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  <p:sldId id="257" r:id="rId6"/>
  </p:sldIdLst>
  <p:sldSz cx="24382413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4320"/>
        <p:guide pos="76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0920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79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4375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cp.ac.uk/improving-care/national-clinical-audits/the-national-respiratory-audit-programme-nrap/current-nrap-reports/room-to-breathe-clinical-audit-report-202425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rcp.ac.uk/improving-care/national-clinical-audits/the-national-respiratory-audit-programme-nrap/current-nrap-reports/wales-primary-care-clinical-audit-report-23-25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cp.ac.uk/media/kwggn0aw/royal-albert-edward-infirmary-copd.pdf" TargetMode="External"/><Relationship Id="rId7" Type="http://schemas.openxmlformats.org/officeDocument/2006/relationships/hyperlink" Target="https://www.rcp.ac.uk/media/j3wfv3vc/nrap_healthcare-improvement-strategy-2026-28_v2_april-2026.pdf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rcp.ac.uk/improving-care/national-clinical-audits/the-national-respiratory-audit-programme-nrap/healthcare-improvement/" TargetMode="External"/><Relationship Id="rId5" Type="http://schemas.openxmlformats.org/officeDocument/2006/relationships/hyperlink" Target="https://www.rcp.ac.uk/media/qa2cep5o/nottingham-integrated-respiratory-service-pr.pdf" TargetMode="External"/><Relationship Id="rId4" Type="http://schemas.openxmlformats.org/officeDocument/2006/relationships/hyperlink" Target="https://www.rcp.ac.uk/media/eardphke/frimley-health-community-respiratory-services-pr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F201F0-43B5-EA55-C479-32B992CEE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46"/>
            <a:ext cx="24382413" cy="13715104"/>
          </a:xfrm>
          <a:prstGeom prst="rect">
            <a:avLst/>
          </a:prstGeom>
        </p:spPr>
      </p:pic>
      <p:sp>
        <p:nvSpPr>
          <p:cNvPr id="6" name="Rectangle 5">
            <a:hlinkClick r:id="rId3"/>
            <a:extLst>
              <a:ext uri="{FF2B5EF4-FFF2-40B4-BE49-F238E27FC236}">
                <a16:creationId xmlns:a16="http://schemas.microsoft.com/office/drawing/2014/main" id="{4C4ACBDD-AFE1-4BFC-FCE7-024F5623A5C4}"/>
              </a:ext>
            </a:extLst>
          </p:cNvPr>
          <p:cNvSpPr/>
          <p:nvPr/>
        </p:nvSpPr>
        <p:spPr>
          <a:xfrm>
            <a:off x="3184358" y="4275221"/>
            <a:ext cx="1732547" cy="2887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49F4AB8A-E754-CA4D-42A7-AF052A22277C}"/>
              </a:ext>
            </a:extLst>
          </p:cNvPr>
          <p:cNvSpPr/>
          <p:nvPr/>
        </p:nvSpPr>
        <p:spPr>
          <a:xfrm>
            <a:off x="3192379" y="5542547"/>
            <a:ext cx="4042610" cy="3128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hlinkClick r:id="rId4"/>
            <a:extLst>
              <a:ext uri="{FF2B5EF4-FFF2-40B4-BE49-F238E27FC236}">
                <a16:creationId xmlns:a16="http://schemas.microsoft.com/office/drawing/2014/main" id="{01873B34-03E3-8FAD-93A6-B382A48A6AAF}"/>
              </a:ext>
            </a:extLst>
          </p:cNvPr>
          <p:cNvSpPr/>
          <p:nvPr/>
        </p:nvSpPr>
        <p:spPr>
          <a:xfrm>
            <a:off x="3184358" y="5831305"/>
            <a:ext cx="994610" cy="3288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35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A09F2-DD67-DAE1-B587-E8D7802A7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AED105-23E6-8DC3-F021-BE699F036C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" y="446"/>
            <a:ext cx="25349194" cy="14258922"/>
          </a:xfrm>
          <a:prstGeom prst="rect">
            <a:avLst/>
          </a:prstGeom>
        </p:spPr>
      </p:pic>
      <p:sp>
        <p:nvSpPr>
          <p:cNvPr id="4" name="Rectangle 3">
            <a:hlinkClick r:id="rId3"/>
            <a:extLst>
              <a:ext uri="{FF2B5EF4-FFF2-40B4-BE49-F238E27FC236}">
                <a16:creationId xmlns:a16="http://schemas.microsoft.com/office/drawing/2014/main" id="{12AAE84E-6510-DA77-4FBD-D38A683B14AC}"/>
              </a:ext>
            </a:extLst>
          </p:cNvPr>
          <p:cNvSpPr/>
          <p:nvPr/>
        </p:nvSpPr>
        <p:spPr>
          <a:xfrm>
            <a:off x="9344526" y="5454316"/>
            <a:ext cx="3152274" cy="3449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hlinkClick r:id="rId4"/>
            <a:extLst>
              <a:ext uri="{FF2B5EF4-FFF2-40B4-BE49-F238E27FC236}">
                <a16:creationId xmlns:a16="http://schemas.microsoft.com/office/drawing/2014/main" id="{C0CB9FB8-5A13-1C34-4E54-5BB0CA0E17CF}"/>
              </a:ext>
            </a:extLst>
          </p:cNvPr>
          <p:cNvSpPr/>
          <p:nvPr/>
        </p:nvSpPr>
        <p:spPr>
          <a:xfrm>
            <a:off x="9312442" y="8157411"/>
            <a:ext cx="4050632" cy="3128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hlinkClick r:id="rId5"/>
            <a:extLst>
              <a:ext uri="{FF2B5EF4-FFF2-40B4-BE49-F238E27FC236}">
                <a16:creationId xmlns:a16="http://schemas.microsoft.com/office/drawing/2014/main" id="{22743C1D-EB57-E05D-B267-5A7EE336C323}"/>
              </a:ext>
            </a:extLst>
          </p:cNvPr>
          <p:cNvSpPr/>
          <p:nvPr/>
        </p:nvSpPr>
        <p:spPr>
          <a:xfrm>
            <a:off x="9304421" y="9557084"/>
            <a:ext cx="794084" cy="3769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hlinkClick r:id="rId5"/>
            <a:extLst>
              <a:ext uri="{FF2B5EF4-FFF2-40B4-BE49-F238E27FC236}">
                <a16:creationId xmlns:a16="http://schemas.microsoft.com/office/drawing/2014/main" id="{51D42D85-3540-490B-2F94-52A0897DA3EC}"/>
              </a:ext>
            </a:extLst>
          </p:cNvPr>
          <p:cNvSpPr/>
          <p:nvPr/>
        </p:nvSpPr>
        <p:spPr>
          <a:xfrm>
            <a:off x="9496926" y="9368589"/>
            <a:ext cx="5759116" cy="3769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hlinkClick r:id="rId6"/>
            <a:extLst>
              <a:ext uri="{FF2B5EF4-FFF2-40B4-BE49-F238E27FC236}">
                <a16:creationId xmlns:a16="http://schemas.microsoft.com/office/drawing/2014/main" id="{5B847670-F655-A675-2153-9B87120531E2}"/>
              </a:ext>
            </a:extLst>
          </p:cNvPr>
          <p:cNvSpPr/>
          <p:nvPr/>
        </p:nvSpPr>
        <p:spPr>
          <a:xfrm>
            <a:off x="19258547" y="2735179"/>
            <a:ext cx="3521242" cy="3368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hlinkClick r:id="rId6"/>
            <a:extLst>
              <a:ext uri="{FF2B5EF4-FFF2-40B4-BE49-F238E27FC236}">
                <a16:creationId xmlns:a16="http://schemas.microsoft.com/office/drawing/2014/main" id="{D1290E14-AC91-7C84-B576-FAE6953FC353}"/>
              </a:ext>
            </a:extLst>
          </p:cNvPr>
          <p:cNvSpPr/>
          <p:nvPr/>
        </p:nvSpPr>
        <p:spPr>
          <a:xfrm>
            <a:off x="16780042" y="3072063"/>
            <a:ext cx="1411705" cy="3368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7"/>
            <a:extLst>
              <a:ext uri="{FF2B5EF4-FFF2-40B4-BE49-F238E27FC236}">
                <a16:creationId xmlns:a16="http://schemas.microsoft.com/office/drawing/2014/main" id="{A230E0F7-3B20-3F5D-7131-DE1A8093BB34}"/>
              </a:ext>
            </a:extLst>
          </p:cNvPr>
          <p:cNvSpPr/>
          <p:nvPr/>
        </p:nvSpPr>
        <p:spPr>
          <a:xfrm>
            <a:off x="18320084" y="9617242"/>
            <a:ext cx="4780548" cy="393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528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w consulatans forum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82B9"/>
      </a:accent1>
      <a:accent2>
        <a:srgbClr val="FF9861"/>
      </a:accent2>
      <a:accent3>
        <a:srgbClr val="59D8A1"/>
      </a:accent3>
      <a:accent4>
        <a:srgbClr val="172841"/>
      </a:accent4>
      <a:accent5>
        <a:srgbClr val="C2DFD0"/>
      </a:accent5>
      <a:accent6>
        <a:srgbClr val="F7B999"/>
      </a:accent6>
      <a:hlink>
        <a:srgbClr val="41535B"/>
      </a:hlink>
      <a:folHlink>
        <a:srgbClr val="41535B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B75E62D3DE67478C470A2463941AF3" ma:contentTypeVersion="16" ma:contentTypeDescription="Create a new document." ma:contentTypeScope="" ma:versionID="3cbb43f0fcf6d6eaeffdb7271f5f2e25">
  <xsd:schema xmlns:xsd="http://www.w3.org/2001/XMLSchema" xmlns:xs="http://www.w3.org/2001/XMLSchema" xmlns:p="http://schemas.microsoft.com/office/2006/metadata/properties" xmlns:ns2="88d9f489-fbb5-409d-8361-5dd6458cd0ad" xmlns:ns3="58afd8fe-34e6-4347-ac36-1932accbb357" targetNamespace="http://schemas.microsoft.com/office/2006/metadata/properties" ma:root="true" ma:fieldsID="b5597f15bbd7953552400ed0e2ffdd6b" ns2:_="" ns3:_="">
    <xsd:import namespace="88d9f489-fbb5-409d-8361-5dd6458cd0ad"/>
    <xsd:import namespace="58afd8fe-34e6-4347-ac36-1932accbb3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DateandTime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d9f489-fbb5-409d-8361-5dd6458cd0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DateandTime" ma:index="16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74f7a641-d7a7-4058-a8da-0ae5b4afc5b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afd8fe-34e6-4347-ac36-1932accbb357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aff74fbe-f2fd-4cb2-ac19-1241c3710773}" ma:internalName="TaxCatchAll" ma:showField="CatchAllData" ma:web="58afd8fe-34e6-4347-ac36-1932accbb3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8d9f489-fbb5-409d-8361-5dd6458cd0ad">
      <Terms xmlns="http://schemas.microsoft.com/office/infopath/2007/PartnerControls"/>
    </lcf76f155ced4ddcb4097134ff3c332f>
    <TaxCatchAll xmlns="58afd8fe-34e6-4347-ac36-1932accbb357" xsi:nil="true"/>
    <DateandTime xmlns="88d9f489-fbb5-409d-8361-5dd6458cd0ad" xsi:nil="true"/>
  </documentManagement>
</p:properties>
</file>

<file path=customXml/itemProps1.xml><?xml version="1.0" encoding="utf-8"?>
<ds:datastoreItem xmlns:ds="http://schemas.openxmlformats.org/officeDocument/2006/customXml" ds:itemID="{D8899622-2046-47B5-A0D1-FBD102E25B75}">
  <ds:schemaRefs>
    <ds:schemaRef ds:uri="58afd8fe-34e6-4347-ac36-1932accbb357"/>
    <ds:schemaRef ds:uri="88d9f489-fbb5-409d-8361-5dd6458cd0a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4974A1B-63C7-436B-B39C-9F734E9A63C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4762F4F-B93E-4E61-8F48-7064B847FF93}">
  <ds:schemaRefs>
    <ds:schemaRef ds:uri="58afd8fe-34e6-4347-ac36-1932accbb357"/>
    <ds:schemaRef ds:uri="88d9f489-fbb5-409d-8361-5dd6458cd0ad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Custom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Dina Koulama</dc:creator>
  <cp:lastModifiedBy>Sumera Bhatti</cp:lastModifiedBy>
  <cp:revision>1</cp:revision>
  <dcterms:created xsi:type="dcterms:W3CDTF">2026-09-08T12:32:13Z</dcterms:created>
  <dcterms:modified xsi:type="dcterms:W3CDTF">2026-09-21T11:21:58Z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0x010100DCB75E62D3DE67478C470A2463941AF3</vt:lpwstr>
  </property>
  <property fmtid="{D5CDD505-2E9C-101B-9397-08002B2CF9AE}" pid="3" name="MediaServiceImageTags">
    <vt:lpwstr/>
  </property>
</Properties>
</file>