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61" r:id="rId5"/>
  </p:sldIdLst>
  <p:sldSz cx="9601200" cy="12801600" type="A3"/>
  <p:notesSz cx="6858000" cy="9144000"/>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00A435-198F-4CB7-6792-230703986F10}" name="Philippa Nunn" initials="PN" userId="S::Philippa.Nunn@rcpsych.ac.uk::10eb2bdf-0d85-4712-9853-7bd9785955ce" providerId="AD"/>
  <p188:author id="{E1EED4A5-84CE-2C88-91A0-9236AAA90705}" name="Aimee Morris" initials="AM" userId="S::Aimee.Morris@rcpsych.ac.uk::55cf9e8f-be16-4bdd-99c0-946750e5ebe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253F"/>
    <a:srgbClr val="8DC63F"/>
    <a:srgbClr val="C13870"/>
    <a:srgbClr val="4F2E7F"/>
    <a:srgbClr val="FFFFFF"/>
    <a:srgbClr val="009FEE"/>
    <a:srgbClr val="B18925"/>
    <a:srgbClr val="A9A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02CD05-E6CB-9A81-B69D-483165EA3EC9}" v="16" dt="2026-02-12T16:24:27.3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489" autoAdjust="0"/>
  </p:normalViewPr>
  <p:slideViewPr>
    <p:cSldViewPr>
      <p:cViewPr varScale="1">
        <p:scale>
          <a:sx n="60" d="100"/>
          <a:sy n="60" d="100"/>
        </p:scale>
        <p:origin x="3684" y="84"/>
      </p:cViewPr>
      <p:guideLst>
        <p:guide orient="horz" pos="403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men Chasse" userId="5b44bfd4-3daa-4d47-bbea-3db466c3577b" providerId="ADAL" clId="{5C962A81-620E-44B7-8AE5-ACE7324B2B23}"/>
    <pc:docChg chg="modSld">
      <pc:chgData name="Carmen Chasse" userId="5b44bfd4-3daa-4d47-bbea-3db466c3577b" providerId="ADAL" clId="{5C962A81-620E-44B7-8AE5-ACE7324B2B23}" dt="2026-02-11T13:59:55.175" v="0" actId="20577"/>
      <pc:docMkLst>
        <pc:docMk/>
      </pc:docMkLst>
      <pc:sldChg chg="modSp mod">
        <pc:chgData name="Carmen Chasse" userId="5b44bfd4-3daa-4d47-bbea-3db466c3577b" providerId="ADAL" clId="{5C962A81-620E-44B7-8AE5-ACE7324B2B23}" dt="2026-02-11T13:59:55.175" v="0" actId="20577"/>
        <pc:sldMkLst>
          <pc:docMk/>
          <pc:sldMk cId="1609805726" sldId="261"/>
        </pc:sldMkLst>
        <pc:spChg chg="mod">
          <ac:chgData name="Carmen Chasse" userId="5b44bfd4-3daa-4d47-bbea-3db466c3577b" providerId="ADAL" clId="{5C962A81-620E-44B7-8AE5-ACE7324B2B23}" dt="2026-02-11T13:59:55.175" v="0" actId="20577"/>
          <ac:spMkLst>
            <pc:docMk/>
            <pc:sldMk cId="1609805726" sldId="261"/>
            <ac:spMk id="6" creationId="{1BF8EE55-FBB5-1AFB-A146-B2D28C77566F}"/>
          </ac:spMkLst>
        </pc:spChg>
      </pc:sldChg>
    </pc:docChg>
  </pc:docChgLst>
  <pc:docChgLst>
    <pc:chgData name="Aimee Morris" userId="55cf9e8f-be16-4bdd-99c0-946750e5ebe2" providerId="ADAL" clId="{5F3128BE-8BA6-462F-91A3-50008A57EC53}"/>
    <pc:docChg chg="undo custSel modSld">
      <pc:chgData name="Aimee Morris" userId="55cf9e8f-be16-4bdd-99c0-946750e5ebe2" providerId="ADAL" clId="{5F3128BE-8BA6-462F-91A3-50008A57EC53}" dt="2026-02-12T16:24:52.396" v="2738" actId="20577"/>
      <pc:docMkLst>
        <pc:docMk/>
      </pc:docMkLst>
      <pc:sldChg chg="addSp delSp modSp mod">
        <pc:chgData name="Aimee Morris" userId="55cf9e8f-be16-4bdd-99c0-946750e5ebe2" providerId="ADAL" clId="{5F3128BE-8BA6-462F-91A3-50008A57EC53}" dt="2026-02-12T16:24:52.396" v="2738" actId="20577"/>
        <pc:sldMkLst>
          <pc:docMk/>
          <pc:sldMk cId="1609805726" sldId="261"/>
        </pc:sldMkLst>
        <pc:spChg chg="del mod">
          <ac:chgData name="Aimee Morris" userId="55cf9e8f-be16-4bdd-99c0-946750e5ebe2" providerId="ADAL" clId="{5F3128BE-8BA6-462F-91A3-50008A57EC53}" dt="2026-02-11T10:43:30.204" v="1713" actId="478"/>
          <ac:spMkLst>
            <pc:docMk/>
            <pc:sldMk cId="1609805726" sldId="261"/>
            <ac:spMk id="2" creationId="{805BCB0E-BE15-469D-1EB4-72FB5183750A}"/>
          </ac:spMkLst>
        </pc:spChg>
        <pc:spChg chg="add mod">
          <ac:chgData name="Aimee Morris" userId="55cf9e8f-be16-4bdd-99c0-946750e5ebe2" providerId="ADAL" clId="{5F3128BE-8BA6-462F-91A3-50008A57EC53}" dt="2026-02-11T14:52:44.501" v="2716" actId="1076"/>
          <ac:spMkLst>
            <pc:docMk/>
            <pc:sldMk cId="1609805726" sldId="261"/>
            <ac:spMk id="2" creationId="{8B4FA57A-D947-785D-4F03-AA0854137844}"/>
          </ac:spMkLst>
        </pc:spChg>
        <pc:spChg chg="mod">
          <ac:chgData name="Aimee Morris" userId="55cf9e8f-be16-4bdd-99c0-946750e5ebe2" providerId="ADAL" clId="{5F3128BE-8BA6-462F-91A3-50008A57EC53}" dt="2026-02-11T14:56:40.865" v="2726" actId="208"/>
          <ac:spMkLst>
            <pc:docMk/>
            <pc:sldMk cId="1609805726" sldId="261"/>
            <ac:spMk id="4" creationId="{00000000-0000-0000-0000-000000000000}"/>
          </ac:spMkLst>
        </pc:spChg>
        <pc:spChg chg="del mod">
          <ac:chgData name="Aimee Morris" userId="55cf9e8f-be16-4bdd-99c0-946750e5ebe2" providerId="ADAL" clId="{5F3128BE-8BA6-462F-91A3-50008A57EC53}" dt="2026-02-11T11:06:32.028" v="1749" actId="478"/>
          <ac:spMkLst>
            <pc:docMk/>
            <pc:sldMk cId="1609805726" sldId="261"/>
            <ac:spMk id="5" creationId="{00000000-0000-0000-0000-000000000000}"/>
          </ac:spMkLst>
        </pc:spChg>
        <pc:spChg chg="add mod">
          <ac:chgData name="Aimee Morris" userId="55cf9e8f-be16-4bdd-99c0-946750e5ebe2" providerId="ADAL" clId="{5F3128BE-8BA6-462F-91A3-50008A57EC53}" dt="2026-02-11T14:57:24.863" v="2732" actId="14100"/>
          <ac:spMkLst>
            <pc:docMk/>
            <pc:sldMk cId="1609805726" sldId="261"/>
            <ac:spMk id="6" creationId="{1BF8EE55-FBB5-1AFB-A146-B2D28C77566F}"/>
          </ac:spMkLst>
        </pc:spChg>
        <pc:spChg chg="del mod">
          <ac:chgData name="Aimee Morris" userId="55cf9e8f-be16-4bdd-99c0-946750e5ebe2" providerId="ADAL" clId="{5F3128BE-8BA6-462F-91A3-50008A57EC53}" dt="2026-02-11T10:04:55.017" v="1175" actId="478"/>
          <ac:spMkLst>
            <pc:docMk/>
            <pc:sldMk cId="1609805726" sldId="261"/>
            <ac:spMk id="7" creationId="{4A516F35-5882-B839-BB2F-AE5ADC8C7F16}"/>
          </ac:spMkLst>
        </pc:spChg>
        <pc:spChg chg="del mod">
          <ac:chgData name="Aimee Morris" userId="55cf9e8f-be16-4bdd-99c0-946750e5ebe2" providerId="ADAL" clId="{5F3128BE-8BA6-462F-91A3-50008A57EC53}" dt="2026-02-11T11:38:13.330" v="2046" actId="478"/>
          <ac:spMkLst>
            <pc:docMk/>
            <pc:sldMk cId="1609805726" sldId="261"/>
            <ac:spMk id="8" creationId="{554C9284-7B03-2398-4430-EE340864E135}"/>
          </ac:spMkLst>
        </pc:spChg>
        <pc:spChg chg="del mod">
          <ac:chgData name="Aimee Morris" userId="55cf9e8f-be16-4bdd-99c0-946750e5ebe2" providerId="ADAL" clId="{5F3128BE-8BA6-462F-91A3-50008A57EC53}" dt="2026-02-11T10:42:35.281" v="1701" actId="478"/>
          <ac:spMkLst>
            <pc:docMk/>
            <pc:sldMk cId="1609805726" sldId="261"/>
            <ac:spMk id="9" creationId="{9653A737-2965-3D13-57F1-20E3667DCB24}"/>
          </ac:spMkLst>
        </pc:spChg>
        <pc:spChg chg="del mod">
          <ac:chgData name="Aimee Morris" userId="55cf9e8f-be16-4bdd-99c0-946750e5ebe2" providerId="ADAL" clId="{5F3128BE-8BA6-462F-91A3-50008A57EC53}" dt="2026-02-11T09:50:24.004" v="1084" actId="478"/>
          <ac:spMkLst>
            <pc:docMk/>
            <pc:sldMk cId="1609805726" sldId="261"/>
            <ac:spMk id="10" creationId="{D4CB2F06-0E72-324D-7FDE-079D00367863}"/>
          </ac:spMkLst>
        </pc:spChg>
        <pc:spChg chg="mod">
          <ac:chgData name="Aimee Morris" userId="55cf9e8f-be16-4bdd-99c0-946750e5ebe2" providerId="ADAL" clId="{5F3128BE-8BA6-462F-91A3-50008A57EC53}" dt="2026-02-11T15:00:12.558" v="2733" actId="403"/>
          <ac:spMkLst>
            <pc:docMk/>
            <pc:sldMk cId="1609805726" sldId="261"/>
            <ac:spMk id="11" creationId="{00000000-0000-0000-0000-000000000000}"/>
          </ac:spMkLst>
        </pc:spChg>
        <pc:spChg chg="del">
          <ac:chgData name="Aimee Morris" userId="55cf9e8f-be16-4bdd-99c0-946750e5ebe2" providerId="ADAL" clId="{5F3128BE-8BA6-462F-91A3-50008A57EC53}" dt="2026-02-11T09:50:55.393" v="1091" actId="478"/>
          <ac:spMkLst>
            <pc:docMk/>
            <pc:sldMk cId="1609805726" sldId="261"/>
            <ac:spMk id="12" creationId="{153FF700-3810-C3A6-2749-785862CA5EE4}"/>
          </ac:spMkLst>
        </pc:spChg>
        <pc:spChg chg="add mod">
          <ac:chgData name="Aimee Morris" userId="55cf9e8f-be16-4bdd-99c0-946750e5ebe2" providerId="ADAL" clId="{5F3128BE-8BA6-462F-91A3-50008A57EC53}" dt="2026-02-12T16:24:52.396" v="2738" actId="20577"/>
          <ac:spMkLst>
            <pc:docMk/>
            <pc:sldMk cId="1609805726" sldId="261"/>
            <ac:spMk id="13" creationId="{316D149D-BC1C-1E5F-9846-976004991D01}"/>
          </ac:spMkLst>
        </pc:spChg>
        <pc:spChg chg="del mod">
          <ac:chgData name="Aimee Morris" userId="55cf9e8f-be16-4bdd-99c0-946750e5ebe2" providerId="ADAL" clId="{5F3128BE-8BA6-462F-91A3-50008A57EC53}" dt="2026-02-11T11:45:30.206" v="2158" actId="478"/>
          <ac:spMkLst>
            <pc:docMk/>
            <pc:sldMk cId="1609805726" sldId="261"/>
            <ac:spMk id="14" creationId="{00000000-0000-0000-0000-000000000000}"/>
          </ac:spMkLst>
        </pc:spChg>
        <pc:spChg chg="add mod">
          <ac:chgData name="Aimee Morris" userId="55cf9e8f-be16-4bdd-99c0-946750e5ebe2" providerId="ADAL" clId="{5F3128BE-8BA6-462F-91A3-50008A57EC53}" dt="2026-02-11T14:52:21.813" v="2713" actId="1076"/>
          <ac:spMkLst>
            <pc:docMk/>
            <pc:sldMk cId="1609805726" sldId="261"/>
            <ac:spMk id="15" creationId="{81180530-4182-07F6-FE1A-BE19EC50443D}"/>
          </ac:spMkLst>
        </pc:spChg>
        <pc:spChg chg="add mod">
          <ac:chgData name="Aimee Morris" userId="55cf9e8f-be16-4bdd-99c0-946750e5ebe2" providerId="ADAL" clId="{5F3128BE-8BA6-462F-91A3-50008A57EC53}" dt="2026-02-11T14:52:17.348" v="2712" actId="1076"/>
          <ac:spMkLst>
            <pc:docMk/>
            <pc:sldMk cId="1609805726" sldId="261"/>
            <ac:spMk id="16" creationId="{77AA19EE-0956-D92C-B9E8-B32971614951}"/>
          </ac:spMkLst>
        </pc:spChg>
        <pc:spChg chg="add mod">
          <ac:chgData name="Aimee Morris" userId="55cf9e8f-be16-4bdd-99c0-946750e5ebe2" providerId="ADAL" clId="{5F3128BE-8BA6-462F-91A3-50008A57EC53}" dt="2026-02-11T14:56:55.024" v="2728" actId="208"/>
          <ac:spMkLst>
            <pc:docMk/>
            <pc:sldMk cId="1609805726" sldId="261"/>
            <ac:spMk id="17" creationId="{E053E541-20A0-85F3-42C6-0927D238DB82}"/>
          </ac:spMkLst>
        </pc:spChg>
        <pc:spChg chg="add mod">
          <ac:chgData name="Aimee Morris" userId="55cf9e8f-be16-4bdd-99c0-946750e5ebe2" providerId="ADAL" clId="{5F3128BE-8BA6-462F-91A3-50008A57EC53}" dt="2026-02-11T14:52:48.004" v="2717" actId="1076"/>
          <ac:spMkLst>
            <pc:docMk/>
            <pc:sldMk cId="1609805726" sldId="261"/>
            <ac:spMk id="18" creationId="{683C8FCC-A06A-8005-F578-1D483FD9BF71}"/>
          </ac:spMkLst>
        </pc:spChg>
        <pc:spChg chg="add mod">
          <ac:chgData name="Aimee Morris" userId="55cf9e8f-be16-4bdd-99c0-946750e5ebe2" providerId="ADAL" clId="{5F3128BE-8BA6-462F-91A3-50008A57EC53}" dt="2026-02-11T14:57:00.087" v="2729" actId="208"/>
          <ac:spMkLst>
            <pc:docMk/>
            <pc:sldMk cId="1609805726" sldId="261"/>
            <ac:spMk id="19" creationId="{A448D7F4-CF15-717B-DD34-004E8CF2CAE5}"/>
          </ac:spMkLst>
        </pc:spChg>
        <pc:spChg chg="del mod">
          <ac:chgData name="Aimee Morris" userId="55cf9e8f-be16-4bdd-99c0-946750e5ebe2" providerId="ADAL" clId="{5F3128BE-8BA6-462F-91A3-50008A57EC53}" dt="2026-02-11T10:39:44.976" v="1604" actId="478"/>
          <ac:spMkLst>
            <pc:docMk/>
            <pc:sldMk cId="1609805726" sldId="261"/>
            <ac:spMk id="21" creationId="{00000000-0000-0000-0000-000000000000}"/>
          </ac:spMkLst>
        </pc:spChg>
        <pc:spChg chg="del mod">
          <ac:chgData name="Aimee Morris" userId="55cf9e8f-be16-4bdd-99c0-946750e5ebe2" providerId="ADAL" clId="{5F3128BE-8BA6-462F-91A3-50008A57EC53}" dt="2026-02-11T10:40:32.978" v="1669" actId="478"/>
          <ac:spMkLst>
            <pc:docMk/>
            <pc:sldMk cId="1609805726" sldId="261"/>
            <ac:spMk id="26" creationId="{00000000-0000-0000-0000-000000000000}"/>
          </ac:spMkLst>
        </pc:spChg>
        <pc:spChg chg="add del mod">
          <ac:chgData name="Aimee Morris" userId="55cf9e8f-be16-4bdd-99c0-946750e5ebe2" providerId="ADAL" clId="{5F3128BE-8BA6-462F-91A3-50008A57EC53}" dt="2026-02-11T11:21:14.870" v="2013" actId="478"/>
          <ac:spMkLst>
            <pc:docMk/>
            <pc:sldMk cId="1609805726" sldId="261"/>
            <ac:spMk id="31" creationId="{00000000-0000-0000-0000-000000000000}"/>
          </ac:spMkLst>
        </pc:spChg>
        <pc:spChg chg="del mod">
          <ac:chgData name="Aimee Morris" userId="55cf9e8f-be16-4bdd-99c0-946750e5ebe2" providerId="ADAL" clId="{5F3128BE-8BA6-462F-91A3-50008A57EC53}" dt="2026-02-11T11:40:47.726" v="2063" actId="478"/>
          <ac:spMkLst>
            <pc:docMk/>
            <pc:sldMk cId="1609805726" sldId="261"/>
            <ac:spMk id="43" creationId="{00000000-0000-0000-0000-000000000000}"/>
          </ac:spMkLst>
        </pc:spChg>
        <pc:spChg chg="del mod">
          <ac:chgData name="Aimee Morris" userId="55cf9e8f-be16-4bdd-99c0-946750e5ebe2" providerId="ADAL" clId="{5F3128BE-8BA6-462F-91A3-50008A57EC53}" dt="2026-02-11T11:26:36.383" v="2037" actId="478"/>
          <ac:spMkLst>
            <pc:docMk/>
            <pc:sldMk cId="1609805726" sldId="261"/>
            <ac:spMk id="50" creationId="{00000000-0000-0000-0000-000000000000}"/>
          </ac:spMkLst>
        </pc:spChg>
        <pc:spChg chg="del mod">
          <ac:chgData name="Aimee Morris" userId="55cf9e8f-be16-4bdd-99c0-946750e5ebe2" providerId="ADAL" clId="{5F3128BE-8BA6-462F-91A3-50008A57EC53}" dt="2026-02-11T10:43:29.325" v="1712" actId="478"/>
          <ac:spMkLst>
            <pc:docMk/>
            <pc:sldMk cId="1609805726" sldId="261"/>
            <ac:spMk id="51" creationId="{00000000-0000-0000-0000-000000000000}"/>
          </ac:spMkLst>
        </pc:spChg>
        <pc:spChg chg="del mod">
          <ac:chgData name="Aimee Morris" userId="55cf9e8f-be16-4bdd-99c0-946750e5ebe2" providerId="ADAL" clId="{5F3128BE-8BA6-462F-91A3-50008A57EC53}" dt="2026-02-11T11:42:28.829" v="2069" actId="478"/>
          <ac:spMkLst>
            <pc:docMk/>
            <pc:sldMk cId="1609805726" sldId="261"/>
            <ac:spMk id="55" creationId="{00000000-0000-0000-0000-000000000000}"/>
          </ac:spMkLst>
        </pc:spChg>
        <pc:spChg chg="del mod">
          <ac:chgData name="Aimee Morris" userId="55cf9e8f-be16-4bdd-99c0-946750e5ebe2" providerId="ADAL" clId="{5F3128BE-8BA6-462F-91A3-50008A57EC53}" dt="2026-02-11T10:04:52.776" v="1173" actId="478"/>
          <ac:spMkLst>
            <pc:docMk/>
            <pc:sldMk cId="1609805726" sldId="261"/>
            <ac:spMk id="56" creationId="{00000000-0000-0000-0000-000000000000}"/>
          </ac:spMkLst>
        </pc:spChg>
        <pc:spChg chg="del mod">
          <ac:chgData name="Aimee Morris" userId="55cf9e8f-be16-4bdd-99c0-946750e5ebe2" providerId="ADAL" clId="{5F3128BE-8BA6-462F-91A3-50008A57EC53}" dt="2026-02-11T10:42:34.572" v="1700" actId="478"/>
          <ac:spMkLst>
            <pc:docMk/>
            <pc:sldMk cId="1609805726" sldId="261"/>
            <ac:spMk id="61" creationId="{00000000-0000-0000-0000-000000000000}"/>
          </ac:spMkLst>
        </pc:spChg>
        <pc:spChg chg="del mod">
          <ac:chgData name="Aimee Morris" userId="55cf9e8f-be16-4bdd-99c0-946750e5ebe2" providerId="ADAL" clId="{5F3128BE-8BA6-462F-91A3-50008A57EC53}" dt="2026-02-11T11:38:11.223" v="2045" actId="478"/>
          <ac:spMkLst>
            <pc:docMk/>
            <pc:sldMk cId="1609805726" sldId="261"/>
            <ac:spMk id="62" creationId="{00000000-0000-0000-0000-000000000000}"/>
          </ac:spMkLst>
        </pc:spChg>
        <pc:spChg chg="del mod">
          <ac:chgData name="Aimee Morris" userId="55cf9e8f-be16-4bdd-99c0-946750e5ebe2" providerId="ADAL" clId="{5F3128BE-8BA6-462F-91A3-50008A57EC53}" dt="2026-02-11T10:04:54.074" v="1174" actId="478"/>
          <ac:spMkLst>
            <pc:docMk/>
            <pc:sldMk cId="1609805726" sldId="261"/>
            <ac:spMk id="78" creationId="{00000000-0000-0000-0000-000000000000}"/>
          </ac:spMkLst>
        </pc:spChg>
        <pc:spChg chg="del mod">
          <ac:chgData name="Aimee Morris" userId="55cf9e8f-be16-4bdd-99c0-946750e5ebe2" providerId="ADAL" clId="{5F3128BE-8BA6-462F-91A3-50008A57EC53}" dt="2026-02-11T09:57:05.374" v="1122" actId="478"/>
          <ac:spMkLst>
            <pc:docMk/>
            <pc:sldMk cId="1609805726" sldId="261"/>
            <ac:spMk id="81" creationId="{00000000-0000-0000-0000-000000000000}"/>
          </ac:spMkLst>
        </pc:spChg>
        <pc:spChg chg="del mod">
          <ac:chgData name="Aimee Morris" userId="55cf9e8f-be16-4bdd-99c0-946750e5ebe2" providerId="ADAL" clId="{5F3128BE-8BA6-462F-91A3-50008A57EC53}" dt="2026-02-11T10:04:55.647" v="1176" actId="478"/>
          <ac:spMkLst>
            <pc:docMk/>
            <pc:sldMk cId="1609805726" sldId="261"/>
            <ac:spMk id="82" creationId="{00000000-0000-0000-0000-000000000000}"/>
          </ac:spMkLst>
        </pc:spChg>
        <pc:spChg chg="del mod">
          <ac:chgData name="Aimee Morris" userId="55cf9e8f-be16-4bdd-99c0-946750e5ebe2" providerId="ADAL" clId="{5F3128BE-8BA6-462F-91A3-50008A57EC53}" dt="2026-02-11T10:43:33.691" v="1715" actId="478"/>
          <ac:spMkLst>
            <pc:docMk/>
            <pc:sldMk cId="1609805726" sldId="261"/>
            <ac:spMk id="87" creationId="{056515F0-2C93-4540-9D23-C92B0C6E2969}"/>
          </ac:spMkLst>
        </pc:spChg>
        <pc:spChg chg="del mod">
          <ac:chgData name="Aimee Morris" userId="55cf9e8f-be16-4bdd-99c0-946750e5ebe2" providerId="ADAL" clId="{5F3128BE-8BA6-462F-91A3-50008A57EC53}" dt="2026-02-11T10:43:36.210" v="1718" actId="478"/>
          <ac:spMkLst>
            <pc:docMk/>
            <pc:sldMk cId="1609805726" sldId="261"/>
            <ac:spMk id="88" creationId="{25D4F236-4160-486D-AA8D-0D095E8C2D13}"/>
          </ac:spMkLst>
        </pc:spChg>
        <pc:spChg chg="del mod">
          <ac:chgData name="Aimee Morris" userId="55cf9e8f-be16-4bdd-99c0-946750e5ebe2" providerId="ADAL" clId="{5F3128BE-8BA6-462F-91A3-50008A57EC53}" dt="2026-02-11T10:43:35.467" v="1717" actId="478"/>
          <ac:spMkLst>
            <pc:docMk/>
            <pc:sldMk cId="1609805726" sldId="261"/>
            <ac:spMk id="89" creationId="{D7DC3AF5-B541-4676-A7A5-347F2B381D75}"/>
          </ac:spMkLst>
        </pc:spChg>
        <pc:spChg chg="del mod">
          <ac:chgData name="Aimee Morris" userId="55cf9e8f-be16-4bdd-99c0-946750e5ebe2" providerId="ADAL" clId="{5F3128BE-8BA6-462F-91A3-50008A57EC53}" dt="2026-02-11T10:43:37.500" v="1720" actId="478"/>
          <ac:spMkLst>
            <pc:docMk/>
            <pc:sldMk cId="1609805726" sldId="261"/>
            <ac:spMk id="91" creationId="{29F645B3-9B16-475D-8CB9-5F89ABCC736A}"/>
          </ac:spMkLst>
        </pc:spChg>
        <pc:spChg chg="del mod">
          <ac:chgData name="Aimee Morris" userId="55cf9e8f-be16-4bdd-99c0-946750e5ebe2" providerId="ADAL" clId="{5F3128BE-8BA6-462F-91A3-50008A57EC53}" dt="2026-02-11T10:43:40.843" v="1722" actId="478"/>
          <ac:spMkLst>
            <pc:docMk/>
            <pc:sldMk cId="1609805726" sldId="261"/>
            <ac:spMk id="92" creationId="{1A1D79A9-66FF-4DFD-BABE-CC9CFD374DE9}"/>
          </ac:spMkLst>
        </pc:spChg>
        <pc:spChg chg="del mod">
          <ac:chgData name="Aimee Morris" userId="55cf9e8f-be16-4bdd-99c0-946750e5ebe2" providerId="ADAL" clId="{5F3128BE-8BA6-462F-91A3-50008A57EC53}" dt="2026-02-11T10:42:32.963" v="1698" actId="478"/>
          <ac:spMkLst>
            <pc:docMk/>
            <pc:sldMk cId="1609805726" sldId="261"/>
            <ac:spMk id="96" creationId="{00000000-0000-0000-0000-000000000000}"/>
          </ac:spMkLst>
        </pc:spChg>
        <pc:spChg chg="del mod">
          <ac:chgData name="Aimee Morris" userId="55cf9e8f-be16-4bdd-99c0-946750e5ebe2" providerId="ADAL" clId="{5F3128BE-8BA6-462F-91A3-50008A57EC53}" dt="2026-02-11T10:42:33.939" v="1699" actId="478"/>
          <ac:spMkLst>
            <pc:docMk/>
            <pc:sldMk cId="1609805726" sldId="261"/>
            <ac:spMk id="99" creationId="{00000000-0000-0000-0000-000000000000}"/>
          </ac:spMkLst>
        </pc:spChg>
        <pc:spChg chg="del mod">
          <ac:chgData name="Aimee Morris" userId="55cf9e8f-be16-4bdd-99c0-946750e5ebe2" providerId="ADAL" clId="{5F3128BE-8BA6-462F-91A3-50008A57EC53}" dt="2026-02-11T10:43:36.829" v="1719" actId="478"/>
          <ac:spMkLst>
            <pc:docMk/>
            <pc:sldMk cId="1609805726" sldId="261"/>
            <ac:spMk id="100" creationId="{5C742AA7-112A-49F2-909E-F19867C027F5}"/>
          </ac:spMkLst>
        </pc:spChg>
        <pc:spChg chg="del mod">
          <ac:chgData name="Aimee Morris" userId="55cf9e8f-be16-4bdd-99c0-946750e5ebe2" providerId="ADAL" clId="{5F3128BE-8BA6-462F-91A3-50008A57EC53}" dt="2026-02-11T10:43:34.306" v="1716" actId="478"/>
          <ac:spMkLst>
            <pc:docMk/>
            <pc:sldMk cId="1609805726" sldId="261"/>
            <ac:spMk id="103" creationId="{756CAA72-81D4-4D55-B616-863A4232EE22}"/>
          </ac:spMkLst>
        </pc:spChg>
        <pc:spChg chg="del mod">
          <ac:chgData name="Aimee Morris" userId="55cf9e8f-be16-4bdd-99c0-946750e5ebe2" providerId="ADAL" clId="{5F3128BE-8BA6-462F-91A3-50008A57EC53}" dt="2026-02-11T10:43:38.525" v="1721" actId="478"/>
          <ac:spMkLst>
            <pc:docMk/>
            <pc:sldMk cId="1609805726" sldId="261"/>
            <ac:spMk id="116" creationId="{00000000-0000-0000-0000-000000000000}"/>
          </ac:spMkLst>
        </pc:spChg>
        <pc:graphicFrameChg chg="add mod">
          <ac:chgData name="Aimee Morris" userId="55cf9e8f-be16-4bdd-99c0-946750e5ebe2" providerId="ADAL" clId="{5F3128BE-8BA6-462F-91A3-50008A57EC53}" dt="2026-02-11T09:21:42.288" v="1023"/>
          <ac:graphicFrameMkLst>
            <pc:docMk/>
            <pc:sldMk cId="1609805726" sldId="261"/>
            <ac:graphicFrameMk id="6" creationId="{FD13FC60-C4D6-29C4-BE79-160776B8BE17}"/>
          </ac:graphicFrameMkLst>
        </pc:graphicFrameChg>
        <pc:graphicFrameChg chg="add mod">
          <ac:chgData name="Aimee Morris" userId="55cf9e8f-be16-4bdd-99c0-946750e5ebe2" providerId="ADAL" clId="{5F3128BE-8BA6-462F-91A3-50008A57EC53}" dt="2026-02-11T11:24:06.647" v="2025"/>
          <ac:graphicFrameMkLst>
            <pc:docMk/>
            <pc:sldMk cId="1609805726" sldId="261"/>
            <ac:graphicFrameMk id="7" creationId="{1A99308D-5677-1149-5793-5FAEA23168E0}"/>
          </ac:graphicFrameMkLst>
        </pc:graphicFrameChg>
        <pc:graphicFrameChg chg="add mod">
          <ac:chgData name="Aimee Morris" userId="55cf9e8f-be16-4bdd-99c0-946750e5ebe2" providerId="ADAL" clId="{5F3128BE-8BA6-462F-91A3-50008A57EC53}" dt="2026-02-11T11:25:50.663" v="2031"/>
          <ac:graphicFrameMkLst>
            <pc:docMk/>
            <pc:sldMk cId="1609805726" sldId="261"/>
            <ac:graphicFrameMk id="9" creationId="{3A780268-9CB7-39BC-C2E3-76DF1DAE856E}"/>
          </ac:graphicFrameMkLst>
        </pc:graphicFrameChg>
        <pc:graphicFrameChg chg="add mod">
          <ac:chgData name="Aimee Morris" userId="55cf9e8f-be16-4bdd-99c0-946750e5ebe2" providerId="ADAL" clId="{5F3128BE-8BA6-462F-91A3-50008A57EC53}" dt="2026-02-11T11:38:25.241" v="2048"/>
          <ac:graphicFrameMkLst>
            <pc:docMk/>
            <pc:sldMk cId="1609805726" sldId="261"/>
            <ac:graphicFrameMk id="10" creationId="{1026BE0A-9058-7D40-B3D8-8FA0DC84ADB8}"/>
          </ac:graphicFrameMkLst>
        </pc:graphicFrameChg>
        <pc:graphicFrameChg chg="add mod">
          <ac:chgData name="Aimee Morris" userId="55cf9e8f-be16-4bdd-99c0-946750e5ebe2" providerId="ADAL" clId="{5F3128BE-8BA6-462F-91A3-50008A57EC53}" dt="2026-02-11T11:44:31.315" v="2080"/>
          <ac:graphicFrameMkLst>
            <pc:docMk/>
            <pc:sldMk cId="1609805726" sldId="261"/>
            <ac:graphicFrameMk id="12" creationId="{404905BF-5C1D-B54F-42C1-BF4235D315F9}"/>
          </ac:graphicFrameMkLst>
        </pc:graphicFrameChg>
        <pc:picChg chg="mod">
          <ac:chgData name="Aimee Morris" userId="55cf9e8f-be16-4bdd-99c0-946750e5ebe2" providerId="ADAL" clId="{5F3128BE-8BA6-462F-91A3-50008A57EC53}" dt="2026-02-11T13:51:32.495" v="2532" actId="1076"/>
          <ac:picMkLst>
            <pc:docMk/>
            <pc:sldMk cId="1609805726" sldId="261"/>
            <ac:picMk id="3" creationId="{9869546E-9162-C8EF-8B7D-E81356452E8D}"/>
          </ac:picMkLst>
        </pc:picChg>
        <pc:picChg chg="add del mod">
          <ac:chgData name="Aimee Morris" userId="55cf9e8f-be16-4bdd-99c0-946750e5ebe2" providerId="ADAL" clId="{5F3128BE-8BA6-462F-91A3-50008A57EC53}" dt="2026-02-11T10:39:38.550" v="1603" actId="478"/>
          <ac:picMkLst>
            <pc:docMk/>
            <pc:sldMk cId="1609805726" sldId="261"/>
            <ac:picMk id="17" creationId="{A42AC34B-8577-BAE8-FC80-994BBD525030}"/>
          </ac:picMkLst>
        </pc:picChg>
        <pc:picChg chg="mod">
          <ac:chgData name="Aimee Morris" userId="55cf9e8f-be16-4bdd-99c0-946750e5ebe2" providerId="ADAL" clId="{5F3128BE-8BA6-462F-91A3-50008A57EC53}" dt="2026-02-11T13:51:40.518" v="2533" actId="1076"/>
          <ac:picMkLst>
            <pc:docMk/>
            <pc:sldMk cId="1609805726" sldId="261"/>
            <ac:picMk id="70" creationId="{E5202397-B931-4197-A04E-DF98D2DCC011}"/>
          </ac:picMkLst>
        </pc:picChg>
      </pc:sldChg>
    </pc:docChg>
  </pc:docChgLst>
  <pc:docChgLst>
    <pc:chgData name="Aimee Morris" userId="S::aimee.morris@rcpsych.ac.uk::55cf9e8f-be16-4bdd-99c0-946750e5ebe2" providerId="AD" clId="Web-{A902CD05-E6CB-9A81-B69D-483165EA3EC9}"/>
    <pc:docChg chg="modSld">
      <pc:chgData name="Aimee Morris" userId="S::aimee.morris@rcpsych.ac.uk::55cf9e8f-be16-4bdd-99c0-946750e5ebe2" providerId="AD" clId="Web-{A902CD05-E6CB-9A81-B69D-483165EA3EC9}" dt="2026-02-12T16:24:27.357" v="9" actId="20577"/>
      <pc:docMkLst>
        <pc:docMk/>
      </pc:docMkLst>
      <pc:sldChg chg="modSp">
        <pc:chgData name="Aimee Morris" userId="S::aimee.morris@rcpsych.ac.uk::55cf9e8f-be16-4bdd-99c0-946750e5ebe2" providerId="AD" clId="Web-{A902CD05-E6CB-9A81-B69D-483165EA3EC9}" dt="2026-02-12T16:24:27.357" v="9" actId="20577"/>
        <pc:sldMkLst>
          <pc:docMk/>
          <pc:sldMk cId="1609805726" sldId="261"/>
        </pc:sldMkLst>
        <pc:spChg chg="mod">
          <ac:chgData name="Aimee Morris" userId="S::aimee.morris@rcpsych.ac.uk::55cf9e8f-be16-4bdd-99c0-946750e5ebe2" providerId="AD" clId="Web-{A902CD05-E6CB-9A81-B69D-483165EA3EC9}" dt="2026-02-12T16:24:27.357" v="9" actId="20577"/>
          <ac:spMkLst>
            <pc:docMk/>
            <pc:sldMk cId="1609805726" sldId="261"/>
            <ac:spMk id="13" creationId="{316D149D-BC1C-1E5F-9846-976004991D01}"/>
          </ac:spMkLst>
        </pc:spChg>
      </pc:sldChg>
    </pc:docChg>
  </pc:docChgLst>
  <pc:docChgLst>
    <pc:chgData name="Aimee Morris" userId="S::aimee.morris@rcpsych.ac.uk::55cf9e8f-be16-4bdd-99c0-946750e5ebe2" providerId="AD" clId="Web-{7009684F-0144-32EB-51FC-6848E18C3EF2}"/>
    <pc:docChg chg="modSld">
      <pc:chgData name="Aimee Morris" userId="S::aimee.morris@rcpsych.ac.uk::55cf9e8f-be16-4bdd-99c0-946750e5ebe2" providerId="AD" clId="Web-{7009684F-0144-32EB-51FC-6848E18C3EF2}" dt="2026-01-27T12:35:54.916" v="0" actId="20577"/>
      <pc:docMkLst>
        <pc:docMk/>
      </pc:docMkLst>
      <pc:sldChg chg="modSp">
        <pc:chgData name="Aimee Morris" userId="S::aimee.morris@rcpsych.ac.uk::55cf9e8f-be16-4bdd-99c0-946750e5ebe2" providerId="AD" clId="Web-{7009684F-0144-32EB-51FC-6848E18C3EF2}" dt="2026-01-27T12:35:54.916" v="0" actId="20577"/>
        <pc:sldMkLst>
          <pc:docMk/>
          <pc:sldMk cId="1609805726"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418595-8AE8-499E-823A-43166D6BBA6F}" type="datetimeFigureOut">
              <a:rPr lang="en-GB" smtClean="0"/>
              <a:t>12/02/2026</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8EC49C-454C-4F13-B053-42B30716436E}" type="slidenum">
              <a:rPr lang="en-GB" smtClean="0"/>
              <a:t>‹#›</a:t>
            </a:fld>
            <a:endParaRPr lang="en-GB"/>
          </a:p>
        </p:txBody>
      </p:sp>
    </p:spTree>
    <p:extLst>
      <p:ext uri="{BB962C8B-B14F-4D97-AF65-F5344CB8AC3E}">
        <p14:creationId xmlns:p14="http://schemas.microsoft.com/office/powerpoint/2010/main" val="1626421387"/>
      </p:ext>
    </p:extLst>
  </p:cSld>
  <p:clrMap bg1="lt1" tx1="dk1" bg2="lt2" tx2="dk2" accent1="accent1" accent2="accent2" accent3="accent3" accent4="accent4" accent5="accent5" accent6="accent6" hlink="hlink" folHlink="folHlink"/>
  <p:notesStyle>
    <a:lvl1pPr marL="0" algn="l" defTabSz="1280160" rtl="0" eaLnBrk="1" latinLnBrk="0" hangingPunct="1">
      <a:defRPr sz="1700" kern="1200">
        <a:solidFill>
          <a:schemeClr val="tx1"/>
        </a:solidFill>
        <a:latin typeface="+mn-lt"/>
        <a:ea typeface="+mn-ea"/>
        <a:cs typeface="+mn-cs"/>
      </a:defRPr>
    </a:lvl1pPr>
    <a:lvl2pPr marL="640080" algn="l" defTabSz="1280160" rtl="0" eaLnBrk="1" latinLnBrk="0" hangingPunct="1">
      <a:defRPr sz="1700" kern="1200">
        <a:solidFill>
          <a:schemeClr val="tx1"/>
        </a:solidFill>
        <a:latin typeface="+mn-lt"/>
        <a:ea typeface="+mn-ea"/>
        <a:cs typeface="+mn-cs"/>
      </a:defRPr>
    </a:lvl2pPr>
    <a:lvl3pPr marL="1280160" algn="l" defTabSz="1280160" rtl="0" eaLnBrk="1" latinLnBrk="0" hangingPunct="1">
      <a:defRPr sz="1700" kern="1200">
        <a:solidFill>
          <a:schemeClr val="tx1"/>
        </a:solidFill>
        <a:latin typeface="+mn-lt"/>
        <a:ea typeface="+mn-ea"/>
        <a:cs typeface="+mn-cs"/>
      </a:defRPr>
    </a:lvl3pPr>
    <a:lvl4pPr marL="1920240" algn="l" defTabSz="1280160" rtl="0" eaLnBrk="1" latinLnBrk="0" hangingPunct="1">
      <a:defRPr sz="1700" kern="1200">
        <a:solidFill>
          <a:schemeClr val="tx1"/>
        </a:solidFill>
        <a:latin typeface="+mn-lt"/>
        <a:ea typeface="+mn-ea"/>
        <a:cs typeface="+mn-cs"/>
      </a:defRPr>
    </a:lvl4pPr>
    <a:lvl5pPr marL="2560320" algn="l" defTabSz="1280160" rtl="0" eaLnBrk="1" latinLnBrk="0" hangingPunct="1">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CFE20F-1569-47FA-802A-1537039D8718}" type="slidenum">
              <a:rPr lang="en-GB">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3692147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6"/>
          </a:xfrm>
        </p:spPr>
        <p:txBody>
          <a:bodyPr/>
          <a:lstStyle/>
          <a:p>
            <a:r>
              <a:rPr lang="en-US"/>
              <a:t>Click to edit Master title style</a:t>
            </a:r>
            <a:endParaRPr lang="en-GB"/>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8341C94-2429-4C89-BE49-68A86314709A}" type="datetime1">
              <a:rPr lang="en-GB" smtClean="0">
                <a:solidFill>
                  <a:prstClr val="black">
                    <a:tint val="75000"/>
                  </a:prstClr>
                </a:solidFill>
              </a:rPr>
              <a:t>12/02/2026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last updated 21/8/217</a:t>
            </a: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949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D8F9FBC-9957-44ED-8662-664A179585C6}" type="datetime1">
              <a:rPr lang="en-GB" smtClean="0">
                <a:solidFill>
                  <a:prstClr val="black">
                    <a:tint val="75000"/>
                  </a:prstClr>
                </a:solidFill>
              </a:rPr>
              <a:t>12/02/2026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last updated 21/8/217</a:t>
            </a: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651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60"/>
            <a:ext cx="2160270" cy="10922846"/>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80060" y="512660"/>
            <a:ext cx="632079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92DCE8-D7FC-48B8-8CD0-6C3A81A491C0}" type="datetime1">
              <a:rPr lang="en-GB" smtClean="0">
                <a:solidFill>
                  <a:prstClr val="black">
                    <a:tint val="75000"/>
                  </a:prstClr>
                </a:solidFill>
              </a:rPr>
              <a:t>12/02/2026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last updated 21/8/217</a:t>
            </a: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7702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C1E901-21DE-4E1A-B185-EED28C5EA0F9}" type="datetime1">
              <a:rPr lang="en-GB" smtClean="0">
                <a:solidFill>
                  <a:prstClr val="black">
                    <a:tint val="75000"/>
                  </a:prstClr>
                </a:solidFill>
              </a:rPr>
              <a:t>12/02/2026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last updated 21/8/217</a:t>
            </a: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3014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600" b="1" cap="all"/>
            </a:lvl1pPr>
          </a:lstStyle>
          <a:p>
            <a:r>
              <a:rPr lang="en-US"/>
              <a:t>Click to edit Master title style</a:t>
            </a:r>
            <a:endParaRPr lang="en-GB"/>
          </a:p>
        </p:txBody>
      </p:sp>
      <p:sp>
        <p:nvSpPr>
          <p:cNvPr id="3" name="Text Placeholder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543C8-688F-46B3-8AD4-01449B7EEB54}" type="datetime1">
              <a:rPr lang="en-GB" smtClean="0">
                <a:solidFill>
                  <a:prstClr val="black">
                    <a:tint val="75000"/>
                  </a:prstClr>
                </a:solidFill>
              </a:rPr>
              <a:t>12/02/2026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r>
              <a:rPr lang="en-GB">
                <a:solidFill>
                  <a:prstClr val="black">
                    <a:tint val="75000"/>
                  </a:prstClr>
                </a:solidFill>
              </a:rPr>
              <a:t>last updated 21/8/217</a:t>
            </a: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550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8006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35E7DE3-BB25-4C12-BD12-330F025601C6}" type="datetime1">
              <a:rPr lang="en-GB" smtClean="0">
                <a:solidFill>
                  <a:prstClr val="black">
                    <a:tint val="75000"/>
                  </a:prstClr>
                </a:solidFill>
              </a:rPr>
              <a:t>12/02/2026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r>
              <a:rPr lang="en-GB">
                <a:solidFill>
                  <a:prstClr val="black">
                    <a:tint val="75000"/>
                  </a:prstClr>
                </a:solidFill>
              </a:rPr>
              <a:t>last updated 21/8/217</a:t>
            </a: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2445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4" name="Content Placeholder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F600F5D-52F7-4874-8E83-CCA19E7CFD35}" type="datetime1">
              <a:rPr lang="en-GB" smtClean="0">
                <a:solidFill>
                  <a:prstClr val="black">
                    <a:tint val="75000"/>
                  </a:prstClr>
                </a:solidFill>
              </a:rPr>
              <a:t>12/02/2026</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r>
              <a:rPr lang="en-GB">
                <a:solidFill>
                  <a:prstClr val="black">
                    <a:tint val="75000"/>
                  </a:prstClr>
                </a:solidFill>
              </a:rPr>
              <a:t>last updated 21/8/217</a:t>
            </a:r>
          </a:p>
        </p:txBody>
      </p:sp>
      <p:sp>
        <p:nvSpPr>
          <p:cNvPr id="9" name="Slide Number Placeholder 8"/>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7641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FC54A98-1B87-467D-9401-8440725DF93E}" type="datetime1">
              <a:rPr lang="en-GB" smtClean="0">
                <a:solidFill>
                  <a:prstClr val="black">
                    <a:tint val="75000"/>
                  </a:prstClr>
                </a:solidFill>
              </a:rPr>
              <a:t>12/02/2026</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r>
              <a:rPr lang="en-GB">
                <a:solidFill>
                  <a:prstClr val="black">
                    <a:tint val="75000"/>
                  </a:prstClr>
                </a:solidFill>
              </a:rPr>
              <a:t>last updated 21/8/217</a:t>
            </a:r>
          </a:p>
        </p:txBody>
      </p:sp>
      <p:sp>
        <p:nvSpPr>
          <p:cNvPr id="5" name="Slide Number Placeholder 4"/>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98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CF415D-B35E-4ED6-BA5F-1F3EE4340049}" type="datetime1">
              <a:rPr lang="en-GB" smtClean="0">
                <a:solidFill>
                  <a:prstClr val="black">
                    <a:tint val="75000"/>
                  </a:prstClr>
                </a:solidFill>
              </a:rPr>
              <a:t>12/02/2026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r>
              <a:rPr lang="en-GB">
                <a:solidFill>
                  <a:prstClr val="black">
                    <a:tint val="75000"/>
                  </a:prstClr>
                </a:solidFill>
              </a:rPr>
              <a:t>last updated 21/8/217</a:t>
            </a:r>
          </a:p>
        </p:txBody>
      </p:sp>
      <p:sp>
        <p:nvSpPr>
          <p:cNvPr id="4" name="Slide Number Placeholder 3"/>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6741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4"/>
            <a:ext cx="3158729" cy="2169160"/>
          </a:xfrm>
        </p:spPr>
        <p:txBody>
          <a:bodyPr anchor="b"/>
          <a:lstStyle>
            <a:lvl1pPr algn="l">
              <a:defRPr sz="2800" b="1"/>
            </a:lvl1pPr>
          </a:lstStyle>
          <a:p>
            <a:r>
              <a:rPr lang="en-US"/>
              <a:t>Click to edit Master title style</a:t>
            </a:r>
            <a:endParaRPr lang="en-GB"/>
          </a:p>
        </p:txBody>
      </p:sp>
      <p:sp>
        <p:nvSpPr>
          <p:cNvPr id="3" name="Content Placeholder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BF5DAB08-5AC9-40DA-B651-207A49C719F3}" type="datetime1">
              <a:rPr lang="en-GB" smtClean="0">
                <a:solidFill>
                  <a:prstClr val="black">
                    <a:tint val="75000"/>
                  </a:prstClr>
                </a:solidFill>
              </a:rPr>
              <a:t>12/02/2026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r>
              <a:rPr lang="en-GB">
                <a:solidFill>
                  <a:prstClr val="black">
                    <a:tint val="75000"/>
                  </a:prstClr>
                </a:solidFill>
              </a:rPr>
              <a:t>last updated 21/8/217</a:t>
            </a: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7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1"/>
            <a:ext cx="5760720" cy="1057911"/>
          </a:xfrm>
        </p:spPr>
        <p:txBody>
          <a:bodyPr anchor="b"/>
          <a:lstStyle>
            <a:lvl1pPr algn="l">
              <a:defRPr sz="2800" b="1"/>
            </a:lvl1pPr>
          </a:lstStyle>
          <a:p>
            <a:r>
              <a:rPr lang="en-US"/>
              <a:t>Click to edit Master title style</a:t>
            </a:r>
            <a:endParaRPr lang="en-GB"/>
          </a:p>
        </p:txBody>
      </p:sp>
      <p:sp>
        <p:nvSpPr>
          <p:cNvPr id="3" name="Picture Placeholder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GB"/>
          </a:p>
        </p:txBody>
      </p:sp>
      <p:sp>
        <p:nvSpPr>
          <p:cNvPr id="4" name="Text Placeholder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0016D489-0D39-41E8-B440-0A7F50CDDEB1}" type="datetime1">
              <a:rPr lang="en-GB" smtClean="0">
                <a:solidFill>
                  <a:prstClr val="black">
                    <a:tint val="75000"/>
                  </a:prstClr>
                </a:solidFill>
              </a:rPr>
              <a:t>12/02/2026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r>
              <a:rPr lang="en-GB">
                <a:solidFill>
                  <a:prstClr val="black">
                    <a:tint val="75000"/>
                  </a:prstClr>
                </a:solidFill>
              </a:rPr>
              <a:t>last updated 21/8/217</a:t>
            </a: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3335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86A30B63-B12B-445A-924A-BA7E20FC0A71}" type="datetime1">
              <a:rPr lang="en-GB" smtClean="0">
                <a:solidFill>
                  <a:prstClr val="black">
                    <a:tint val="75000"/>
                  </a:prstClr>
                </a:solidFill>
              </a:rPr>
              <a:t>12/02/2026</a:t>
            </a:fld>
            <a:endParaRPr lang="en-GB">
              <a:solidFill>
                <a:prstClr val="black">
                  <a:tint val="75000"/>
                </a:prstClr>
              </a:solidFill>
            </a:endParaRPr>
          </a:p>
        </p:txBody>
      </p:sp>
      <p:sp>
        <p:nvSpPr>
          <p:cNvPr id="5" name="Footer Placeholder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r>
              <a:rPr lang="en-GB">
                <a:solidFill>
                  <a:prstClr val="black">
                    <a:tint val="75000"/>
                  </a:prstClr>
                </a:solidFill>
              </a:rPr>
              <a:t>last updated 21/8/217</a:t>
            </a:r>
          </a:p>
        </p:txBody>
      </p:sp>
      <p:sp>
        <p:nvSpPr>
          <p:cNvPr id="6" name="Slide Number Placeholder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87851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 Diagonal Corner Rectangle 10"/>
          <p:cNvSpPr/>
          <p:nvPr/>
        </p:nvSpPr>
        <p:spPr>
          <a:xfrm>
            <a:off x="2890046" y="99122"/>
            <a:ext cx="3821108" cy="1053674"/>
          </a:xfrm>
          <a:prstGeom prst="round2Diag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r>
              <a:rPr lang="en-GB" sz="3200" b="1" dirty="0">
                <a:solidFill>
                  <a:schemeClr val="bg1"/>
                </a:solidFill>
                <a:latin typeface="Montserrat" panose="00000500000000000000" pitchFamily="2" charset="0"/>
                <a:ea typeface="Arial Unicode MS" panose="020B0604020202020204" pitchFamily="34" charset="-128"/>
                <a:cs typeface="Vrinda" panose="020B0502040204020203" pitchFamily="34" charset="0"/>
              </a:rPr>
              <a:t>Impact of NCAP</a:t>
            </a:r>
          </a:p>
          <a:p>
            <a:pPr algn="ctr"/>
            <a:r>
              <a:rPr lang="en-GB" sz="2000" dirty="0">
                <a:solidFill>
                  <a:schemeClr val="bg1"/>
                </a:solidFill>
                <a:latin typeface="Montserrat" panose="00000500000000000000" pitchFamily="2" charset="0"/>
                <a:ea typeface="Arial Unicode MS" panose="020B0604020202020204" pitchFamily="34" charset="-128"/>
                <a:cs typeface="Vrinda" panose="020B0502040204020203" pitchFamily="34" charset="0"/>
              </a:rPr>
              <a:t>Feb 2026</a:t>
            </a:r>
          </a:p>
        </p:txBody>
      </p:sp>
      <p:sp>
        <p:nvSpPr>
          <p:cNvPr id="4" name="TextBox 3"/>
          <p:cNvSpPr txBox="1"/>
          <p:nvPr/>
        </p:nvSpPr>
        <p:spPr>
          <a:xfrm>
            <a:off x="155536" y="1314939"/>
            <a:ext cx="9278033" cy="1523494"/>
          </a:xfrm>
          <a:prstGeom prst="rect">
            <a:avLst/>
          </a:prstGeom>
          <a:noFill/>
          <a:ln w="38100">
            <a:solidFill>
              <a:schemeClr val="bg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wrap="square" lIns="91440" tIns="45720" rIns="91440" bIns="45720" rtlCol="0" anchor="t">
            <a:spAutoFit/>
          </a:bodyPr>
          <a:lstStyle/>
          <a:p>
            <a:pPr>
              <a:spcBef>
                <a:spcPts val="300"/>
              </a:spcBef>
              <a:spcAft>
                <a:spcPts val="300"/>
              </a:spcAft>
            </a:pPr>
            <a:r>
              <a:rPr lang="en-US" sz="1800" b="1" dirty="0">
                <a:solidFill>
                  <a:srgbClr val="10253F"/>
                </a:solidFill>
                <a:latin typeface="Montserrat" panose="00000500000000000000" pitchFamily="2" charset="0"/>
              </a:rPr>
              <a:t>Improvement Goals</a:t>
            </a:r>
            <a:endParaRPr lang="en-US" sz="1800" dirty="0">
              <a:solidFill>
                <a:srgbClr val="10253F"/>
              </a:solidFill>
              <a:latin typeface="Montserrat" panose="00000500000000000000" pitchFamily="2" charset="0"/>
            </a:endParaRPr>
          </a:p>
          <a:p>
            <a:pPr marL="342900" indent="-342900">
              <a:spcBef>
                <a:spcPts val="300"/>
              </a:spcBef>
              <a:spcAft>
                <a:spcPts val="300"/>
              </a:spcAft>
              <a:buFontTx/>
              <a:buAutoNum type="arabicPeriod"/>
            </a:pPr>
            <a:r>
              <a:rPr lang="en-GB" sz="1200" b="1" dirty="0">
                <a:solidFill>
                  <a:srgbClr val="10253F"/>
                </a:solidFill>
                <a:latin typeface="Montserrat" panose="00000500000000000000" pitchFamily="2" charset="0"/>
              </a:rPr>
              <a:t>Improve the completeness and quality of MHSDS submissions by supporting EIP teams to understand and resolve low or missing data.</a:t>
            </a:r>
          </a:p>
          <a:p>
            <a:pPr marL="342900" indent="-342900">
              <a:spcBef>
                <a:spcPts val="300"/>
              </a:spcBef>
              <a:spcAft>
                <a:spcPts val="300"/>
              </a:spcAft>
              <a:buFontTx/>
              <a:buAutoNum type="arabicPeriod"/>
            </a:pPr>
            <a:r>
              <a:rPr lang="en-GB" sz="1200" b="1" dirty="0">
                <a:solidFill>
                  <a:srgbClr val="10253F"/>
                </a:solidFill>
                <a:latin typeface="Montserrat" panose="00000500000000000000" pitchFamily="2" charset="0"/>
              </a:rPr>
              <a:t>Move to monthly data collection in England by the end of 2026.</a:t>
            </a:r>
          </a:p>
          <a:p>
            <a:pPr marL="342900" indent="-342900">
              <a:spcBef>
                <a:spcPts val="300"/>
              </a:spcBef>
              <a:spcAft>
                <a:spcPts val="300"/>
              </a:spcAft>
              <a:buFontTx/>
              <a:buAutoNum type="arabicPeriod"/>
            </a:pPr>
            <a:r>
              <a:rPr lang="en-GB" sz="1200" b="1" dirty="0">
                <a:solidFill>
                  <a:srgbClr val="10253F"/>
                </a:solidFill>
                <a:latin typeface="Montserrat" panose="00000500000000000000" pitchFamily="2" charset="0"/>
              </a:rPr>
              <a:t>Broaden access to QI support by releasing new resources and learning materials so all EIP teams can benefit from the insights developed through the QI Collaborative.</a:t>
            </a:r>
          </a:p>
        </p:txBody>
      </p:sp>
      <p:pic>
        <p:nvPicPr>
          <p:cNvPr id="70" name="Picture 2" descr="I:\HQIP Logos\HQIP Jpeg Logos\HQIP_logo_large.jpg">
            <a:extLst>
              <a:ext uri="{FF2B5EF4-FFF2-40B4-BE49-F238E27FC236}">
                <a16:creationId xmlns:a16="http://schemas.microsoft.com/office/drawing/2014/main" id="{E5202397-B931-4197-A04E-DF98D2DCC011}"/>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1300" b="14929"/>
          <a:stretch/>
        </p:blipFill>
        <p:spPr bwMode="auto">
          <a:xfrm>
            <a:off x="201638" y="271953"/>
            <a:ext cx="1410482" cy="58797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picture containing text&#10;&#10;Description automatically generated">
            <a:extLst>
              <a:ext uri="{FF2B5EF4-FFF2-40B4-BE49-F238E27FC236}">
                <a16:creationId xmlns:a16="http://schemas.microsoft.com/office/drawing/2014/main" id="{9869546E-9162-C8EF-8B7D-E81356452E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42278" y="146072"/>
            <a:ext cx="1610933" cy="839741"/>
          </a:xfrm>
          <a:prstGeom prst="rect">
            <a:avLst/>
          </a:prstGeom>
        </p:spPr>
      </p:pic>
      <p:sp>
        <p:nvSpPr>
          <p:cNvPr id="13" name="TextBox 12">
            <a:extLst>
              <a:ext uri="{FF2B5EF4-FFF2-40B4-BE49-F238E27FC236}">
                <a16:creationId xmlns:a16="http://schemas.microsoft.com/office/drawing/2014/main" id="{316D149D-BC1C-1E5F-9846-976004991D01}"/>
              </a:ext>
            </a:extLst>
          </p:cNvPr>
          <p:cNvSpPr txBox="1"/>
          <p:nvPr/>
        </p:nvSpPr>
        <p:spPr>
          <a:xfrm>
            <a:off x="4892955" y="4219440"/>
            <a:ext cx="4492800" cy="3038506"/>
          </a:xfrm>
          <a:prstGeom prst="rect">
            <a:avLst/>
          </a:prstGeom>
          <a:noFill/>
          <a:ln w="38100">
            <a:solidFill>
              <a:schemeClr val="bg1">
                <a:lumMod val="75000"/>
              </a:schemeClr>
            </a:solidFill>
          </a:ln>
        </p:spPr>
        <p:txBody>
          <a:bodyPr wrap="square" lIns="72000" tIns="72000" rIns="72000" bIns="72000" rtlCol="0" anchor="ctr">
            <a:spAutoFit/>
          </a:bodyPr>
          <a:lstStyle/>
          <a:p>
            <a:pPr marL="171450" indent="-171450">
              <a:spcBef>
                <a:spcPts val="300"/>
              </a:spcBef>
              <a:spcAft>
                <a:spcPts val="300"/>
              </a:spcAft>
              <a:buSzPct val="150000"/>
              <a:buFont typeface="Arial" panose="020B0604020202020204" pitchFamily="34" charset="0"/>
              <a:buChar char="•"/>
            </a:pPr>
            <a:r>
              <a:rPr lang="en-GB" sz="1200" dirty="0">
                <a:latin typeface="Montserrat"/>
              </a:rPr>
              <a:t>Dedicated 1:1 QI coaching has supported 19 improvement projects so far, with a new cohort starting soon.</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28 teams accessed Power Hour drop‑ins, benefitting from dedicated 1:1 support from a QI coach.</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More than 350 EIP staff have taken part in events strengthening shared learning across services.</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2 interactive in‑person QI training sessions were delivered, with bite‑sized online modules launching this year to widen access to essential QI skills.</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Teams describe the QI support as transferable, confidence‑building and practical, noting it was “a great learning experience” that “helped identify an achievable goal while providing staff support.”</a:t>
            </a:r>
          </a:p>
        </p:txBody>
      </p:sp>
      <p:sp>
        <p:nvSpPr>
          <p:cNvPr id="15" name="TextBox 14">
            <a:extLst>
              <a:ext uri="{FF2B5EF4-FFF2-40B4-BE49-F238E27FC236}">
                <a16:creationId xmlns:a16="http://schemas.microsoft.com/office/drawing/2014/main" id="{81180530-4182-07F6-FE1A-BE19EC50443D}"/>
              </a:ext>
            </a:extLst>
          </p:cNvPr>
          <p:cNvSpPr txBox="1"/>
          <p:nvPr/>
        </p:nvSpPr>
        <p:spPr>
          <a:xfrm>
            <a:off x="4892955" y="3012063"/>
            <a:ext cx="4490906" cy="936000"/>
          </a:xfrm>
          <a:prstGeom prst="rect">
            <a:avLst/>
          </a:prstGeom>
          <a:solidFill>
            <a:srgbClr val="009FEE"/>
          </a:solidFill>
          <a:ln>
            <a:noFill/>
          </a:ln>
        </p:spPr>
        <p:txBody>
          <a:bodyPr wrap="square" tIns="144000" bIns="144000" rtlCol="0" anchor="ctr">
            <a:spAutoFit/>
          </a:bodyPr>
          <a:lstStyle/>
          <a:p>
            <a:pPr algn="ctr"/>
            <a:r>
              <a:rPr lang="en-GB" sz="1800" b="1" dirty="0">
                <a:solidFill>
                  <a:schemeClr val="bg1"/>
                </a:solidFill>
                <a:latin typeface="Montserrat" panose="00000500000000000000" pitchFamily="2" charset="0"/>
              </a:rPr>
              <a:t>Local</a:t>
            </a:r>
          </a:p>
          <a:p>
            <a:pPr algn="ctr"/>
            <a:r>
              <a:rPr lang="en-GB" sz="1200" b="1" dirty="0">
                <a:solidFill>
                  <a:schemeClr val="bg1"/>
                </a:solidFill>
                <a:latin typeface="Montserrat" panose="00000500000000000000" pitchFamily="2" charset="0"/>
              </a:rPr>
              <a:t>How NCAP supported local quality improvement</a:t>
            </a:r>
          </a:p>
        </p:txBody>
      </p:sp>
      <p:sp>
        <p:nvSpPr>
          <p:cNvPr id="18" name="TextBox 17">
            <a:extLst>
              <a:ext uri="{FF2B5EF4-FFF2-40B4-BE49-F238E27FC236}">
                <a16:creationId xmlns:a16="http://schemas.microsoft.com/office/drawing/2014/main" id="{683C8FCC-A06A-8005-F578-1D483FD9BF71}"/>
              </a:ext>
            </a:extLst>
          </p:cNvPr>
          <p:cNvSpPr txBox="1"/>
          <p:nvPr/>
        </p:nvSpPr>
        <p:spPr>
          <a:xfrm>
            <a:off x="217340" y="7462723"/>
            <a:ext cx="4490905" cy="937143"/>
          </a:xfrm>
          <a:prstGeom prst="rect">
            <a:avLst/>
          </a:prstGeom>
          <a:solidFill>
            <a:srgbClr val="4F2E7F"/>
          </a:solidFill>
          <a:ln>
            <a:noFill/>
          </a:ln>
        </p:spPr>
        <p:txBody>
          <a:bodyPr wrap="square" tIns="144000" bIns="144000" rtlCol="0" anchor="ctr">
            <a:spAutoFit/>
          </a:bodyPr>
          <a:lstStyle/>
          <a:p>
            <a:pPr algn="ctr"/>
            <a:r>
              <a:rPr lang="en-GB" sz="1800" b="1" dirty="0">
                <a:solidFill>
                  <a:schemeClr val="bg1"/>
                </a:solidFill>
                <a:latin typeface="Montserrat" panose="00000500000000000000" pitchFamily="2" charset="0"/>
              </a:rPr>
              <a:t>Public</a:t>
            </a:r>
          </a:p>
          <a:p>
            <a:pPr algn="ctr"/>
            <a:r>
              <a:rPr lang="en-GB" sz="1200" b="1" dirty="0">
                <a:solidFill>
                  <a:schemeClr val="bg1"/>
                </a:solidFill>
                <a:latin typeface="Montserrat" panose="00000500000000000000" pitchFamily="2" charset="0"/>
              </a:rPr>
              <a:t>How NCAP worked with people with lived experience to shape public‑facing outputs</a:t>
            </a:r>
          </a:p>
        </p:txBody>
      </p:sp>
      <p:sp>
        <p:nvSpPr>
          <p:cNvPr id="19" name="TextBox 18">
            <a:extLst>
              <a:ext uri="{FF2B5EF4-FFF2-40B4-BE49-F238E27FC236}">
                <a16:creationId xmlns:a16="http://schemas.microsoft.com/office/drawing/2014/main" id="{A448D7F4-CF15-717B-DD34-004E8CF2CAE5}"/>
              </a:ext>
            </a:extLst>
          </p:cNvPr>
          <p:cNvSpPr txBox="1"/>
          <p:nvPr/>
        </p:nvSpPr>
        <p:spPr>
          <a:xfrm>
            <a:off x="215445" y="8505713"/>
            <a:ext cx="4490906" cy="4146502"/>
          </a:xfrm>
          <a:prstGeom prst="rect">
            <a:avLst/>
          </a:prstGeom>
          <a:noFill/>
          <a:ln w="38100">
            <a:solidFill>
              <a:schemeClr val="bg1">
                <a:lumMod val="75000"/>
              </a:schemeClr>
            </a:solidFill>
          </a:ln>
        </p:spPr>
        <p:txBody>
          <a:bodyPr wrap="square" lIns="72000" tIns="72000" rIns="72000" bIns="72000" rtlCol="0" anchor="ctr">
            <a:spAutoFit/>
          </a:bodyPr>
          <a:lstStyle/>
          <a:p>
            <a:pPr marL="171450" indent="-171450">
              <a:spcBef>
                <a:spcPts val="300"/>
              </a:spcBef>
              <a:spcAft>
                <a:spcPts val="300"/>
              </a:spcAft>
              <a:buSzPct val="150000"/>
              <a:buFont typeface="Arial" panose="020B0604020202020204" pitchFamily="34" charset="0"/>
              <a:buChar char="•"/>
            </a:pPr>
            <a:r>
              <a:rPr lang="en-GB" sz="1200" i="1" dirty="0">
                <a:latin typeface="Montserrat" panose="00000500000000000000" pitchFamily="2" charset="0"/>
              </a:rPr>
              <a:t>Award-winning coproduction: </a:t>
            </a:r>
            <a:r>
              <a:rPr lang="en-GB" sz="1200" dirty="0">
                <a:latin typeface="Montserrat" panose="00000500000000000000" pitchFamily="2" charset="0"/>
              </a:rPr>
              <a:t>The State of the Nation 2024 report was jointly awarded for its exemplary partnership with NCAP’s Service User and Carer Reference Group (SUCRG), reflecting national recognition of NCAP’s commitment to embedding lived experience in public‑facing outputs. </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A service‑user and carer‑designed survey shaped the 2025 State of the Data report, highlighting why accurate data matters to people with lived experience.</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From the start of the contract, the SUCRG ensured audit measures reflected priorities identified by service users and carers. </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EIP teams embed lived‑experience insight throughout the QI collaborative, with 20 service users and carers contributing to planning and decision-making across 19 improvement projects.</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NCAP runs art competitions for people with lived experience and carers to design report covers, offering an engaging way for them to contribute to the audit and help increase public awareness.</a:t>
            </a:r>
          </a:p>
        </p:txBody>
      </p:sp>
      <p:sp>
        <p:nvSpPr>
          <p:cNvPr id="2" name="TextBox 1">
            <a:extLst>
              <a:ext uri="{FF2B5EF4-FFF2-40B4-BE49-F238E27FC236}">
                <a16:creationId xmlns:a16="http://schemas.microsoft.com/office/drawing/2014/main" id="{8B4FA57A-D947-785D-4F03-AA0854137844}"/>
              </a:ext>
            </a:extLst>
          </p:cNvPr>
          <p:cNvSpPr txBox="1"/>
          <p:nvPr/>
        </p:nvSpPr>
        <p:spPr>
          <a:xfrm>
            <a:off x="4891061" y="7473885"/>
            <a:ext cx="4492800" cy="937143"/>
          </a:xfrm>
          <a:prstGeom prst="rect">
            <a:avLst/>
          </a:prstGeom>
          <a:solidFill>
            <a:srgbClr val="C13870"/>
          </a:solidFill>
          <a:ln>
            <a:noFill/>
          </a:ln>
        </p:spPr>
        <p:txBody>
          <a:bodyPr wrap="square" tIns="144000" bIns="144000" rtlCol="0" anchor="ctr">
            <a:spAutoFit/>
          </a:bodyPr>
          <a:lstStyle/>
          <a:p>
            <a:pPr algn="ctr"/>
            <a:r>
              <a:rPr lang="en-GB" sz="1800" b="1" dirty="0">
                <a:solidFill>
                  <a:schemeClr val="bg1"/>
                </a:solidFill>
                <a:latin typeface="Montserrat" panose="00000500000000000000" pitchFamily="2" charset="0"/>
              </a:rPr>
              <a:t>System</a:t>
            </a:r>
          </a:p>
          <a:p>
            <a:pPr algn="ctr"/>
            <a:r>
              <a:rPr lang="en-GB" sz="1200" b="1" dirty="0">
                <a:solidFill>
                  <a:schemeClr val="bg1"/>
                </a:solidFill>
                <a:latin typeface="Montserrat" panose="00000500000000000000" pitchFamily="2" charset="0"/>
              </a:rPr>
              <a:t>How NCAP supported system‑level data and policy improvement</a:t>
            </a:r>
          </a:p>
        </p:txBody>
      </p:sp>
      <p:sp>
        <p:nvSpPr>
          <p:cNvPr id="6" name="TextBox 5">
            <a:extLst>
              <a:ext uri="{FF2B5EF4-FFF2-40B4-BE49-F238E27FC236}">
                <a16:creationId xmlns:a16="http://schemas.microsoft.com/office/drawing/2014/main" id="{1BF8EE55-FBB5-1AFB-A146-B2D28C77566F}"/>
              </a:ext>
            </a:extLst>
          </p:cNvPr>
          <p:cNvSpPr txBox="1"/>
          <p:nvPr/>
        </p:nvSpPr>
        <p:spPr>
          <a:xfrm>
            <a:off x="4891061" y="8509654"/>
            <a:ext cx="4492800" cy="4147200"/>
          </a:xfrm>
          <a:prstGeom prst="rect">
            <a:avLst/>
          </a:prstGeom>
          <a:noFill/>
          <a:ln w="38100">
            <a:solidFill>
              <a:schemeClr val="bg1">
                <a:lumMod val="75000"/>
              </a:schemeClr>
            </a:solidFill>
          </a:ln>
        </p:spPr>
        <p:txBody>
          <a:bodyPr wrap="square" lIns="72000" tIns="72000" rIns="72000" bIns="72000" rtlCol="0" anchor="ctr">
            <a:spAutoFit/>
          </a:bodyPr>
          <a:lstStyle/>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NCAP is the first national audit to extract and use routine MHSDS data, setting a precedent for more efficient, timely and sustainable mental health audits.</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Working with NHSE, we developed SNOMED guidance to support consistent recording and strengthen data quality and completeness in the MHSDS, encouraging closer collaboration between audit leads and informatics teams.</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NCAP identifies gaps and inconsistencies in MHSDS data, giving system leaders clear priorities for improving the accuracy and reliability of national mental health datasets.</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Results are published online, enabling transparent national benchmarking and supporting NHSE, commissioners and system partners to monitor performance and target improvement.</a:t>
            </a:r>
          </a:p>
        </p:txBody>
      </p:sp>
      <p:sp>
        <p:nvSpPr>
          <p:cNvPr id="16" name="TextBox 15">
            <a:extLst>
              <a:ext uri="{FF2B5EF4-FFF2-40B4-BE49-F238E27FC236}">
                <a16:creationId xmlns:a16="http://schemas.microsoft.com/office/drawing/2014/main" id="{77AA19EE-0956-D92C-B9E8-B32971614951}"/>
              </a:ext>
            </a:extLst>
          </p:cNvPr>
          <p:cNvSpPr txBox="1"/>
          <p:nvPr/>
        </p:nvSpPr>
        <p:spPr>
          <a:xfrm>
            <a:off x="217341" y="3000576"/>
            <a:ext cx="4490906" cy="937143"/>
          </a:xfrm>
          <a:prstGeom prst="rect">
            <a:avLst/>
          </a:prstGeom>
          <a:solidFill>
            <a:srgbClr val="8DC63F"/>
          </a:solidFill>
          <a:ln>
            <a:noFill/>
          </a:ln>
        </p:spPr>
        <p:txBody>
          <a:bodyPr wrap="square" tIns="144000" bIns="144000" rtlCol="0" anchor="ctr">
            <a:spAutoFit/>
          </a:bodyPr>
          <a:lstStyle/>
          <a:p>
            <a:pPr algn="ctr"/>
            <a:r>
              <a:rPr lang="en-GB" sz="1800" b="1" dirty="0">
                <a:solidFill>
                  <a:schemeClr val="bg1"/>
                </a:solidFill>
                <a:latin typeface="Montserrat" panose="00000500000000000000" pitchFamily="2" charset="0"/>
              </a:rPr>
              <a:t>National</a:t>
            </a:r>
          </a:p>
          <a:p>
            <a:pPr algn="ctr"/>
            <a:r>
              <a:rPr lang="en-GB" sz="1200" b="1" dirty="0">
                <a:solidFill>
                  <a:schemeClr val="bg1"/>
                </a:solidFill>
                <a:latin typeface="Montserrat" panose="00000500000000000000" pitchFamily="2" charset="0"/>
              </a:rPr>
              <a:t>How NCAP strengthened national evidence and insights</a:t>
            </a:r>
          </a:p>
        </p:txBody>
      </p:sp>
      <p:sp>
        <p:nvSpPr>
          <p:cNvPr id="17" name="TextBox 16">
            <a:extLst>
              <a:ext uri="{FF2B5EF4-FFF2-40B4-BE49-F238E27FC236}">
                <a16:creationId xmlns:a16="http://schemas.microsoft.com/office/drawing/2014/main" id="{E053E541-20A0-85F3-42C6-0927D238DB82}"/>
              </a:ext>
            </a:extLst>
          </p:cNvPr>
          <p:cNvSpPr txBox="1"/>
          <p:nvPr/>
        </p:nvSpPr>
        <p:spPr>
          <a:xfrm>
            <a:off x="215445" y="4127107"/>
            <a:ext cx="4492800" cy="3222000"/>
          </a:xfrm>
          <a:prstGeom prst="rect">
            <a:avLst/>
          </a:prstGeom>
          <a:noFill/>
          <a:ln w="38100">
            <a:solidFill>
              <a:schemeClr val="bg1">
                <a:lumMod val="75000"/>
              </a:schemeClr>
            </a:solidFill>
          </a:ln>
        </p:spPr>
        <p:txBody>
          <a:bodyPr wrap="square" lIns="72000" tIns="72000" rIns="72000" bIns="72000" rtlCol="0" anchor="ctr">
            <a:spAutoFit/>
          </a:bodyPr>
          <a:lstStyle/>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The State of the Data report was shared with all EIP teams, highlighting national issues with data quality and completeness in routine MHSDS submissions and providing practical guidance to support improvement.</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The new routine‑data method increased national coverage, creating opportunities to further improve the reliability of audit findings.</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Routine data highlighted common national challenges with data completeness, with a small number of teams demonstrating stronger coding and data‑flow practices creating opportunities for shared learning across services.</a:t>
            </a:r>
          </a:p>
          <a:p>
            <a:pPr marL="171450" indent="-171450">
              <a:spcBef>
                <a:spcPts val="300"/>
              </a:spcBef>
              <a:spcAft>
                <a:spcPts val="300"/>
              </a:spcAft>
              <a:buSzPct val="150000"/>
              <a:buFont typeface="Arial" panose="020B0604020202020204" pitchFamily="34" charset="0"/>
              <a:buChar char="•"/>
            </a:pPr>
            <a:r>
              <a:rPr lang="en-GB" sz="1200" dirty="0">
                <a:latin typeface="Montserrat" panose="00000500000000000000" pitchFamily="2" charset="0"/>
              </a:rPr>
              <a:t>Wales moved to monthly routine data collection, improving the timeliness and completeness of national EIP reporting.</a:t>
            </a:r>
          </a:p>
        </p:txBody>
      </p:sp>
    </p:spTree>
    <p:extLst>
      <p:ext uri="{BB962C8B-B14F-4D97-AF65-F5344CB8AC3E}">
        <p14:creationId xmlns:p14="http://schemas.microsoft.com/office/powerpoint/2010/main" val="160980572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B75E62D3DE67478C470A2463941AF3" ma:contentTypeVersion="16" ma:contentTypeDescription="Create a new document." ma:contentTypeScope="" ma:versionID="3cbb43f0fcf6d6eaeffdb7271f5f2e25">
  <xsd:schema xmlns:xsd="http://www.w3.org/2001/XMLSchema" xmlns:xs="http://www.w3.org/2001/XMLSchema" xmlns:p="http://schemas.microsoft.com/office/2006/metadata/properties" xmlns:ns2="88d9f489-fbb5-409d-8361-5dd6458cd0ad" xmlns:ns3="58afd8fe-34e6-4347-ac36-1932accbb357" targetNamespace="http://schemas.microsoft.com/office/2006/metadata/properties" ma:root="true" ma:fieldsID="b5597f15bbd7953552400ed0e2ffdd6b" ns2:_="" ns3:_="">
    <xsd:import namespace="88d9f489-fbb5-409d-8361-5dd6458cd0ad"/>
    <xsd:import namespace="58afd8fe-34e6-4347-ac36-1932accbb35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DateandTim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9f489-fbb5-409d-8361-5dd6458cd0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DateandTime" ma:index="16" nillable="true" ma:displayName="Date and Time" ma:format="DateTime" ma:internalName="DateandTime">
      <xsd:simpleType>
        <xsd:restriction base="dms:DateTim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4f7a641-d7a7-4058-a8da-0ae5b4afc5b4"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afd8fe-34e6-4347-ac36-1932accbb35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ff74fbe-f2fd-4cb2-ac19-1241c3710773}" ma:internalName="TaxCatchAll" ma:showField="CatchAllData" ma:web="58afd8fe-34e6-4347-ac36-1932accbb3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8d9f489-fbb5-409d-8361-5dd6458cd0ad">
      <Terms xmlns="http://schemas.microsoft.com/office/infopath/2007/PartnerControls"/>
    </lcf76f155ced4ddcb4097134ff3c332f>
    <TaxCatchAll xmlns="58afd8fe-34e6-4347-ac36-1932accbb357" xsi:nil="true"/>
    <DateandTime xmlns="88d9f489-fbb5-409d-8361-5dd6458cd0a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54D37B-B507-45C8-BC41-732C4D326A5B}"/>
</file>

<file path=customXml/itemProps2.xml><?xml version="1.0" encoding="utf-8"?>
<ds:datastoreItem xmlns:ds="http://schemas.openxmlformats.org/officeDocument/2006/customXml" ds:itemID="{88C320CD-C332-464B-8BC0-8FAF48331B44}">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b128ce41-6328-47e7-8906-6794cdd90a05"/>
    <ds:schemaRef ds:uri="1be06812-68c4-45d5-a053-4f8d92b3f83d"/>
    <ds:schemaRef ds:uri="http://www.w3.org/XML/1998/namespace"/>
  </ds:schemaRefs>
</ds:datastoreItem>
</file>

<file path=customXml/itemProps3.xml><?xml version="1.0" encoding="utf-8"?>
<ds:datastoreItem xmlns:ds="http://schemas.openxmlformats.org/officeDocument/2006/customXml" ds:itemID="{F54EEBD9-DFB4-444C-B194-0B248E55FEE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12631</TotalTime>
  <Words>596</Words>
  <Application>Microsoft Office PowerPoint</Application>
  <PresentationFormat>A3 Paper (297x420 mm)</PresentationFormat>
  <Paragraphs>33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Montserrat</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Campbell</dc:creator>
  <cp:lastModifiedBy>Aimee Morris</cp:lastModifiedBy>
  <cp:revision>65</cp:revision>
  <dcterms:created xsi:type="dcterms:W3CDTF">2016-08-12T08:36:34Z</dcterms:created>
  <dcterms:modified xsi:type="dcterms:W3CDTF">2026-02-12T16:24:59Z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Beatrice.Tooke@rcpsych.ac.uk</vt:lpwstr>
  </property>
  <property fmtid="{D5CDD505-2E9C-101B-9397-08002B2CF9AE}" pid="5" name="MSIP_Label_bd238a98-5de3-4afa-b492-e6339810853c_SetDate">
    <vt:lpwstr>2019-05-21T13:22:06.4150744Z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Extended_MSFT_Method">
    <vt:lpwstr>Automatic</vt:lpwstr>
  </property>
  <property fmtid="{D5CDD505-2E9C-101B-9397-08002B2CF9AE}" pid="9" name="Sensitivity">
    <vt:lpwstr>General</vt:lpwstr>
  </property>
  <property fmtid="{D5CDD505-2E9C-101B-9397-08002B2CF9AE}" pid="10" name="ContentTypeId">
    <vt:lpwstr>0x010100DCB75E62D3DE67478C470A2463941AF3</vt:lpwstr>
  </property>
  <property fmtid="{D5CDD505-2E9C-101B-9397-08002B2CF9AE}" pid="11" name="Order">
    <vt:r8>100</vt:r8>
  </property>
  <property fmtid="{D5CDD505-2E9C-101B-9397-08002B2CF9AE}" pid="12" name="MediaServiceImageTags">
    <vt:lpwstr/>
  </property>
</Properties>
</file>