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authors.xml" ContentType="application/vnd.ms-powerpoint.authors+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64" r:id="rId2"/>
  </p:sldIdLst>
  <p:sldSz cx="9601200" cy="12801600" type="A3"/>
  <p:notesSz cx="6889750" cy="10018713"/>
  <p:defaultTextStyle>
    <a:defPPr>
      <a:defRPr lang="en-US"/>
    </a:defPPr>
    <a:lvl1pPr marL="0" algn="l" defTabSz="1280160" rtl="0" eaLnBrk="1" latinLnBrk="0" hangingPunct="1">
      <a:defRPr sz="2500" kern="1200">
        <a:solidFill>
          <a:schemeClr val="tx1"/>
        </a:solidFill>
        <a:latin typeface="+mn-lt"/>
        <a:ea typeface="+mn-ea"/>
        <a:cs typeface="+mn-cs"/>
      </a:defRPr>
    </a:lvl1pPr>
    <a:lvl2pPr marL="640080" algn="l" defTabSz="1280160" rtl="0" eaLnBrk="1" latinLnBrk="0" hangingPunct="1">
      <a:defRPr sz="2500" kern="1200">
        <a:solidFill>
          <a:schemeClr val="tx1"/>
        </a:solidFill>
        <a:latin typeface="+mn-lt"/>
        <a:ea typeface="+mn-ea"/>
        <a:cs typeface="+mn-cs"/>
      </a:defRPr>
    </a:lvl2pPr>
    <a:lvl3pPr marL="1280160" algn="l" defTabSz="1280160" rtl="0" eaLnBrk="1" latinLnBrk="0" hangingPunct="1">
      <a:defRPr sz="2500" kern="1200">
        <a:solidFill>
          <a:schemeClr val="tx1"/>
        </a:solidFill>
        <a:latin typeface="+mn-lt"/>
        <a:ea typeface="+mn-ea"/>
        <a:cs typeface="+mn-cs"/>
      </a:defRPr>
    </a:lvl3pPr>
    <a:lvl4pPr marL="1920240" algn="l" defTabSz="1280160" rtl="0" eaLnBrk="1" latinLnBrk="0" hangingPunct="1">
      <a:defRPr sz="2500" kern="1200">
        <a:solidFill>
          <a:schemeClr val="tx1"/>
        </a:solidFill>
        <a:latin typeface="+mn-lt"/>
        <a:ea typeface="+mn-ea"/>
        <a:cs typeface="+mn-cs"/>
      </a:defRPr>
    </a:lvl4pPr>
    <a:lvl5pPr marL="2560320" algn="l" defTabSz="1280160" rtl="0" eaLnBrk="1" latinLnBrk="0" hangingPunct="1">
      <a:defRPr sz="2500" kern="1200">
        <a:solidFill>
          <a:schemeClr val="tx1"/>
        </a:solidFill>
        <a:latin typeface="+mn-lt"/>
        <a:ea typeface="+mn-ea"/>
        <a:cs typeface="+mn-cs"/>
      </a:defRPr>
    </a:lvl5pPr>
    <a:lvl6pPr marL="3200400" algn="l" defTabSz="1280160" rtl="0" eaLnBrk="1" latinLnBrk="0" hangingPunct="1">
      <a:defRPr sz="2500" kern="1200">
        <a:solidFill>
          <a:schemeClr val="tx1"/>
        </a:solidFill>
        <a:latin typeface="+mn-lt"/>
        <a:ea typeface="+mn-ea"/>
        <a:cs typeface="+mn-cs"/>
      </a:defRPr>
    </a:lvl6pPr>
    <a:lvl7pPr marL="3840480" algn="l" defTabSz="1280160" rtl="0" eaLnBrk="1" latinLnBrk="0" hangingPunct="1">
      <a:defRPr sz="2500" kern="1200">
        <a:solidFill>
          <a:schemeClr val="tx1"/>
        </a:solidFill>
        <a:latin typeface="+mn-lt"/>
        <a:ea typeface="+mn-ea"/>
        <a:cs typeface="+mn-cs"/>
      </a:defRPr>
    </a:lvl7pPr>
    <a:lvl8pPr marL="4480560" algn="l" defTabSz="1280160" rtl="0" eaLnBrk="1" latinLnBrk="0" hangingPunct="1">
      <a:defRPr sz="2500" kern="1200">
        <a:solidFill>
          <a:schemeClr val="tx1"/>
        </a:solidFill>
        <a:latin typeface="+mn-lt"/>
        <a:ea typeface="+mn-ea"/>
        <a:cs typeface="+mn-cs"/>
      </a:defRPr>
    </a:lvl8pPr>
    <a:lvl9pPr marL="5120640" algn="l" defTabSz="1280160" rtl="0" eaLnBrk="1" latinLnBrk="0" hangingPunct="1">
      <a:defRPr sz="25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3024">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6B6AE19-F1D3-FF98-221A-BA27BC2C8803}" name="Diana  Withrow" initials="DW" userId="S::lshdw10@lshtm.ac.uk::6643f749-b1d6-46b0-9747-4df2f1901561" providerId="AD"/>
  <p188:author id="{D19DDD1E-A819-4F2B-AA9A-E40E85469F46}" name="Jibby Medina" initials="JM" userId="S::jmedina@rcseng.ac.uk::1f71e61d-dd4e-4834-8617-eb6cc517c44b" providerId="AD"/>
  <p188:author id="{2762031F-2BE0-7C84-162A-17D2A3996ABD}" name="Liyang Wang" initials="LW" userId="S::LWang@rcseng.ac.uk::f6b725a8-8ef9-4fb8-be8d-09fa7917881e" providerId="AD"/>
  <p188:author id="{74B9804F-0488-9098-B9F3-868885FDB2AD}" name="Christine Delon" initials="CD" userId="S::CDelon@rcseng.ac.uk::790b7b0d-d18a-47e8-bc46-81a05992a02c" providerId="AD"/>
  <p188:author id="{D332266A-A2A7-C6A4-8445-1DD8B2136D4E}" name="Jemma Boyle" initials="JB" userId="S::JBoyle@rcseng.ac.uk::138a4207-79bc-425e-8485-79e8a92ae073" providerId="AD"/>
  <p188:author id="{28DF6577-4AEE-F479-408D-D1376DB0F50F}" name="Sarah Blacker" initials="SB" userId="S::SBlacker@rcseng.ac.uk::75638e57-865d-4e9e-bd45-7af9b6ecfabd"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Jibby Medina" initials="JM" lastIdx="18" clrIdx="0">
    <p:extLst>
      <p:ext uri="{19B8F6BF-5375-455C-9EA6-DF929625EA0E}">
        <p15:presenceInfo xmlns:p15="http://schemas.microsoft.com/office/powerpoint/2012/main" userId="S-1-5-21-508823625-544670423-1912232085-23079" providerId="AD"/>
      </p:ext>
    </p:extLst>
  </p:cmAuthor>
  <p:cmAuthor id="2" name="Katie Miller" initials="KM" lastIdx="20" clrIdx="1">
    <p:extLst>
      <p:ext uri="{19B8F6BF-5375-455C-9EA6-DF929625EA0E}">
        <p15:presenceInfo xmlns:p15="http://schemas.microsoft.com/office/powerpoint/2012/main" userId="S-1-5-21-508823625-544670423-1912232085-39802" providerId="AD"/>
      </p:ext>
    </p:extLst>
  </p:cmAuthor>
  <p:cmAuthor id="3" name="Sarah Walker" initials="SW" lastIdx="12" clrIdx="2">
    <p:extLst>
      <p:ext uri="{19B8F6BF-5375-455C-9EA6-DF929625EA0E}">
        <p15:presenceInfo xmlns:p15="http://schemas.microsoft.com/office/powerpoint/2012/main" userId="Sarah Walker" providerId="None"/>
      </p:ext>
    </p:extLst>
  </p:cmAuthor>
  <p:cmAuthor id="4" name="Melissa Gannon" initials="MG" lastIdx="6" clrIdx="3">
    <p:extLst>
      <p:ext uri="{19B8F6BF-5375-455C-9EA6-DF929625EA0E}">
        <p15:presenceInfo xmlns:p15="http://schemas.microsoft.com/office/powerpoint/2012/main" userId="S-1-5-21-508823625-544670423-1912232085-30385" providerId="AD"/>
      </p:ext>
    </p:extLst>
  </p:cmAuthor>
  <p:cmAuthor id="5" name="Karen Clements" initials="KC" lastIdx="5" clrIdx="4">
    <p:extLst>
      <p:ext uri="{19B8F6BF-5375-455C-9EA6-DF929625EA0E}">
        <p15:presenceInfo xmlns:p15="http://schemas.microsoft.com/office/powerpoint/2012/main" userId="S::Karen.Clements@phe.gov.uk::5d75cb0a-46b0-4e8d-b98c-6e6be43c4d2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4D8DE"/>
    <a:srgbClr val="FBC0B8"/>
    <a:srgbClr val="B18925"/>
    <a:srgbClr val="A9AC2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119" autoAdjust="0"/>
    <p:restoredTop sz="88721" autoAdjust="0"/>
  </p:normalViewPr>
  <p:slideViewPr>
    <p:cSldViewPr>
      <p:cViewPr varScale="1">
        <p:scale>
          <a:sx n="54" d="100"/>
          <a:sy n="54" d="100"/>
        </p:scale>
        <p:origin x="3150" y="30"/>
      </p:cViewPr>
      <p:guideLst>
        <p:guide orient="horz" pos="4032"/>
        <p:guide pos="3024"/>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12" Type="http://schemas.openxmlformats.org/officeDocument/2006/relationships/customXml" Target="../customXml/item3.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11" Type="http://schemas.openxmlformats.org/officeDocument/2006/relationships/customXml" Target="../customXml/item2.xml"/><Relationship Id="rId5" Type="http://schemas.openxmlformats.org/officeDocument/2006/relationships/presProps" Target="presProps.xml"/><Relationship Id="rId10" Type="http://schemas.openxmlformats.org/officeDocument/2006/relationships/customXml" Target="../customXml/item1.xml"/><Relationship Id="rId4" Type="http://schemas.openxmlformats.org/officeDocument/2006/relationships/commentAuthors" Target="commentAuthors.xml"/><Relationship Id="rId9"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85558" cy="500936"/>
          </a:xfrm>
          <a:prstGeom prst="rect">
            <a:avLst/>
          </a:prstGeom>
        </p:spPr>
        <p:txBody>
          <a:bodyPr vert="horz" lIns="92446" tIns="46223" rIns="92446" bIns="46223" rtlCol="0"/>
          <a:lstStyle>
            <a:lvl1pPr algn="l">
              <a:defRPr sz="1200"/>
            </a:lvl1pPr>
          </a:lstStyle>
          <a:p>
            <a:endParaRPr lang="en-GB"/>
          </a:p>
        </p:txBody>
      </p:sp>
      <p:sp>
        <p:nvSpPr>
          <p:cNvPr id="3" name="Date Placeholder 2"/>
          <p:cNvSpPr>
            <a:spLocks noGrp="1"/>
          </p:cNvSpPr>
          <p:nvPr>
            <p:ph type="dt" idx="1"/>
          </p:nvPr>
        </p:nvSpPr>
        <p:spPr>
          <a:xfrm>
            <a:off x="3902598" y="0"/>
            <a:ext cx="2985558" cy="500936"/>
          </a:xfrm>
          <a:prstGeom prst="rect">
            <a:avLst/>
          </a:prstGeom>
        </p:spPr>
        <p:txBody>
          <a:bodyPr vert="horz" lIns="92446" tIns="46223" rIns="92446" bIns="46223" rtlCol="0"/>
          <a:lstStyle>
            <a:lvl1pPr algn="r">
              <a:defRPr sz="1200"/>
            </a:lvl1pPr>
          </a:lstStyle>
          <a:p>
            <a:fld id="{79418595-8AE8-499E-823A-43166D6BBA6F}" type="datetimeFigureOut">
              <a:rPr lang="en-GB" smtClean="0"/>
              <a:t>02/03/2026</a:t>
            </a:fld>
            <a:endParaRPr lang="en-GB"/>
          </a:p>
        </p:txBody>
      </p:sp>
      <p:sp>
        <p:nvSpPr>
          <p:cNvPr id="4" name="Slide Image Placeholder 3"/>
          <p:cNvSpPr>
            <a:spLocks noGrp="1" noRot="1" noChangeAspect="1"/>
          </p:cNvSpPr>
          <p:nvPr>
            <p:ph type="sldImg" idx="2"/>
          </p:nvPr>
        </p:nvSpPr>
        <p:spPr>
          <a:xfrm>
            <a:off x="2035175" y="750888"/>
            <a:ext cx="2819400" cy="3757612"/>
          </a:xfrm>
          <a:prstGeom prst="rect">
            <a:avLst/>
          </a:prstGeom>
          <a:noFill/>
          <a:ln w="12700">
            <a:solidFill>
              <a:prstClr val="black"/>
            </a:solidFill>
          </a:ln>
        </p:spPr>
        <p:txBody>
          <a:bodyPr vert="horz" lIns="92446" tIns="46223" rIns="92446" bIns="46223" rtlCol="0" anchor="ctr"/>
          <a:lstStyle/>
          <a:p>
            <a:endParaRPr lang="en-GB"/>
          </a:p>
        </p:txBody>
      </p:sp>
      <p:sp>
        <p:nvSpPr>
          <p:cNvPr id="5" name="Notes Placeholder 4"/>
          <p:cNvSpPr>
            <a:spLocks noGrp="1"/>
          </p:cNvSpPr>
          <p:nvPr>
            <p:ph type="body" sz="quarter" idx="3"/>
          </p:nvPr>
        </p:nvSpPr>
        <p:spPr>
          <a:xfrm>
            <a:off x="688976" y="4758889"/>
            <a:ext cx="5511800" cy="4508421"/>
          </a:xfrm>
          <a:prstGeom prst="rect">
            <a:avLst/>
          </a:prstGeom>
        </p:spPr>
        <p:txBody>
          <a:bodyPr vert="horz" lIns="92446" tIns="46223" rIns="92446" bIns="46223"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1" y="9516038"/>
            <a:ext cx="2985558" cy="500936"/>
          </a:xfrm>
          <a:prstGeom prst="rect">
            <a:avLst/>
          </a:prstGeom>
        </p:spPr>
        <p:txBody>
          <a:bodyPr vert="horz" lIns="92446" tIns="46223" rIns="92446" bIns="46223" rtlCol="0" anchor="b"/>
          <a:lstStyle>
            <a:lvl1pPr algn="l">
              <a:defRPr sz="1200"/>
            </a:lvl1pPr>
          </a:lstStyle>
          <a:p>
            <a:endParaRPr lang="en-GB"/>
          </a:p>
        </p:txBody>
      </p:sp>
      <p:sp>
        <p:nvSpPr>
          <p:cNvPr id="7" name="Slide Number Placeholder 6"/>
          <p:cNvSpPr>
            <a:spLocks noGrp="1"/>
          </p:cNvSpPr>
          <p:nvPr>
            <p:ph type="sldNum" sz="quarter" idx="5"/>
          </p:nvPr>
        </p:nvSpPr>
        <p:spPr>
          <a:xfrm>
            <a:off x="3902598" y="9516038"/>
            <a:ext cx="2985558" cy="500936"/>
          </a:xfrm>
          <a:prstGeom prst="rect">
            <a:avLst/>
          </a:prstGeom>
        </p:spPr>
        <p:txBody>
          <a:bodyPr vert="horz" lIns="92446" tIns="46223" rIns="92446" bIns="46223" rtlCol="0" anchor="b"/>
          <a:lstStyle>
            <a:lvl1pPr algn="r">
              <a:defRPr sz="1200"/>
            </a:lvl1pPr>
          </a:lstStyle>
          <a:p>
            <a:fld id="{258EC49C-454C-4F13-B053-42B30716436E}" type="slidenum">
              <a:rPr lang="en-GB" smtClean="0"/>
              <a:t>‹#›</a:t>
            </a:fld>
            <a:endParaRPr lang="en-GB"/>
          </a:p>
        </p:txBody>
      </p:sp>
    </p:spTree>
    <p:extLst>
      <p:ext uri="{BB962C8B-B14F-4D97-AF65-F5344CB8AC3E}">
        <p14:creationId xmlns:p14="http://schemas.microsoft.com/office/powerpoint/2010/main" val="1626421387"/>
      </p:ext>
    </p:extLst>
  </p:cSld>
  <p:clrMap bg1="lt1" tx1="dk1" bg2="lt2" tx2="dk2" accent1="accent1" accent2="accent2" accent3="accent3" accent4="accent4" accent5="accent5" accent6="accent6" hlink="hlink" folHlink="folHlink"/>
  <p:notesStyle>
    <a:lvl1pPr marL="0" algn="l" defTabSz="1280160" rtl="0" eaLnBrk="1" latinLnBrk="0" hangingPunct="1">
      <a:defRPr sz="1700" kern="1200">
        <a:solidFill>
          <a:schemeClr val="tx1"/>
        </a:solidFill>
        <a:latin typeface="+mn-lt"/>
        <a:ea typeface="+mn-ea"/>
        <a:cs typeface="+mn-cs"/>
      </a:defRPr>
    </a:lvl1pPr>
    <a:lvl2pPr marL="640080" algn="l" defTabSz="1280160" rtl="0" eaLnBrk="1" latinLnBrk="0" hangingPunct="1">
      <a:defRPr sz="1700" kern="1200">
        <a:solidFill>
          <a:schemeClr val="tx1"/>
        </a:solidFill>
        <a:latin typeface="+mn-lt"/>
        <a:ea typeface="+mn-ea"/>
        <a:cs typeface="+mn-cs"/>
      </a:defRPr>
    </a:lvl2pPr>
    <a:lvl3pPr marL="1280160" algn="l" defTabSz="1280160" rtl="0" eaLnBrk="1" latinLnBrk="0" hangingPunct="1">
      <a:defRPr sz="1700" kern="1200">
        <a:solidFill>
          <a:schemeClr val="tx1"/>
        </a:solidFill>
        <a:latin typeface="+mn-lt"/>
        <a:ea typeface="+mn-ea"/>
        <a:cs typeface="+mn-cs"/>
      </a:defRPr>
    </a:lvl3pPr>
    <a:lvl4pPr marL="1920240" algn="l" defTabSz="1280160" rtl="0" eaLnBrk="1" latinLnBrk="0" hangingPunct="1">
      <a:defRPr sz="1700" kern="1200">
        <a:solidFill>
          <a:schemeClr val="tx1"/>
        </a:solidFill>
        <a:latin typeface="+mn-lt"/>
        <a:ea typeface="+mn-ea"/>
        <a:cs typeface="+mn-cs"/>
      </a:defRPr>
    </a:lvl4pPr>
    <a:lvl5pPr marL="2560320" algn="l" defTabSz="1280160" rtl="0" eaLnBrk="1" latinLnBrk="0" hangingPunct="1">
      <a:defRPr sz="1700" kern="1200">
        <a:solidFill>
          <a:schemeClr val="tx1"/>
        </a:solidFill>
        <a:latin typeface="+mn-lt"/>
        <a:ea typeface="+mn-ea"/>
        <a:cs typeface="+mn-cs"/>
      </a:defRPr>
    </a:lvl5pPr>
    <a:lvl6pPr marL="3200400" algn="l" defTabSz="1280160" rtl="0" eaLnBrk="1" latinLnBrk="0" hangingPunct="1">
      <a:defRPr sz="1700" kern="1200">
        <a:solidFill>
          <a:schemeClr val="tx1"/>
        </a:solidFill>
        <a:latin typeface="+mn-lt"/>
        <a:ea typeface="+mn-ea"/>
        <a:cs typeface="+mn-cs"/>
      </a:defRPr>
    </a:lvl6pPr>
    <a:lvl7pPr marL="3840480" algn="l" defTabSz="1280160" rtl="0" eaLnBrk="1" latinLnBrk="0" hangingPunct="1">
      <a:defRPr sz="1700" kern="1200">
        <a:solidFill>
          <a:schemeClr val="tx1"/>
        </a:solidFill>
        <a:latin typeface="+mn-lt"/>
        <a:ea typeface="+mn-ea"/>
        <a:cs typeface="+mn-cs"/>
      </a:defRPr>
    </a:lvl7pPr>
    <a:lvl8pPr marL="4480560" algn="l" defTabSz="1280160" rtl="0" eaLnBrk="1" latinLnBrk="0" hangingPunct="1">
      <a:defRPr sz="1700" kern="1200">
        <a:solidFill>
          <a:schemeClr val="tx1"/>
        </a:solidFill>
        <a:latin typeface="+mn-lt"/>
        <a:ea typeface="+mn-ea"/>
        <a:cs typeface="+mn-cs"/>
      </a:defRPr>
    </a:lvl8pPr>
    <a:lvl9pPr marL="5120640" algn="l" defTabSz="1280160" rtl="0" eaLnBrk="1" latinLnBrk="0" hangingPunct="1">
      <a:defRPr sz="17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258EC49C-454C-4F13-B053-42B30716436E}" type="slidenum">
              <a:rPr lang="en-GB" smtClean="0"/>
              <a:t>1</a:t>
            </a:fld>
            <a:endParaRPr lang="en-GB"/>
          </a:p>
        </p:txBody>
      </p:sp>
    </p:spTree>
    <p:extLst>
      <p:ext uri="{BB962C8B-B14F-4D97-AF65-F5344CB8AC3E}">
        <p14:creationId xmlns:p14="http://schemas.microsoft.com/office/powerpoint/2010/main" val="32100775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20090" y="3976796"/>
            <a:ext cx="8161020" cy="2744046"/>
          </a:xfrm>
        </p:spPr>
        <p:txBody>
          <a:bodyPr/>
          <a:lstStyle/>
          <a:p>
            <a:r>
              <a:rPr lang="en-US"/>
              <a:t>Click to edit Master title style</a:t>
            </a:r>
            <a:endParaRPr lang="en-GB"/>
          </a:p>
        </p:txBody>
      </p:sp>
      <p:sp>
        <p:nvSpPr>
          <p:cNvPr id="3" name="Subtitle 2"/>
          <p:cNvSpPr>
            <a:spLocks noGrp="1"/>
          </p:cNvSpPr>
          <p:nvPr>
            <p:ph type="subTitle" idx="1"/>
          </p:nvPr>
        </p:nvSpPr>
        <p:spPr>
          <a:xfrm>
            <a:off x="1440180" y="7254240"/>
            <a:ext cx="6720840" cy="3271520"/>
          </a:xfrm>
        </p:spPr>
        <p:txBody>
          <a:bodyPr/>
          <a:lstStyle>
            <a:lvl1pPr marL="0" indent="0" algn="ctr">
              <a:buNone/>
              <a:defRPr>
                <a:solidFill>
                  <a:schemeClr val="tx1">
                    <a:tint val="75000"/>
                  </a:schemeClr>
                </a:solidFill>
              </a:defRPr>
            </a:lvl1pPr>
            <a:lvl2pPr marL="640080" indent="0" algn="ctr">
              <a:buNone/>
              <a:defRPr>
                <a:solidFill>
                  <a:schemeClr val="tx1">
                    <a:tint val="75000"/>
                  </a:schemeClr>
                </a:solidFill>
              </a:defRPr>
            </a:lvl2pPr>
            <a:lvl3pPr marL="1280160" indent="0" algn="ctr">
              <a:buNone/>
              <a:defRPr>
                <a:solidFill>
                  <a:schemeClr val="tx1">
                    <a:tint val="75000"/>
                  </a:schemeClr>
                </a:solidFill>
              </a:defRPr>
            </a:lvl3pPr>
            <a:lvl4pPr marL="1920240" indent="0" algn="ctr">
              <a:buNone/>
              <a:defRPr>
                <a:solidFill>
                  <a:schemeClr val="tx1">
                    <a:tint val="75000"/>
                  </a:schemeClr>
                </a:solidFill>
              </a:defRPr>
            </a:lvl4pPr>
            <a:lvl5pPr marL="2560320" indent="0" algn="ctr">
              <a:buNone/>
              <a:defRPr>
                <a:solidFill>
                  <a:schemeClr val="tx1">
                    <a:tint val="75000"/>
                  </a:schemeClr>
                </a:solidFill>
              </a:defRPr>
            </a:lvl5pPr>
            <a:lvl6pPr marL="3200400" indent="0" algn="ctr">
              <a:buNone/>
              <a:defRPr>
                <a:solidFill>
                  <a:schemeClr val="tx1">
                    <a:tint val="75000"/>
                  </a:schemeClr>
                </a:solidFill>
              </a:defRPr>
            </a:lvl6pPr>
            <a:lvl7pPr marL="3840480" indent="0" algn="ctr">
              <a:buNone/>
              <a:defRPr>
                <a:solidFill>
                  <a:schemeClr val="tx1">
                    <a:tint val="75000"/>
                  </a:schemeClr>
                </a:solidFill>
              </a:defRPr>
            </a:lvl7pPr>
            <a:lvl8pPr marL="4480560" indent="0" algn="ctr">
              <a:buNone/>
              <a:defRPr>
                <a:solidFill>
                  <a:schemeClr val="tx1">
                    <a:tint val="75000"/>
                  </a:schemeClr>
                </a:solidFill>
              </a:defRPr>
            </a:lvl8pPr>
            <a:lvl9pPr marL="512064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45B9577D-D8C0-424C-91E7-6D8BD23FB427}" type="datetimeFigureOut">
              <a:rPr lang="en-GB" smtClean="0">
                <a:solidFill>
                  <a:prstClr val="black">
                    <a:tint val="75000"/>
                  </a:prstClr>
                </a:solidFill>
              </a:rPr>
              <a:pPr/>
              <a:t>02/03/2026</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2094914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5B9577D-D8C0-424C-91E7-6D8BD23FB427}" type="datetimeFigureOut">
              <a:rPr lang="en-GB" smtClean="0">
                <a:solidFill>
                  <a:prstClr val="black">
                    <a:tint val="75000"/>
                  </a:prstClr>
                </a:solidFill>
              </a:rPr>
              <a:pPr/>
              <a:t>02/03/2026</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42565128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60870" y="512660"/>
            <a:ext cx="2160270" cy="10922846"/>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80060" y="512660"/>
            <a:ext cx="632079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5B9577D-D8C0-424C-91E7-6D8BD23FB427}" type="datetimeFigureOut">
              <a:rPr lang="en-GB" smtClean="0">
                <a:solidFill>
                  <a:prstClr val="black">
                    <a:tint val="75000"/>
                  </a:prstClr>
                </a:solidFill>
              </a:rPr>
              <a:pPr/>
              <a:t>02/03/2026</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7770257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5B9577D-D8C0-424C-91E7-6D8BD23FB427}" type="datetimeFigureOut">
              <a:rPr lang="en-GB" smtClean="0">
                <a:solidFill>
                  <a:prstClr val="black">
                    <a:tint val="75000"/>
                  </a:prstClr>
                </a:solidFill>
              </a:rPr>
              <a:pPr/>
              <a:t>02/03/2026</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9301445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58429" y="8226214"/>
            <a:ext cx="8161020" cy="2542540"/>
          </a:xfrm>
        </p:spPr>
        <p:txBody>
          <a:bodyPr anchor="t"/>
          <a:lstStyle>
            <a:lvl1pPr algn="l">
              <a:defRPr sz="5600" b="1" cap="all"/>
            </a:lvl1pPr>
          </a:lstStyle>
          <a:p>
            <a:r>
              <a:rPr lang="en-US"/>
              <a:t>Click to edit Master title style</a:t>
            </a:r>
            <a:endParaRPr lang="en-GB"/>
          </a:p>
        </p:txBody>
      </p:sp>
      <p:sp>
        <p:nvSpPr>
          <p:cNvPr id="3" name="Text Placeholder 2"/>
          <p:cNvSpPr>
            <a:spLocks noGrp="1"/>
          </p:cNvSpPr>
          <p:nvPr>
            <p:ph type="body" idx="1"/>
          </p:nvPr>
        </p:nvSpPr>
        <p:spPr>
          <a:xfrm>
            <a:off x="758429" y="5425866"/>
            <a:ext cx="8161020" cy="2800349"/>
          </a:xfrm>
        </p:spPr>
        <p:txBody>
          <a:bodyPr anchor="b"/>
          <a:lstStyle>
            <a:lvl1pPr marL="0" indent="0">
              <a:buNone/>
              <a:defRPr sz="2800">
                <a:solidFill>
                  <a:schemeClr val="tx1">
                    <a:tint val="75000"/>
                  </a:schemeClr>
                </a:solidFill>
              </a:defRPr>
            </a:lvl1pPr>
            <a:lvl2pPr marL="640080" indent="0">
              <a:buNone/>
              <a:defRPr sz="2500">
                <a:solidFill>
                  <a:schemeClr val="tx1">
                    <a:tint val="75000"/>
                  </a:schemeClr>
                </a:solidFill>
              </a:defRPr>
            </a:lvl2pPr>
            <a:lvl3pPr marL="1280160" indent="0">
              <a:buNone/>
              <a:defRPr sz="2200">
                <a:solidFill>
                  <a:schemeClr val="tx1">
                    <a:tint val="75000"/>
                  </a:schemeClr>
                </a:solidFill>
              </a:defRPr>
            </a:lvl3pPr>
            <a:lvl4pPr marL="1920240" indent="0">
              <a:buNone/>
              <a:defRPr sz="2000">
                <a:solidFill>
                  <a:schemeClr val="tx1">
                    <a:tint val="75000"/>
                  </a:schemeClr>
                </a:solidFill>
              </a:defRPr>
            </a:lvl4pPr>
            <a:lvl5pPr marL="2560320" indent="0">
              <a:buNone/>
              <a:defRPr sz="2000">
                <a:solidFill>
                  <a:schemeClr val="tx1">
                    <a:tint val="75000"/>
                  </a:schemeClr>
                </a:solidFill>
              </a:defRPr>
            </a:lvl5pPr>
            <a:lvl6pPr marL="3200400" indent="0">
              <a:buNone/>
              <a:defRPr sz="2000">
                <a:solidFill>
                  <a:schemeClr val="tx1">
                    <a:tint val="75000"/>
                  </a:schemeClr>
                </a:solidFill>
              </a:defRPr>
            </a:lvl6pPr>
            <a:lvl7pPr marL="3840480" indent="0">
              <a:buNone/>
              <a:defRPr sz="2000">
                <a:solidFill>
                  <a:schemeClr val="tx1">
                    <a:tint val="75000"/>
                  </a:schemeClr>
                </a:solidFill>
              </a:defRPr>
            </a:lvl7pPr>
            <a:lvl8pPr marL="4480560" indent="0">
              <a:buNone/>
              <a:defRPr sz="2000">
                <a:solidFill>
                  <a:schemeClr val="tx1">
                    <a:tint val="75000"/>
                  </a:schemeClr>
                </a:solidFill>
              </a:defRPr>
            </a:lvl8pPr>
            <a:lvl9pPr marL="5120640" indent="0">
              <a:buNone/>
              <a:defRPr sz="20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5B9577D-D8C0-424C-91E7-6D8BD23FB427}" type="datetimeFigureOut">
              <a:rPr lang="en-GB" smtClean="0">
                <a:solidFill>
                  <a:prstClr val="black">
                    <a:tint val="75000"/>
                  </a:prstClr>
                </a:solidFill>
              </a:rPr>
              <a:pPr/>
              <a:t>02/03/2026</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5255044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80060" y="2987042"/>
            <a:ext cx="4240530" cy="8448464"/>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880610" y="2987042"/>
            <a:ext cx="4240530" cy="8448464"/>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45B9577D-D8C0-424C-91E7-6D8BD23FB427}" type="datetimeFigureOut">
              <a:rPr lang="en-GB" smtClean="0">
                <a:solidFill>
                  <a:prstClr val="black">
                    <a:tint val="75000"/>
                  </a:prstClr>
                </a:solidFill>
              </a:rPr>
              <a:pPr/>
              <a:t>02/03/2026</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8244563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80061" y="2865544"/>
            <a:ext cx="4242197" cy="1194222"/>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lang="en-US"/>
              <a:t>Click to edit Master text styles</a:t>
            </a:r>
          </a:p>
        </p:txBody>
      </p:sp>
      <p:sp>
        <p:nvSpPr>
          <p:cNvPr id="4" name="Content Placeholder 3"/>
          <p:cNvSpPr>
            <a:spLocks noGrp="1"/>
          </p:cNvSpPr>
          <p:nvPr>
            <p:ph sz="half" idx="2"/>
          </p:nvPr>
        </p:nvSpPr>
        <p:spPr>
          <a:xfrm>
            <a:off x="480061" y="4059766"/>
            <a:ext cx="4242197" cy="7375738"/>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877278" y="2865544"/>
            <a:ext cx="4243863" cy="1194222"/>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lang="en-US"/>
              <a:t>Click to edit Master text styles</a:t>
            </a:r>
          </a:p>
        </p:txBody>
      </p:sp>
      <p:sp>
        <p:nvSpPr>
          <p:cNvPr id="6" name="Content Placeholder 5"/>
          <p:cNvSpPr>
            <a:spLocks noGrp="1"/>
          </p:cNvSpPr>
          <p:nvPr>
            <p:ph sz="quarter" idx="4"/>
          </p:nvPr>
        </p:nvSpPr>
        <p:spPr>
          <a:xfrm>
            <a:off x="4877278" y="4059766"/>
            <a:ext cx="4243863" cy="7375738"/>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45B9577D-D8C0-424C-91E7-6D8BD23FB427}" type="datetimeFigureOut">
              <a:rPr lang="en-GB" smtClean="0">
                <a:solidFill>
                  <a:prstClr val="black">
                    <a:tint val="75000"/>
                  </a:prstClr>
                </a:solidFill>
              </a:rPr>
              <a:pPr/>
              <a:t>02/03/2026</a:t>
            </a:fld>
            <a:endParaRPr lang="en-GB">
              <a:solidFill>
                <a:prstClr val="black">
                  <a:tint val="75000"/>
                </a:prstClr>
              </a:solidFill>
            </a:endParaRPr>
          </a:p>
        </p:txBody>
      </p:sp>
      <p:sp>
        <p:nvSpPr>
          <p:cNvPr id="8" name="Footer Placeholder 7"/>
          <p:cNvSpPr>
            <a:spLocks noGrp="1"/>
          </p:cNvSpPr>
          <p:nvPr>
            <p:ph type="ftr" sz="quarter" idx="11"/>
          </p:nvPr>
        </p:nvSpPr>
        <p:spPr/>
        <p:txBody>
          <a:bodyPr/>
          <a:lstStyle/>
          <a:p>
            <a:endParaRPr lang="en-GB">
              <a:solidFill>
                <a:prstClr val="black">
                  <a:tint val="75000"/>
                </a:prstClr>
              </a:solidFill>
            </a:endParaRPr>
          </a:p>
        </p:txBody>
      </p:sp>
      <p:sp>
        <p:nvSpPr>
          <p:cNvPr id="9" name="Slide Number Placeholder 8"/>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4764196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45B9577D-D8C0-424C-91E7-6D8BD23FB427}" type="datetimeFigureOut">
              <a:rPr lang="en-GB" smtClean="0">
                <a:solidFill>
                  <a:prstClr val="black">
                    <a:tint val="75000"/>
                  </a:prstClr>
                </a:solidFill>
              </a:rPr>
              <a:pPr/>
              <a:t>02/03/2026</a:t>
            </a:fld>
            <a:endParaRPr lang="en-GB">
              <a:solidFill>
                <a:prstClr val="black">
                  <a:tint val="75000"/>
                </a:prstClr>
              </a:solidFill>
            </a:endParaRPr>
          </a:p>
        </p:txBody>
      </p:sp>
      <p:sp>
        <p:nvSpPr>
          <p:cNvPr id="4" name="Footer Placeholder 3"/>
          <p:cNvSpPr>
            <a:spLocks noGrp="1"/>
          </p:cNvSpPr>
          <p:nvPr>
            <p:ph type="ftr" sz="quarter" idx="11"/>
          </p:nvPr>
        </p:nvSpPr>
        <p:spPr/>
        <p:txBody>
          <a:bodyPr/>
          <a:lstStyle/>
          <a:p>
            <a:endParaRPr lang="en-GB">
              <a:solidFill>
                <a:prstClr val="black">
                  <a:tint val="75000"/>
                </a:prstClr>
              </a:solidFill>
            </a:endParaRPr>
          </a:p>
        </p:txBody>
      </p:sp>
      <p:sp>
        <p:nvSpPr>
          <p:cNvPr id="5" name="Slide Number Placeholder 4"/>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5298458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B9577D-D8C0-424C-91E7-6D8BD23FB427}" type="datetimeFigureOut">
              <a:rPr lang="en-GB" smtClean="0">
                <a:solidFill>
                  <a:prstClr val="black">
                    <a:tint val="75000"/>
                  </a:prstClr>
                </a:solidFill>
              </a:rPr>
              <a:pPr/>
              <a:t>02/03/2026</a:t>
            </a:fld>
            <a:endParaRPr lang="en-GB">
              <a:solidFill>
                <a:prstClr val="black">
                  <a:tint val="75000"/>
                </a:prstClr>
              </a:solidFill>
            </a:endParaRPr>
          </a:p>
        </p:txBody>
      </p:sp>
      <p:sp>
        <p:nvSpPr>
          <p:cNvPr id="3" name="Footer Placeholder 2"/>
          <p:cNvSpPr>
            <a:spLocks noGrp="1"/>
          </p:cNvSpPr>
          <p:nvPr>
            <p:ph type="ftr" sz="quarter" idx="11"/>
          </p:nvPr>
        </p:nvSpPr>
        <p:spPr/>
        <p:txBody>
          <a:bodyPr/>
          <a:lstStyle/>
          <a:p>
            <a:endParaRPr lang="en-GB">
              <a:solidFill>
                <a:prstClr val="black">
                  <a:tint val="75000"/>
                </a:prstClr>
              </a:solidFill>
            </a:endParaRPr>
          </a:p>
        </p:txBody>
      </p:sp>
      <p:sp>
        <p:nvSpPr>
          <p:cNvPr id="4" name="Slide Number Placeholder 3"/>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9674148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80061" y="509694"/>
            <a:ext cx="3158729" cy="2169160"/>
          </a:xfrm>
        </p:spPr>
        <p:txBody>
          <a:bodyPr anchor="b"/>
          <a:lstStyle>
            <a:lvl1pPr algn="l">
              <a:defRPr sz="2800" b="1"/>
            </a:lvl1pPr>
          </a:lstStyle>
          <a:p>
            <a:r>
              <a:rPr lang="en-US"/>
              <a:t>Click to edit Master title style</a:t>
            </a:r>
            <a:endParaRPr lang="en-GB"/>
          </a:p>
        </p:txBody>
      </p:sp>
      <p:sp>
        <p:nvSpPr>
          <p:cNvPr id="3" name="Content Placeholder 2"/>
          <p:cNvSpPr>
            <a:spLocks noGrp="1"/>
          </p:cNvSpPr>
          <p:nvPr>
            <p:ph idx="1"/>
          </p:nvPr>
        </p:nvSpPr>
        <p:spPr>
          <a:xfrm>
            <a:off x="3753803" y="509695"/>
            <a:ext cx="5367338" cy="10925811"/>
          </a:xfrm>
        </p:spPr>
        <p:txBody>
          <a:bodyPr/>
          <a:lstStyle>
            <a:lvl1pPr>
              <a:defRPr sz="4500"/>
            </a:lvl1pPr>
            <a:lvl2pPr>
              <a:defRPr sz="3900"/>
            </a:lvl2pPr>
            <a:lvl3pPr>
              <a:defRPr sz="34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80061" y="2678855"/>
            <a:ext cx="3158729" cy="8756651"/>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lang="en-US"/>
              <a:t>Click to edit Master text styles</a:t>
            </a:r>
          </a:p>
        </p:txBody>
      </p:sp>
      <p:sp>
        <p:nvSpPr>
          <p:cNvPr id="5" name="Date Placeholder 4"/>
          <p:cNvSpPr>
            <a:spLocks noGrp="1"/>
          </p:cNvSpPr>
          <p:nvPr>
            <p:ph type="dt" sz="half" idx="10"/>
          </p:nvPr>
        </p:nvSpPr>
        <p:spPr/>
        <p:txBody>
          <a:bodyPr/>
          <a:lstStyle/>
          <a:p>
            <a:fld id="{45B9577D-D8C0-424C-91E7-6D8BD23FB427}" type="datetimeFigureOut">
              <a:rPr lang="en-GB" smtClean="0">
                <a:solidFill>
                  <a:prstClr val="black">
                    <a:tint val="75000"/>
                  </a:prstClr>
                </a:solidFill>
              </a:rPr>
              <a:pPr/>
              <a:t>02/03/2026</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627991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81902" y="8961121"/>
            <a:ext cx="5760720" cy="1057911"/>
          </a:xfrm>
        </p:spPr>
        <p:txBody>
          <a:bodyPr anchor="b"/>
          <a:lstStyle>
            <a:lvl1pPr algn="l">
              <a:defRPr sz="2800" b="1"/>
            </a:lvl1pPr>
          </a:lstStyle>
          <a:p>
            <a:r>
              <a:rPr lang="en-US"/>
              <a:t>Click to edit Master title style</a:t>
            </a:r>
            <a:endParaRPr lang="en-GB"/>
          </a:p>
        </p:txBody>
      </p:sp>
      <p:sp>
        <p:nvSpPr>
          <p:cNvPr id="3" name="Picture Placeholder 2"/>
          <p:cNvSpPr>
            <a:spLocks noGrp="1"/>
          </p:cNvSpPr>
          <p:nvPr>
            <p:ph type="pic" idx="1"/>
          </p:nvPr>
        </p:nvSpPr>
        <p:spPr>
          <a:xfrm>
            <a:off x="1881902" y="1143846"/>
            <a:ext cx="5760720" cy="7680960"/>
          </a:xfrm>
        </p:spPr>
        <p:txBody>
          <a:bodyPr/>
          <a:lstStyle>
            <a:lvl1pPr marL="0" indent="0">
              <a:buNone/>
              <a:defRPr sz="4500"/>
            </a:lvl1pPr>
            <a:lvl2pPr marL="640080" indent="0">
              <a:buNone/>
              <a:defRPr sz="3900"/>
            </a:lvl2pPr>
            <a:lvl3pPr marL="1280160" indent="0">
              <a:buNone/>
              <a:defRPr sz="340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endParaRPr lang="en-GB"/>
          </a:p>
        </p:txBody>
      </p:sp>
      <p:sp>
        <p:nvSpPr>
          <p:cNvPr id="4" name="Text Placeholder 3"/>
          <p:cNvSpPr>
            <a:spLocks noGrp="1"/>
          </p:cNvSpPr>
          <p:nvPr>
            <p:ph type="body" sz="half" idx="2"/>
          </p:nvPr>
        </p:nvSpPr>
        <p:spPr>
          <a:xfrm>
            <a:off x="1881902" y="10019032"/>
            <a:ext cx="5760720" cy="1502409"/>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lang="en-US"/>
              <a:t>Click to edit Master text styles</a:t>
            </a:r>
          </a:p>
        </p:txBody>
      </p:sp>
      <p:sp>
        <p:nvSpPr>
          <p:cNvPr id="5" name="Date Placeholder 4"/>
          <p:cNvSpPr>
            <a:spLocks noGrp="1"/>
          </p:cNvSpPr>
          <p:nvPr>
            <p:ph type="dt" sz="half" idx="10"/>
          </p:nvPr>
        </p:nvSpPr>
        <p:spPr/>
        <p:txBody>
          <a:bodyPr/>
          <a:lstStyle/>
          <a:p>
            <a:fld id="{45B9577D-D8C0-424C-91E7-6D8BD23FB427}" type="datetimeFigureOut">
              <a:rPr lang="en-GB" smtClean="0">
                <a:solidFill>
                  <a:prstClr val="black">
                    <a:tint val="75000"/>
                  </a:prstClr>
                </a:solidFill>
              </a:rPr>
              <a:pPr/>
              <a:t>02/03/2026</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9333548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80060" y="512658"/>
            <a:ext cx="8641080" cy="2133600"/>
          </a:xfrm>
          <a:prstGeom prst="rect">
            <a:avLst/>
          </a:prstGeom>
        </p:spPr>
        <p:txBody>
          <a:bodyPr vert="horz" lIns="128016" tIns="64008" rIns="128016" bIns="64008"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80060" y="2987042"/>
            <a:ext cx="8641080" cy="8448464"/>
          </a:xfrm>
          <a:prstGeom prst="rect">
            <a:avLst/>
          </a:prstGeom>
        </p:spPr>
        <p:txBody>
          <a:bodyPr vert="horz" lIns="128016" tIns="64008" rIns="128016" bIns="6400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80060" y="11865188"/>
            <a:ext cx="2240280" cy="681566"/>
          </a:xfrm>
          <a:prstGeom prst="rect">
            <a:avLst/>
          </a:prstGeom>
        </p:spPr>
        <p:txBody>
          <a:bodyPr vert="horz" lIns="128016" tIns="64008" rIns="128016" bIns="64008" rtlCol="0" anchor="ctr"/>
          <a:lstStyle>
            <a:lvl1pPr algn="l">
              <a:defRPr sz="1700">
                <a:solidFill>
                  <a:schemeClr val="tx1">
                    <a:tint val="75000"/>
                  </a:schemeClr>
                </a:solidFill>
              </a:defRPr>
            </a:lvl1pPr>
          </a:lstStyle>
          <a:p>
            <a:fld id="{45B9577D-D8C0-424C-91E7-6D8BD23FB427}" type="datetimeFigureOut">
              <a:rPr lang="en-GB" smtClean="0">
                <a:solidFill>
                  <a:prstClr val="black">
                    <a:tint val="75000"/>
                  </a:prstClr>
                </a:solidFill>
              </a:rPr>
              <a:pPr/>
              <a:t>02/03/2026</a:t>
            </a:fld>
            <a:endParaRPr lang="en-GB">
              <a:solidFill>
                <a:prstClr val="black">
                  <a:tint val="75000"/>
                </a:prstClr>
              </a:solidFill>
            </a:endParaRPr>
          </a:p>
        </p:txBody>
      </p:sp>
      <p:sp>
        <p:nvSpPr>
          <p:cNvPr id="5" name="Footer Placeholder 4"/>
          <p:cNvSpPr>
            <a:spLocks noGrp="1"/>
          </p:cNvSpPr>
          <p:nvPr>
            <p:ph type="ftr" sz="quarter" idx="3"/>
          </p:nvPr>
        </p:nvSpPr>
        <p:spPr>
          <a:xfrm>
            <a:off x="3280410" y="11865188"/>
            <a:ext cx="3040380" cy="681566"/>
          </a:xfrm>
          <a:prstGeom prst="rect">
            <a:avLst/>
          </a:prstGeom>
        </p:spPr>
        <p:txBody>
          <a:bodyPr vert="horz" lIns="128016" tIns="64008" rIns="128016" bIns="64008" rtlCol="0" anchor="ctr"/>
          <a:lstStyle>
            <a:lvl1pPr algn="ctr">
              <a:defRPr sz="1700">
                <a:solidFill>
                  <a:schemeClr val="tx1">
                    <a:tint val="75000"/>
                  </a:schemeClr>
                </a:solidFill>
              </a:defRPr>
            </a:lvl1pPr>
          </a:lstStyle>
          <a:p>
            <a:endParaRPr lang="en-GB">
              <a:solidFill>
                <a:prstClr val="black">
                  <a:tint val="75000"/>
                </a:prstClr>
              </a:solidFill>
            </a:endParaRPr>
          </a:p>
        </p:txBody>
      </p:sp>
      <p:sp>
        <p:nvSpPr>
          <p:cNvPr id="6" name="Slide Number Placeholder 5"/>
          <p:cNvSpPr>
            <a:spLocks noGrp="1"/>
          </p:cNvSpPr>
          <p:nvPr>
            <p:ph type="sldNum" sz="quarter" idx="4"/>
          </p:nvPr>
        </p:nvSpPr>
        <p:spPr>
          <a:xfrm>
            <a:off x="6880860" y="11865188"/>
            <a:ext cx="2240280" cy="681566"/>
          </a:xfrm>
          <a:prstGeom prst="rect">
            <a:avLst/>
          </a:prstGeom>
        </p:spPr>
        <p:txBody>
          <a:bodyPr vert="horz" lIns="128016" tIns="64008" rIns="128016" bIns="64008" rtlCol="0" anchor="ctr"/>
          <a:lstStyle>
            <a:lvl1pPr algn="r">
              <a:defRPr sz="1700">
                <a:solidFill>
                  <a:schemeClr val="tx1">
                    <a:tint val="75000"/>
                  </a:schemeClr>
                </a:solidFill>
              </a:defRPr>
            </a:lvl1p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88785120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1280160" rtl="0" eaLnBrk="1" latinLnBrk="0" hangingPunct="1">
        <a:spcBef>
          <a:spcPct val="0"/>
        </a:spcBef>
        <a:buNone/>
        <a:defRPr sz="6200" kern="1200">
          <a:solidFill>
            <a:schemeClr val="tx1"/>
          </a:solidFill>
          <a:latin typeface="+mj-lt"/>
          <a:ea typeface="+mj-ea"/>
          <a:cs typeface="+mj-cs"/>
        </a:defRPr>
      </a:lvl1pPr>
    </p:titleStyle>
    <p:bodyStyle>
      <a:lvl1pPr marL="480060" indent="-480060" algn="l" defTabSz="1280160" rtl="0" eaLnBrk="1" latinLnBrk="0" hangingPunct="1">
        <a:spcBef>
          <a:spcPct val="20000"/>
        </a:spcBef>
        <a:buFont typeface="Arial" panose="020B0604020202020204" pitchFamily="34" charset="0"/>
        <a:buChar char="•"/>
        <a:defRPr sz="4500" kern="1200">
          <a:solidFill>
            <a:schemeClr val="tx1"/>
          </a:solidFill>
          <a:latin typeface="+mn-lt"/>
          <a:ea typeface="+mn-ea"/>
          <a:cs typeface="+mn-cs"/>
        </a:defRPr>
      </a:lvl1pPr>
      <a:lvl2pPr marL="1040130" indent="-400050" algn="l" defTabSz="1280160" rtl="0" eaLnBrk="1" latinLnBrk="0" hangingPunct="1">
        <a:spcBef>
          <a:spcPct val="20000"/>
        </a:spcBef>
        <a:buFont typeface="Arial" panose="020B0604020202020204" pitchFamily="34" charset="0"/>
        <a:buChar char="–"/>
        <a:defRPr sz="3900" kern="1200">
          <a:solidFill>
            <a:schemeClr val="tx1"/>
          </a:solidFill>
          <a:latin typeface="+mn-lt"/>
          <a:ea typeface="+mn-ea"/>
          <a:cs typeface="+mn-cs"/>
        </a:defRPr>
      </a:lvl2pPr>
      <a:lvl3pPr marL="1600200" indent="-320040" algn="l" defTabSz="1280160" rtl="0" eaLnBrk="1" latinLnBrk="0" hangingPunct="1">
        <a:spcBef>
          <a:spcPct val="20000"/>
        </a:spcBef>
        <a:buFont typeface="Arial" panose="020B0604020202020204" pitchFamily="34" charset="0"/>
        <a:buChar char="•"/>
        <a:defRPr sz="3400" kern="1200">
          <a:solidFill>
            <a:schemeClr val="tx1"/>
          </a:solidFill>
          <a:latin typeface="+mn-lt"/>
          <a:ea typeface="+mn-ea"/>
          <a:cs typeface="+mn-cs"/>
        </a:defRPr>
      </a:lvl3pPr>
      <a:lvl4pPr marL="2240280" indent="-320040" algn="l" defTabSz="128016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4pPr>
      <a:lvl5pPr marL="2880360" indent="-320040" algn="l" defTabSz="128016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5pPr>
      <a:lvl6pPr marL="3520440" indent="-320040" algn="l" defTabSz="128016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6pPr>
      <a:lvl7pPr marL="4160520" indent="-320040" algn="l" defTabSz="128016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7pPr>
      <a:lvl8pPr marL="4800600" indent="-320040" algn="l" defTabSz="128016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8pPr>
      <a:lvl9pPr marL="5440680" indent="-320040" algn="l" defTabSz="128016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9pPr>
    </p:bodyStyle>
    <p:otherStyle>
      <a:defPPr>
        <a:defRPr lang="en-US"/>
      </a:defPPr>
      <a:lvl1pPr marL="0" algn="l" defTabSz="1280160" rtl="0" eaLnBrk="1" latinLnBrk="0" hangingPunct="1">
        <a:defRPr sz="2500" kern="1200">
          <a:solidFill>
            <a:schemeClr val="tx1"/>
          </a:solidFill>
          <a:latin typeface="+mn-lt"/>
          <a:ea typeface="+mn-ea"/>
          <a:cs typeface="+mn-cs"/>
        </a:defRPr>
      </a:lvl1pPr>
      <a:lvl2pPr marL="640080" algn="l" defTabSz="1280160" rtl="0" eaLnBrk="1" latinLnBrk="0" hangingPunct="1">
        <a:defRPr sz="2500" kern="1200">
          <a:solidFill>
            <a:schemeClr val="tx1"/>
          </a:solidFill>
          <a:latin typeface="+mn-lt"/>
          <a:ea typeface="+mn-ea"/>
          <a:cs typeface="+mn-cs"/>
        </a:defRPr>
      </a:lvl2pPr>
      <a:lvl3pPr marL="1280160" algn="l" defTabSz="1280160" rtl="0" eaLnBrk="1" latinLnBrk="0" hangingPunct="1">
        <a:defRPr sz="2500" kern="1200">
          <a:solidFill>
            <a:schemeClr val="tx1"/>
          </a:solidFill>
          <a:latin typeface="+mn-lt"/>
          <a:ea typeface="+mn-ea"/>
          <a:cs typeface="+mn-cs"/>
        </a:defRPr>
      </a:lvl3pPr>
      <a:lvl4pPr marL="1920240" algn="l" defTabSz="1280160" rtl="0" eaLnBrk="1" latinLnBrk="0" hangingPunct="1">
        <a:defRPr sz="2500" kern="1200">
          <a:solidFill>
            <a:schemeClr val="tx1"/>
          </a:solidFill>
          <a:latin typeface="+mn-lt"/>
          <a:ea typeface="+mn-ea"/>
          <a:cs typeface="+mn-cs"/>
        </a:defRPr>
      </a:lvl4pPr>
      <a:lvl5pPr marL="2560320" algn="l" defTabSz="1280160" rtl="0" eaLnBrk="1" latinLnBrk="0" hangingPunct="1">
        <a:defRPr sz="2500" kern="1200">
          <a:solidFill>
            <a:schemeClr val="tx1"/>
          </a:solidFill>
          <a:latin typeface="+mn-lt"/>
          <a:ea typeface="+mn-ea"/>
          <a:cs typeface="+mn-cs"/>
        </a:defRPr>
      </a:lvl5pPr>
      <a:lvl6pPr marL="3200400" algn="l" defTabSz="1280160" rtl="0" eaLnBrk="1" latinLnBrk="0" hangingPunct="1">
        <a:defRPr sz="2500" kern="1200">
          <a:solidFill>
            <a:schemeClr val="tx1"/>
          </a:solidFill>
          <a:latin typeface="+mn-lt"/>
          <a:ea typeface="+mn-ea"/>
          <a:cs typeface="+mn-cs"/>
        </a:defRPr>
      </a:lvl6pPr>
      <a:lvl7pPr marL="3840480" algn="l" defTabSz="1280160" rtl="0" eaLnBrk="1" latinLnBrk="0" hangingPunct="1">
        <a:defRPr sz="2500" kern="1200">
          <a:solidFill>
            <a:schemeClr val="tx1"/>
          </a:solidFill>
          <a:latin typeface="+mn-lt"/>
          <a:ea typeface="+mn-ea"/>
          <a:cs typeface="+mn-cs"/>
        </a:defRPr>
      </a:lvl7pPr>
      <a:lvl8pPr marL="4480560" algn="l" defTabSz="1280160" rtl="0" eaLnBrk="1" latinLnBrk="0" hangingPunct="1">
        <a:defRPr sz="2500" kern="1200">
          <a:solidFill>
            <a:schemeClr val="tx1"/>
          </a:solidFill>
          <a:latin typeface="+mn-lt"/>
          <a:ea typeface="+mn-ea"/>
          <a:cs typeface="+mn-cs"/>
        </a:defRPr>
      </a:lvl8pPr>
      <a:lvl9pPr marL="5120640" algn="l" defTabSz="1280160" rtl="0" eaLnBrk="1" latinLnBrk="0" hangingPunct="1">
        <a:defRPr sz="2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image" Target="../media/image1.jpeg"/><Relationship Id="rId7" Type="http://schemas.openxmlformats.org/officeDocument/2006/relationships/image" Target="../media/image4.svg"/><Relationship Id="rId12"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3.png"/><Relationship Id="rId11" Type="http://schemas.openxmlformats.org/officeDocument/2006/relationships/hyperlink" Target="https://gettingitrightfirsttime.co.uk/wp-content/uploads/2021/09/BreastSurgeryReport-Jul21p.pdf" TargetMode="External"/><Relationship Id="rId5" Type="http://schemas.openxmlformats.org/officeDocument/2006/relationships/image" Target="../media/image2.png"/><Relationship Id="rId10" Type="http://schemas.openxmlformats.org/officeDocument/2006/relationships/hyperlink" Target="https://www.nice.org.uk/guidance/ng101/chapter/Recommendations#breast-reconstruction" TargetMode="External"/><Relationship Id="rId4" Type="http://schemas.openxmlformats.org/officeDocument/2006/relationships/hyperlink" Target="https://rcs-ceu.shinyapps.io/NAoPri/" TargetMode="External"/><Relationship Id="rId9" Type="http://schemas.openxmlformats.org/officeDocument/2006/relationships/image" Target="../media/image6.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086141-0A53-18E4-E782-6B08F3CF3D2F}"/>
            </a:ext>
          </a:extLst>
        </p:cNvPr>
        <p:cNvGrpSpPr/>
        <p:nvPr/>
      </p:nvGrpSpPr>
      <p:grpSpPr>
        <a:xfrm>
          <a:off x="0" y="0"/>
          <a:ext cx="0" cy="0"/>
          <a:chOff x="0" y="0"/>
          <a:chExt cx="0" cy="0"/>
        </a:xfrm>
      </p:grpSpPr>
      <p:sp>
        <p:nvSpPr>
          <p:cNvPr id="31" name="TextBox 30">
            <a:extLst>
              <a:ext uri="{FF2B5EF4-FFF2-40B4-BE49-F238E27FC236}">
                <a16:creationId xmlns:a16="http://schemas.microsoft.com/office/drawing/2014/main" id="{D36F535F-6DF5-EA6B-E3D0-4C1AE4C908D3}"/>
              </a:ext>
            </a:extLst>
          </p:cNvPr>
          <p:cNvSpPr txBox="1"/>
          <p:nvPr/>
        </p:nvSpPr>
        <p:spPr>
          <a:xfrm>
            <a:off x="336104" y="10852242"/>
            <a:ext cx="8072519" cy="1556580"/>
          </a:xfrm>
          <a:prstGeom prst="rect">
            <a:avLst/>
          </a:prstGeom>
          <a:ln w="28575">
            <a:noFill/>
          </a:ln>
        </p:spPr>
        <p:style>
          <a:lnRef idx="2">
            <a:schemeClr val="accent6"/>
          </a:lnRef>
          <a:fillRef idx="1">
            <a:schemeClr val="lt1"/>
          </a:fillRef>
          <a:effectRef idx="0">
            <a:schemeClr val="accent6"/>
          </a:effectRef>
          <a:fontRef idx="minor">
            <a:schemeClr val="dk1"/>
          </a:fontRef>
        </p:style>
        <p:txBody>
          <a:bodyPr wrap="square" rtlCol="0">
            <a:spAutoFit/>
          </a:bodyPr>
          <a:lstStyle/>
          <a:p>
            <a:endParaRPr lang="en-GB" sz="600" b="1" dirty="0">
              <a:latin typeface="Aptos" panose="020B0004020202020204" pitchFamily="34" charset="0"/>
            </a:endParaRPr>
          </a:p>
          <a:p>
            <a:pPr marL="221565" indent="-221565">
              <a:buFont typeface="Wingdings" panose="05000000000000000000" pitchFamily="2" charset="2"/>
              <a:buChar char="ü"/>
            </a:pPr>
            <a:r>
              <a:rPr lang="en-GB" sz="1486" dirty="0">
                <a:latin typeface="Aptos" panose="020B0004020202020204" pitchFamily="34" charset="0"/>
              </a:rPr>
              <a:t>Brighton Breast Day (September 2025) </a:t>
            </a:r>
          </a:p>
          <a:p>
            <a:pPr marL="221565" indent="-221565">
              <a:buFont typeface="Wingdings" panose="05000000000000000000" pitchFamily="2" charset="2"/>
              <a:buChar char="ü"/>
            </a:pPr>
            <a:r>
              <a:rPr lang="en-GB" sz="1486" dirty="0">
                <a:latin typeface="Aptos" panose="020B0004020202020204" pitchFamily="34" charset="0"/>
              </a:rPr>
              <a:t>UK Breast Cancer Group (November 2025) </a:t>
            </a:r>
          </a:p>
          <a:p>
            <a:pPr marL="221565" indent="-221565">
              <a:buFont typeface="Wingdings" panose="05000000000000000000" pitchFamily="2" charset="2"/>
              <a:buChar char="ü"/>
            </a:pPr>
            <a:r>
              <a:rPr lang="en-GB" sz="1486" dirty="0">
                <a:latin typeface="Aptos" panose="020B0004020202020204" pitchFamily="34" charset="0"/>
              </a:rPr>
              <a:t>Pan Cancer Alliance Meeting (November 2025) </a:t>
            </a:r>
          </a:p>
          <a:p>
            <a:pPr marL="221565" indent="-221565">
              <a:buFont typeface="Wingdings" panose="05000000000000000000" pitchFamily="2" charset="2"/>
              <a:buChar char="ü"/>
            </a:pPr>
            <a:r>
              <a:rPr lang="en-GB" sz="1486" dirty="0">
                <a:latin typeface="Aptos" panose="020B0004020202020204" pitchFamily="34" charset="0"/>
              </a:rPr>
              <a:t>UK Interdisciplinary Breast Cancer Symposium (January 2026)</a:t>
            </a:r>
          </a:p>
          <a:p>
            <a:pPr marL="221565" indent="-221565">
              <a:buFont typeface="Wingdings" panose="05000000000000000000" pitchFamily="2" charset="2"/>
              <a:buChar char="ü"/>
            </a:pPr>
            <a:r>
              <a:rPr lang="en-GB" sz="1486" dirty="0">
                <a:latin typeface="Aptos" panose="020B0004020202020204" pitchFamily="34" charset="0"/>
              </a:rPr>
              <a:t>East Midlands Cancer Alliance Meeting (February 2026) </a:t>
            </a:r>
          </a:p>
          <a:p>
            <a:pPr marL="221565" indent="-221565">
              <a:buFont typeface="Wingdings" panose="05000000000000000000" pitchFamily="2" charset="2"/>
              <a:buChar char="ü"/>
            </a:pPr>
            <a:r>
              <a:rPr lang="en-GB" sz="1486" dirty="0">
                <a:latin typeface="Aptos" panose="020B0004020202020204" pitchFamily="34" charset="0"/>
              </a:rPr>
              <a:t>Thames Valley Cancer Alliance Meeting (March 2026)</a:t>
            </a:r>
          </a:p>
        </p:txBody>
      </p:sp>
      <p:sp>
        <p:nvSpPr>
          <p:cNvPr id="11" name="Rectangle 10">
            <a:extLst>
              <a:ext uri="{FF2B5EF4-FFF2-40B4-BE49-F238E27FC236}">
                <a16:creationId xmlns:a16="http://schemas.microsoft.com/office/drawing/2014/main" id="{EA19CAD4-55EB-6828-F933-6F7741A06C39}"/>
              </a:ext>
            </a:extLst>
          </p:cNvPr>
          <p:cNvSpPr/>
          <p:nvPr/>
        </p:nvSpPr>
        <p:spPr>
          <a:xfrm>
            <a:off x="0" y="-2314"/>
            <a:ext cx="9601200" cy="12801600"/>
          </a:xfrm>
          <a:prstGeom prst="rect">
            <a:avLst/>
          </a:prstGeom>
          <a:noFill/>
          <a:ln w="28575">
            <a:solidFill>
              <a:srgbClr val="A4D8D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3231"/>
          </a:p>
        </p:txBody>
      </p:sp>
      <p:pic>
        <p:nvPicPr>
          <p:cNvPr id="12" name="Picture 2" descr="I:\HQIP Logos\HQIP Jpeg Logos\HQIP_logo_large.jpg">
            <a:extLst>
              <a:ext uri="{FF2B5EF4-FFF2-40B4-BE49-F238E27FC236}">
                <a16:creationId xmlns:a16="http://schemas.microsoft.com/office/drawing/2014/main" id="{89145B30-44D1-0B21-C995-97341B038C03}"/>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11300" b="14929"/>
          <a:stretch/>
        </p:blipFill>
        <p:spPr bwMode="auto">
          <a:xfrm>
            <a:off x="7313967" y="139987"/>
            <a:ext cx="1896495" cy="740098"/>
          </a:xfrm>
          <a:prstGeom prst="rect">
            <a:avLst/>
          </a:prstGeom>
          <a:noFill/>
          <a:extLst>
            <a:ext uri="{909E8E84-426E-40DD-AFC4-6F175D3DCCD1}">
              <a14:hiddenFill xmlns:a14="http://schemas.microsoft.com/office/drawing/2010/main">
                <a:solidFill>
                  <a:srgbClr val="FFFFFF"/>
                </a:solidFill>
              </a14:hiddenFill>
            </a:ext>
          </a:extLst>
        </p:spPr>
      </p:pic>
      <p:sp>
        <p:nvSpPr>
          <p:cNvPr id="14" name="TextBox 13">
            <a:extLst>
              <a:ext uri="{FF2B5EF4-FFF2-40B4-BE49-F238E27FC236}">
                <a16:creationId xmlns:a16="http://schemas.microsoft.com/office/drawing/2014/main" id="{5687C31A-3B77-E705-CAFD-EB5DA781D170}"/>
              </a:ext>
            </a:extLst>
          </p:cNvPr>
          <p:cNvSpPr txBox="1"/>
          <p:nvPr/>
        </p:nvSpPr>
        <p:spPr>
          <a:xfrm>
            <a:off x="7737524" y="12466809"/>
            <a:ext cx="1887612" cy="405707"/>
          </a:xfrm>
          <a:prstGeom prst="rect">
            <a:avLst/>
          </a:prstGeom>
          <a:noFill/>
        </p:spPr>
        <p:txBody>
          <a:bodyPr wrap="square" lIns="165436" tIns="82718" rIns="165436" bIns="82718" rtlCol="0">
            <a:spAutoFit/>
          </a:bodyPr>
          <a:lstStyle/>
          <a:p>
            <a:pPr algn="r"/>
            <a:r>
              <a:rPr lang="en-GB" sz="1551" dirty="0"/>
              <a:t>December 2025</a:t>
            </a:r>
          </a:p>
        </p:txBody>
      </p:sp>
      <p:sp>
        <p:nvSpPr>
          <p:cNvPr id="15" name="TextBox 14">
            <a:extLst>
              <a:ext uri="{FF2B5EF4-FFF2-40B4-BE49-F238E27FC236}">
                <a16:creationId xmlns:a16="http://schemas.microsoft.com/office/drawing/2014/main" id="{23463D47-F26F-5408-9803-5CA6D03B8550}"/>
              </a:ext>
            </a:extLst>
          </p:cNvPr>
          <p:cNvSpPr txBox="1"/>
          <p:nvPr/>
        </p:nvSpPr>
        <p:spPr>
          <a:xfrm>
            <a:off x="1" y="12488112"/>
            <a:ext cx="9601199" cy="311175"/>
          </a:xfrm>
          <a:prstGeom prst="rect">
            <a:avLst/>
          </a:prstGeom>
          <a:noFill/>
        </p:spPr>
        <p:txBody>
          <a:bodyPr wrap="square" rtlCol="0">
            <a:spAutoFit/>
          </a:bodyPr>
          <a:lstStyle/>
          <a:p>
            <a:pPr algn="ctr"/>
            <a:r>
              <a:rPr lang="en-GB" sz="1422" b="1" i="1" dirty="0"/>
              <a:t>© 2025 Healthcare Quality Improvement Partnership (HQIP)</a:t>
            </a:r>
            <a:endParaRPr lang="en-GB" sz="1422" dirty="0"/>
          </a:p>
        </p:txBody>
      </p:sp>
      <p:sp>
        <p:nvSpPr>
          <p:cNvPr id="4" name="Rectangle 3">
            <a:extLst>
              <a:ext uri="{FF2B5EF4-FFF2-40B4-BE49-F238E27FC236}">
                <a16:creationId xmlns:a16="http://schemas.microsoft.com/office/drawing/2014/main" id="{A9B96ED2-89D2-456C-B9B2-CBEB01522AF2}"/>
              </a:ext>
            </a:extLst>
          </p:cNvPr>
          <p:cNvSpPr/>
          <p:nvPr/>
        </p:nvSpPr>
        <p:spPr>
          <a:xfrm>
            <a:off x="264096" y="1171068"/>
            <a:ext cx="9145016" cy="11291772"/>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3231"/>
          </a:p>
        </p:txBody>
      </p:sp>
      <p:sp>
        <p:nvSpPr>
          <p:cNvPr id="5" name="TextBox 4">
            <a:extLst>
              <a:ext uri="{FF2B5EF4-FFF2-40B4-BE49-F238E27FC236}">
                <a16:creationId xmlns:a16="http://schemas.microsoft.com/office/drawing/2014/main" id="{55EA523A-79FC-CF5F-0640-A5467D15F9D4}"/>
              </a:ext>
            </a:extLst>
          </p:cNvPr>
          <p:cNvSpPr txBox="1"/>
          <p:nvPr/>
        </p:nvSpPr>
        <p:spPr>
          <a:xfrm>
            <a:off x="336104" y="1399405"/>
            <a:ext cx="9001000" cy="1138325"/>
          </a:xfrm>
          <a:prstGeom prst="rect">
            <a:avLst/>
          </a:prstGeom>
          <a:noFill/>
          <a:ln w="28575">
            <a:noFill/>
          </a:ln>
        </p:spPr>
        <p:txBody>
          <a:bodyPr wrap="square" rtlCol="0">
            <a:spAutoFit/>
          </a:bodyPr>
          <a:lstStyle/>
          <a:p>
            <a:r>
              <a:rPr lang="en-GB" sz="1810" b="1" dirty="0">
                <a:latin typeface="Aptos" panose="020B0004020202020204" pitchFamily="34" charset="0"/>
              </a:rPr>
              <a:t>In-focus: National Recommendation 4</a:t>
            </a:r>
          </a:p>
          <a:p>
            <a:endParaRPr lang="en-GB" sz="517" b="1" dirty="0"/>
          </a:p>
          <a:p>
            <a:r>
              <a:rPr lang="en-GB" sz="1490" dirty="0">
                <a:latin typeface="Aptos" panose="020B0004020202020204" pitchFamily="34" charset="0"/>
              </a:rPr>
              <a:t>Review rates of immediate breast reconstruction (IBR) and, where rates are lower than expected, act to improve access by ensuring it is offered to all women as part of a balanced shared decision-making process, unless precluded by comorbidity or adjuvant therapies. </a:t>
            </a:r>
          </a:p>
        </p:txBody>
      </p:sp>
      <p:sp>
        <p:nvSpPr>
          <p:cNvPr id="6" name="TextBox 5">
            <a:extLst>
              <a:ext uri="{FF2B5EF4-FFF2-40B4-BE49-F238E27FC236}">
                <a16:creationId xmlns:a16="http://schemas.microsoft.com/office/drawing/2014/main" id="{CB8B59E7-C409-0917-85C8-09551F98BEF2}"/>
              </a:ext>
            </a:extLst>
          </p:cNvPr>
          <p:cNvSpPr txBox="1"/>
          <p:nvPr/>
        </p:nvSpPr>
        <p:spPr>
          <a:xfrm>
            <a:off x="336105" y="4389322"/>
            <a:ext cx="4371988" cy="6808787"/>
          </a:xfrm>
          <a:prstGeom prst="rect">
            <a:avLst/>
          </a:prstGeom>
          <a:noFill/>
          <a:ln w="28575">
            <a:noFill/>
          </a:ln>
        </p:spPr>
        <p:txBody>
          <a:bodyPr wrap="square" rtlCol="0">
            <a:spAutoFit/>
          </a:bodyPr>
          <a:lstStyle/>
          <a:p>
            <a:r>
              <a:rPr lang="en-GB" sz="1490" dirty="0">
                <a:latin typeface="Aptos" panose="020B0004020202020204" pitchFamily="34" charset="0"/>
              </a:rPr>
              <a:t>The NAoPri Quality Improvement Intervention was launched in September 2025 with the aim of  encouraging NHS providers to review their rates of Immediate Breast Reconstruction. </a:t>
            </a:r>
          </a:p>
          <a:p>
            <a:endParaRPr lang="en-GB" sz="800" dirty="0">
              <a:latin typeface="Aptos" panose="020B0004020202020204" pitchFamily="34" charset="0"/>
            </a:endParaRPr>
          </a:p>
          <a:p>
            <a:r>
              <a:rPr lang="en-GB" sz="1490" dirty="0">
                <a:latin typeface="Aptos" panose="020B0004020202020204" pitchFamily="34" charset="0"/>
              </a:rPr>
              <a:t>The intervention focuses on the following NAoPri performance indicator:</a:t>
            </a:r>
          </a:p>
          <a:p>
            <a:endParaRPr lang="en-GB" sz="800" dirty="0">
              <a:latin typeface="Aptos" panose="020B0004020202020204" pitchFamily="34" charset="0"/>
            </a:endParaRPr>
          </a:p>
          <a:p>
            <a:pPr marL="221565" indent="-221565">
              <a:buFont typeface="Arial" panose="020B0604020202020204" pitchFamily="34" charset="0"/>
              <a:buChar char="•"/>
            </a:pPr>
            <a:r>
              <a:rPr lang="en-GB" sz="1490" dirty="0">
                <a:highlight>
                  <a:srgbClr val="A4D8DE"/>
                </a:highlight>
                <a:latin typeface="Aptos" panose="020B0004020202020204" pitchFamily="34" charset="0"/>
              </a:rPr>
              <a:t>Percentage of patients who had an immediate reconstruction following a mastectomy (PI7) </a:t>
            </a:r>
          </a:p>
          <a:p>
            <a:endParaRPr lang="en-GB" sz="800" dirty="0">
              <a:latin typeface="Aptos" panose="020B0004020202020204" pitchFamily="34" charset="0"/>
            </a:endParaRPr>
          </a:p>
          <a:p>
            <a:r>
              <a:rPr lang="en-GB" sz="1810" b="1" dirty="0">
                <a:latin typeface="Aptos" panose="020B0004020202020204" pitchFamily="34" charset="0"/>
              </a:rPr>
              <a:t>Quarterly data dashboard</a:t>
            </a:r>
            <a:endParaRPr lang="en-GB" sz="1810" dirty="0">
              <a:latin typeface="Aptos" panose="020B0004020202020204" pitchFamily="34" charset="0"/>
            </a:endParaRPr>
          </a:p>
          <a:p>
            <a:endParaRPr lang="en-GB" sz="800" dirty="0">
              <a:latin typeface="Aptos" panose="020B0004020202020204" pitchFamily="34" charset="0"/>
            </a:endParaRPr>
          </a:p>
          <a:p>
            <a:r>
              <a:rPr lang="en-GB" sz="1486" dirty="0">
                <a:latin typeface="Aptos" panose="020B0004020202020204" pitchFamily="34" charset="0"/>
              </a:rPr>
              <a:t>Results for all NHS Cancer Alliances and their constituent providers can be viewed on the </a:t>
            </a:r>
            <a:r>
              <a:rPr lang="en-GB" sz="1486" u="sng" dirty="0">
                <a:solidFill>
                  <a:schemeClr val="accent5">
                    <a:lumMod val="75000"/>
                  </a:schemeClr>
                </a:solidFill>
                <a:latin typeface="Aptos" panose="020B0004020202020204" pitchFamily="34" charset="0"/>
                <a:hlinkClick r:id="rId4">
                  <a:extLst>
                    <a:ext uri="{A12FA001-AC4F-418D-AE19-62706E023703}">
                      <ahyp:hlinkClr xmlns:ahyp="http://schemas.microsoft.com/office/drawing/2018/hyperlinkcolor" val="tx"/>
                    </a:ext>
                  </a:extLst>
                </a:hlinkClick>
              </a:rPr>
              <a:t>NAoPri data dashboard</a:t>
            </a:r>
            <a:r>
              <a:rPr lang="en-GB" sz="1486" dirty="0">
                <a:latin typeface="Aptos" panose="020B0004020202020204" pitchFamily="34" charset="0"/>
              </a:rPr>
              <a:t>, which is updated quarterly. The dashboard enables clinicians to assess performance and drive continuous quality improvement.</a:t>
            </a:r>
          </a:p>
          <a:p>
            <a:endParaRPr lang="en-GB" sz="800" dirty="0">
              <a:latin typeface="Aptos" panose="020B0004020202020204" pitchFamily="34" charset="0"/>
            </a:endParaRPr>
          </a:p>
          <a:p>
            <a:r>
              <a:rPr lang="en-GB" sz="1809" b="1" dirty="0">
                <a:latin typeface="Aptos" panose="020B0004020202020204" pitchFamily="34" charset="0"/>
              </a:rPr>
              <a:t>Active feedback and collaboration</a:t>
            </a:r>
          </a:p>
          <a:p>
            <a:endParaRPr lang="en-GB" sz="800" dirty="0">
              <a:latin typeface="Aptos" panose="020B0004020202020204" pitchFamily="34" charset="0"/>
            </a:endParaRPr>
          </a:p>
          <a:p>
            <a:r>
              <a:rPr lang="en-GB" sz="1486" dirty="0">
                <a:latin typeface="Aptos" panose="020B0004020202020204" pitchFamily="34" charset="0"/>
              </a:rPr>
              <a:t>NAoPri is presenting targeted feedback to NHS Cancer Alliances and, in particular, providers with low percentages of patients receiving immediate reconstruction following mastectomy. Engagement occurs primarily through data presentations at regional meetings, breast cancer conferences, and quality improvement workshops. </a:t>
            </a:r>
          </a:p>
          <a:p>
            <a:endParaRPr lang="en-GB" sz="800" b="1" dirty="0">
              <a:latin typeface="Aptos" panose="020B0004020202020204" pitchFamily="34" charset="0"/>
            </a:endParaRPr>
          </a:p>
          <a:p>
            <a:r>
              <a:rPr lang="en-GB" sz="1810" b="1" dirty="0">
                <a:latin typeface="Aptos" panose="020B0004020202020204" pitchFamily="34" charset="0"/>
              </a:rPr>
              <a:t>Engagement activities</a:t>
            </a:r>
            <a:endParaRPr lang="en-GB" sz="1486" dirty="0">
              <a:latin typeface="Aptos" panose="020B0004020202020204" pitchFamily="34" charset="0"/>
            </a:endParaRPr>
          </a:p>
        </p:txBody>
      </p:sp>
      <p:sp>
        <p:nvSpPr>
          <p:cNvPr id="7" name="TextBox 6">
            <a:extLst>
              <a:ext uri="{FF2B5EF4-FFF2-40B4-BE49-F238E27FC236}">
                <a16:creationId xmlns:a16="http://schemas.microsoft.com/office/drawing/2014/main" id="{9EE34DFF-A65E-7419-C2BE-C3789725DDE3}"/>
              </a:ext>
            </a:extLst>
          </p:cNvPr>
          <p:cNvSpPr txBox="1"/>
          <p:nvPr/>
        </p:nvSpPr>
        <p:spPr>
          <a:xfrm>
            <a:off x="408112" y="2596443"/>
            <a:ext cx="4299981" cy="1697388"/>
          </a:xfrm>
          <a:prstGeom prst="rect">
            <a:avLst/>
          </a:prstGeom>
          <a:solidFill>
            <a:srgbClr val="A4D8DE"/>
          </a:solidFill>
          <a:ln w="28575">
            <a:solidFill>
              <a:srgbClr val="A4D8DE"/>
            </a:solidFill>
          </a:ln>
        </p:spPr>
        <p:txBody>
          <a:bodyPr wrap="square" rtlCol="0">
            <a:spAutoFit/>
          </a:bodyPr>
          <a:lstStyle/>
          <a:p>
            <a:r>
              <a:rPr lang="en-GB" sz="1490" b="1" dirty="0">
                <a:latin typeface="Aptos" panose="020B0004020202020204" pitchFamily="34" charset="0"/>
              </a:rPr>
              <a:t>Key Messages that Align with   Recommendation #4 </a:t>
            </a:r>
          </a:p>
          <a:p>
            <a:pPr marL="285750" indent="-285750">
              <a:buFont typeface="Arial" panose="020B0604020202020204" pitchFamily="34" charset="0"/>
              <a:buChar char="•"/>
            </a:pPr>
            <a:r>
              <a:rPr lang="en-GB" sz="1490" dirty="0">
                <a:latin typeface="Aptos" panose="020B0004020202020204" pitchFamily="34" charset="0"/>
              </a:rPr>
              <a:t>Across England and Wales, just under a quarter of women undergoing mastectomy have immediate breast reconstruction. </a:t>
            </a:r>
          </a:p>
          <a:p>
            <a:pPr marL="285750" indent="-285750">
              <a:buFont typeface="Arial" panose="020B0604020202020204" pitchFamily="34" charset="0"/>
              <a:buChar char="•"/>
            </a:pPr>
            <a:r>
              <a:rPr lang="en-GB" sz="1490" dirty="0">
                <a:latin typeface="Aptos" panose="020B0004020202020204" pitchFamily="34" charset="0"/>
              </a:rPr>
              <a:t>There is significant regional variation in uptake of IBR.</a:t>
            </a:r>
          </a:p>
        </p:txBody>
      </p:sp>
      <p:sp>
        <p:nvSpPr>
          <p:cNvPr id="22" name="TextBox 21">
            <a:extLst>
              <a:ext uri="{FF2B5EF4-FFF2-40B4-BE49-F238E27FC236}">
                <a16:creationId xmlns:a16="http://schemas.microsoft.com/office/drawing/2014/main" id="{E72D4505-9D75-2C1F-218F-BB2FC9B22990}"/>
              </a:ext>
            </a:extLst>
          </p:cNvPr>
          <p:cNvSpPr txBox="1"/>
          <p:nvPr/>
        </p:nvSpPr>
        <p:spPr>
          <a:xfrm>
            <a:off x="4800599" y="2593661"/>
            <a:ext cx="4464496" cy="6289094"/>
          </a:xfrm>
          <a:prstGeom prst="rect">
            <a:avLst/>
          </a:prstGeom>
          <a:noFill/>
          <a:ln w="28575">
            <a:solidFill>
              <a:srgbClr val="A4D8DE"/>
            </a:solidFill>
          </a:ln>
        </p:spPr>
        <p:txBody>
          <a:bodyPr wrap="square" rtlCol="0">
            <a:spAutoFit/>
          </a:bodyPr>
          <a:lstStyle/>
          <a:p>
            <a:pPr algn="ctr"/>
            <a:r>
              <a:rPr lang="en-GB" sz="1357" dirty="0">
                <a:latin typeface="Aptos" panose="020B0004020202020204" pitchFamily="34" charset="0"/>
              </a:rPr>
              <a:t>Adjusted IBR rate by Cancer Alliances and Wales. Women with early invasive breast cancer diagnosed in England and Wales, 2020-2022.</a:t>
            </a:r>
          </a:p>
          <a:p>
            <a:endParaRPr lang="en-GB" sz="1422" dirty="0"/>
          </a:p>
          <a:p>
            <a:endParaRPr lang="en-GB" sz="1422" dirty="0"/>
          </a:p>
          <a:p>
            <a:endParaRPr lang="en-GB" sz="1422" dirty="0"/>
          </a:p>
          <a:p>
            <a:endParaRPr lang="en-GB" sz="1422" dirty="0"/>
          </a:p>
          <a:p>
            <a:endParaRPr lang="en-GB" sz="1422" dirty="0"/>
          </a:p>
          <a:p>
            <a:endParaRPr lang="en-GB" sz="1422" dirty="0"/>
          </a:p>
          <a:p>
            <a:endParaRPr lang="en-GB" sz="1422" dirty="0"/>
          </a:p>
          <a:p>
            <a:endParaRPr lang="en-GB" sz="1422" dirty="0"/>
          </a:p>
          <a:p>
            <a:endParaRPr lang="en-GB" sz="1422" dirty="0"/>
          </a:p>
          <a:p>
            <a:endParaRPr lang="en-GB" sz="1422" dirty="0"/>
          </a:p>
          <a:p>
            <a:endParaRPr lang="en-GB" sz="1422" dirty="0"/>
          </a:p>
          <a:p>
            <a:endParaRPr lang="en-GB" sz="1422" dirty="0"/>
          </a:p>
          <a:p>
            <a:endParaRPr lang="en-GB" sz="1422" dirty="0"/>
          </a:p>
          <a:p>
            <a:endParaRPr lang="en-GB" sz="1422" dirty="0"/>
          </a:p>
          <a:p>
            <a:endParaRPr lang="en-GB" sz="1422" dirty="0"/>
          </a:p>
          <a:p>
            <a:endParaRPr lang="en-GB" sz="1422" dirty="0"/>
          </a:p>
          <a:p>
            <a:endParaRPr lang="en-GB" sz="1422" dirty="0"/>
          </a:p>
          <a:p>
            <a:endParaRPr lang="en-GB" sz="1422" dirty="0"/>
          </a:p>
          <a:p>
            <a:endParaRPr lang="en-GB" sz="1422" dirty="0"/>
          </a:p>
          <a:p>
            <a:endParaRPr lang="en-GB" sz="1422" dirty="0"/>
          </a:p>
          <a:p>
            <a:endParaRPr lang="en-GB" sz="1422" dirty="0"/>
          </a:p>
          <a:p>
            <a:endParaRPr lang="en-GB" sz="1422" dirty="0"/>
          </a:p>
          <a:p>
            <a:endParaRPr lang="en-GB" sz="1422" dirty="0"/>
          </a:p>
          <a:p>
            <a:r>
              <a:rPr lang="en-GB" sz="1163" dirty="0">
                <a:latin typeface="Aptos" panose="020B0004020202020204" pitchFamily="34" charset="0"/>
              </a:rPr>
              <a:t>Notes: IBR = immediate breast reconstruction. Adjusted for case mix. Data were impacted by the COVID-19 pandemic and so will be atypical during 2020-2021. NAoPri </a:t>
            </a:r>
            <a:r>
              <a:rPr lang="en-GB" sz="1163" dirty="0" err="1">
                <a:latin typeface="Aptos" panose="020B0004020202020204" pitchFamily="34" charset="0"/>
              </a:rPr>
              <a:t>SotN</a:t>
            </a:r>
            <a:r>
              <a:rPr lang="en-GB" sz="1163" dirty="0">
                <a:latin typeface="Aptos" panose="020B0004020202020204" pitchFamily="34" charset="0"/>
              </a:rPr>
              <a:t> 2025. </a:t>
            </a:r>
          </a:p>
        </p:txBody>
      </p:sp>
      <p:pic>
        <p:nvPicPr>
          <p:cNvPr id="23" name="Picture 22" descr="A map of united kingdom with blue and white colors&#10;&#10;AI-generated content may be incorrect.">
            <a:extLst>
              <a:ext uri="{FF2B5EF4-FFF2-40B4-BE49-F238E27FC236}">
                <a16:creationId xmlns:a16="http://schemas.microsoft.com/office/drawing/2014/main" id="{CE2A8E37-AD92-6FF9-69BA-82384D2236F9}"/>
              </a:ext>
            </a:extLst>
          </p:cNvPr>
          <p:cNvPicPr>
            <a:picLocks noChangeAspect="1"/>
          </p:cNvPicPr>
          <p:nvPr/>
        </p:nvPicPr>
        <p:blipFill>
          <a:blip r:embed="rId5"/>
          <a:stretch>
            <a:fillRect/>
          </a:stretch>
        </p:blipFill>
        <p:spPr>
          <a:xfrm>
            <a:off x="4857270" y="3506371"/>
            <a:ext cx="3955034" cy="4595329"/>
          </a:xfrm>
          <a:prstGeom prst="rect">
            <a:avLst/>
          </a:prstGeom>
          <a:ln>
            <a:noFill/>
          </a:ln>
        </p:spPr>
      </p:pic>
      <p:pic>
        <p:nvPicPr>
          <p:cNvPr id="24" name="Graphic 23" descr="Bar chart outline">
            <a:extLst>
              <a:ext uri="{FF2B5EF4-FFF2-40B4-BE49-F238E27FC236}">
                <a16:creationId xmlns:a16="http://schemas.microsoft.com/office/drawing/2014/main" id="{A4BBAC59-CFAE-114D-9934-3F323FE98603}"/>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8812304" y="1184401"/>
            <a:ext cx="620191" cy="620191"/>
          </a:xfrm>
          <a:prstGeom prst="rect">
            <a:avLst/>
          </a:prstGeom>
        </p:spPr>
      </p:pic>
      <p:pic>
        <p:nvPicPr>
          <p:cNvPr id="27" name="Graphic 26" descr="Cycle with people outline">
            <a:extLst>
              <a:ext uri="{FF2B5EF4-FFF2-40B4-BE49-F238E27FC236}">
                <a16:creationId xmlns:a16="http://schemas.microsoft.com/office/drawing/2014/main" id="{06B7060F-42C9-B043-C509-C70A34F9B3D3}"/>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8315721" y="9268646"/>
            <a:ext cx="539447" cy="539447"/>
          </a:xfrm>
          <a:prstGeom prst="rect">
            <a:avLst/>
          </a:prstGeom>
        </p:spPr>
      </p:pic>
      <p:sp>
        <p:nvSpPr>
          <p:cNvPr id="29" name="TextBox 28">
            <a:extLst>
              <a:ext uri="{FF2B5EF4-FFF2-40B4-BE49-F238E27FC236}">
                <a16:creationId xmlns:a16="http://schemas.microsoft.com/office/drawing/2014/main" id="{35A7F6E6-EDD8-200F-5113-77AF02AB9786}"/>
              </a:ext>
            </a:extLst>
          </p:cNvPr>
          <p:cNvSpPr txBox="1"/>
          <p:nvPr/>
        </p:nvSpPr>
        <p:spPr>
          <a:xfrm>
            <a:off x="4800598" y="9065096"/>
            <a:ext cx="4464496" cy="2387898"/>
          </a:xfrm>
          <a:prstGeom prst="rect">
            <a:avLst/>
          </a:prstGeom>
          <a:solidFill>
            <a:schemeClr val="bg1"/>
          </a:solidFill>
          <a:ln w="28575">
            <a:solidFill>
              <a:srgbClr val="A4D8DE"/>
            </a:solidFill>
          </a:ln>
        </p:spPr>
        <p:txBody>
          <a:bodyPr wrap="square" rtlCol="0">
            <a:spAutoFit/>
          </a:bodyPr>
          <a:lstStyle/>
          <a:p>
            <a:r>
              <a:rPr lang="en-GB" sz="1600" b="1" dirty="0">
                <a:latin typeface="Aptos" panose="020B0004020202020204" pitchFamily="34" charset="0"/>
              </a:rPr>
              <a:t>National Guidance and Resources </a:t>
            </a:r>
          </a:p>
          <a:p>
            <a:endParaRPr lang="en-GB" sz="800" b="1" dirty="0">
              <a:latin typeface="Aptos" panose="020B0004020202020204" pitchFamily="34" charset="0"/>
            </a:endParaRPr>
          </a:p>
          <a:p>
            <a:pPr marL="285750" indent="-285750">
              <a:buClr>
                <a:schemeClr val="tx1"/>
              </a:buClr>
              <a:buFont typeface="Arial" panose="020B0604020202020204" pitchFamily="34" charset="0"/>
              <a:buChar char="•"/>
            </a:pPr>
            <a:r>
              <a:rPr lang="en-GB" sz="1500" dirty="0">
                <a:solidFill>
                  <a:schemeClr val="accent5">
                    <a:lumMod val="75000"/>
                  </a:schemeClr>
                </a:solidFill>
                <a:latin typeface="Aptos" panose="020B0004020202020204" pitchFamily="34" charset="0"/>
                <a:hlinkClick r:id="rId10">
                  <a:extLst>
                    <a:ext uri="{A12FA001-AC4F-418D-AE19-62706E023703}">
                      <ahyp:hlinkClr xmlns:ahyp="http://schemas.microsoft.com/office/drawing/2018/hyperlinkcolor" val="tx"/>
                    </a:ext>
                  </a:extLst>
                </a:hlinkClick>
              </a:rPr>
              <a:t>NICE NG101 recommendation 1.5 Breast Reconstruction</a:t>
            </a:r>
            <a:r>
              <a:rPr lang="en-GB" sz="1500" dirty="0">
                <a:latin typeface="Aptos" panose="020B0004020202020204" pitchFamily="34" charset="0"/>
              </a:rPr>
              <a:t>. </a:t>
            </a:r>
            <a:r>
              <a:rPr lang="en-GB" sz="1500" i="1" dirty="0">
                <a:latin typeface="Aptos" panose="020B0004020202020204" pitchFamily="34" charset="0"/>
              </a:rPr>
              <a:t>Offer immediate breast reconstruction to women who have been advised to have a mastectomy, including those who need radiotherapy, unless they have comorbidities that rule out reconstructive surgery.</a:t>
            </a:r>
          </a:p>
          <a:p>
            <a:pPr marL="285750" indent="-285750">
              <a:buClr>
                <a:schemeClr val="tx1"/>
              </a:buClr>
              <a:buFont typeface="Arial" panose="020B0604020202020204" pitchFamily="34" charset="0"/>
              <a:buChar char="•"/>
            </a:pPr>
            <a:r>
              <a:rPr lang="en-GB" sz="1500" dirty="0">
                <a:solidFill>
                  <a:schemeClr val="accent5">
                    <a:lumMod val="75000"/>
                  </a:schemeClr>
                </a:solidFill>
                <a:latin typeface="Aptos" panose="020B0004020202020204" pitchFamily="34" charset="0"/>
                <a:hlinkClick r:id="rId11">
                  <a:extLst>
                    <a:ext uri="{A12FA001-AC4F-418D-AE19-62706E023703}">
                      <ahyp:hlinkClr xmlns:ahyp="http://schemas.microsoft.com/office/drawing/2018/hyperlinkcolor" val="tx"/>
                    </a:ext>
                  </a:extLst>
                </a:hlinkClick>
              </a:rPr>
              <a:t>Breast Surgery GIRFT speciality Report </a:t>
            </a:r>
            <a:endParaRPr lang="en-GB" sz="517" dirty="0"/>
          </a:p>
        </p:txBody>
      </p:sp>
      <p:pic>
        <p:nvPicPr>
          <p:cNvPr id="34" name="Picture 33" descr="A black and blue logo&#10;&#10;Description automatically generated">
            <a:extLst>
              <a:ext uri="{FF2B5EF4-FFF2-40B4-BE49-F238E27FC236}">
                <a16:creationId xmlns:a16="http://schemas.microsoft.com/office/drawing/2014/main" id="{C26FC6FD-D5B7-FFE4-D58D-6D02BB41C3F2}"/>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473883" y="138667"/>
            <a:ext cx="1981685" cy="740098"/>
          </a:xfrm>
          <a:prstGeom prst="rect">
            <a:avLst/>
          </a:prstGeom>
          <a:ln>
            <a:noFill/>
          </a:ln>
        </p:spPr>
      </p:pic>
      <p:sp>
        <p:nvSpPr>
          <p:cNvPr id="3" name="Round Diagonal Corner Rectangle 10">
            <a:extLst>
              <a:ext uri="{FF2B5EF4-FFF2-40B4-BE49-F238E27FC236}">
                <a16:creationId xmlns:a16="http://schemas.microsoft.com/office/drawing/2014/main" id="{2DBC642B-9FDB-525C-3575-34AE8550224E}"/>
              </a:ext>
            </a:extLst>
          </p:cNvPr>
          <p:cNvSpPr/>
          <p:nvPr/>
        </p:nvSpPr>
        <p:spPr>
          <a:xfrm>
            <a:off x="264097" y="157901"/>
            <a:ext cx="5074034" cy="852952"/>
          </a:xfrm>
          <a:prstGeom prst="round2DiagRect">
            <a:avLst/>
          </a:prstGeom>
          <a:solidFill>
            <a:srgbClr val="A4D8DE"/>
          </a:solidFill>
          <a:ln>
            <a:solidFill>
              <a:srgbClr val="A4D8DE"/>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ctr"/>
          <a:lstStyle/>
          <a:p>
            <a:pPr algn="ctr"/>
            <a:r>
              <a:rPr lang="en-GB" sz="2100" b="1" dirty="0">
                <a:solidFill>
                  <a:schemeClr val="tx1"/>
                </a:solidFill>
                <a:latin typeface="Aptos" panose="020B0004020202020204" pitchFamily="34" charset="0"/>
              </a:rPr>
              <a:t>National Audit of Primary Breast Cancer: In-focus Impact Report 2025</a:t>
            </a:r>
          </a:p>
        </p:txBody>
      </p:sp>
    </p:spTree>
    <p:extLst>
      <p:ext uri="{BB962C8B-B14F-4D97-AF65-F5344CB8AC3E}">
        <p14:creationId xmlns:p14="http://schemas.microsoft.com/office/powerpoint/2010/main" val="2628496539"/>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CB75E62D3DE67478C470A2463941AF3" ma:contentTypeVersion="16" ma:contentTypeDescription="Create a new document." ma:contentTypeScope="" ma:versionID="3cbb43f0fcf6d6eaeffdb7271f5f2e25">
  <xsd:schema xmlns:xsd="http://www.w3.org/2001/XMLSchema" xmlns:xs="http://www.w3.org/2001/XMLSchema" xmlns:p="http://schemas.microsoft.com/office/2006/metadata/properties" xmlns:ns2="88d9f489-fbb5-409d-8361-5dd6458cd0ad" xmlns:ns3="58afd8fe-34e6-4347-ac36-1932accbb357" targetNamespace="http://schemas.microsoft.com/office/2006/metadata/properties" ma:root="true" ma:fieldsID="b5597f15bbd7953552400ed0e2ffdd6b" ns2:_="" ns3:_="">
    <xsd:import namespace="88d9f489-fbb5-409d-8361-5dd6458cd0ad"/>
    <xsd:import namespace="58afd8fe-34e6-4347-ac36-1932accbb357"/>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MediaServiceBillingMetadata" minOccurs="0"/>
                <xsd:element ref="ns2:DateandTime"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8d9f489-fbb5-409d-8361-5dd6458cd0a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BillingMetadata" ma:index="15" nillable="true" ma:displayName="MediaServiceBillingMetadata" ma:hidden="true" ma:internalName="MediaServiceBillingMetadata" ma:readOnly="true">
      <xsd:simpleType>
        <xsd:restriction base="dms:Note"/>
      </xsd:simpleType>
    </xsd:element>
    <xsd:element name="DateandTime" ma:index="16" nillable="true" ma:displayName="Date and Time" ma:format="DateTime" ma:internalName="DateandTime">
      <xsd:simpleType>
        <xsd:restriction base="dms:DateTime"/>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74f7a641-d7a7-4058-a8da-0ae5b4afc5b4"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8afd8fe-34e6-4347-ac36-1932accbb357"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aff74fbe-f2fd-4cb2-ac19-1241c3710773}" ma:internalName="TaxCatchAll" ma:showField="CatchAllData" ma:web="58afd8fe-34e6-4347-ac36-1932accbb35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88d9f489-fbb5-409d-8361-5dd6458cd0ad">
      <Terms xmlns="http://schemas.microsoft.com/office/infopath/2007/PartnerControls"/>
    </lcf76f155ced4ddcb4097134ff3c332f>
    <TaxCatchAll xmlns="58afd8fe-34e6-4347-ac36-1932accbb357" xsi:nil="true"/>
    <DateandTime xmlns="88d9f489-fbb5-409d-8361-5dd6458cd0ad" xsi:nil="true"/>
  </documentManagement>
</p:properties>
</file>

<file path=customXml/itemProps1.xml><?xml version="1.0" encoding="utf-8"?>
<ds:datastoreItem xmlns:ds="http://schemas.openxmlformats.org/officeDocument/2006/customXml" ds:itemID="{AEF0FCFD-42AA-4290-8425-6F0769F48C05}"/>
</file>

<file path=customXml/itemProps2.xml><?xml version="1.0" encoding="utf-8"?>
<ds:datastoreItem xmlns:ds="http://schemas.openxmlformats.org/officeDocument/2006/customXml" ds:itemID="{7E43535E-1150-4F35-8C4A-EFE7E96E294F}"/>
</file>

<file path=customXml/itemProps3.xml><?xml version="1.0" encoding="utf-8"?>
<ds:datastoreItem xmlns:ds="http://schemas.openxmlformats.org/officeDocument/2006/customXml" ds:itemID="{62096E98-41AB-4ADA-871B-1CC1750CC015}"/>
</file>

<file path=docProps/app.xml><?xml version="1.0" encoding="utf-8"?>
<Properties xmlns="http://schemas.openxmlformats.org/officeDocument/2006/extended-properties" xmlns:vt="http://schemas.openxmlformats.org/officeDocument/2006/docPropsVTypes">
  <TotalTime>5288</TotalTime>
  <Words>404</Words>
  <Application>Microsoft Office PowerPoint</Application>
  <PresentationFormat>A3 Paper (297x420 mm)</PresentationFormat>
  <Paragraphs>61</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vt:lpstr>
      <vt:lpstr>Arial</vt:lpstr>
      <vt:lpstr>Calibri</vt:lpstr>
      <vt:lpstr>Wingdings</vt:lpstr>
      <vt:lpstr>1_Office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James Campbell</dc:creator>
  <cp:lastModifiedBy>Robert Douce</cp:lastModifiedBy>
  <cp:revision>227</cp:revision>
  <cp:lastPrinted>2021-08-19T13:28:46Z</cp:lastPrinted>
  <dcterms:created xsi:type="dcterms:W3CDTF">2016-08-12T08:36:34Z</dcterms:created>
  <dcterms:modified xsi:type="dcterms:W3CDTF">2026-03-02T16:24:59Z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0x010100DCB75E62D3DE67478C470A2463941AF3</vt:lpwstr>
  </property>
</Properties>
</file>