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7BD"/>
    <a:srgbClr val="61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a  Jackson" userId="f02f12de-b1b1-4e84-86fc-9c80cd1238d0" providerId="ADAL" clId="{0D24C3AD-470E-407E-AA88-8EC2390F7BA7}"/>
    <pc:docChg chg="undo redo custSel modSld">
      <pc:chgData name="Ella  Jackson" userId="f02f12de-b1b1-4e84-86fc-9c80cd1238d0" providerId="ADAL" clId="{0D24C3AD-470E-407E-AA88-8EC2390F7BA7}" dt="2026-06-08T09:40:06.934" v="781" actId="1076"/>
      <pc:docMkLst>
        <pc:docMk/>
      </pc:docMkLst>
      <pc:sldChg chg="addSp delSp modSp mod">
        <pc:chgData name="Ella  Jackson" userId="f02f12de-b1b1-4e84-86fc-9c80cd1238d0" providerId="ADAL" clId="{0D24C3AD-470E-407E-AA88-8EC2390F7BA7}" dt="2026-06-08T09:40:06.934" v="781" actId="1076"/>
        <pc:sldMkLst>
          <pc:docMk/>
          <pc:sldMk cId="0" sldId="256"/>
        </pc:sldMkLst>
        <pc:spChg chg="mod">
          <ac:chgData name="Ella  Jackson" userId="f02f12de-b1b1-4e84-86fc-9c80cd1238d0" providerId="ADAL" clId="{0D24C3AD-470E-407E-AA88-8EC2390F7BA7}" dt="2026-06-08T09:32:14.757" v="762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2:22.821" v="617" actId="1076"/>
          <ac:spMkLst>
            <pc:docMk/>
            <pc:sldMk cId="0" sldId="256"/>
            <ac:spMk id="3" creationId="{362F41D5-E852-810D-95E7-25DFEA1BD43D}"/>
          </ac:spMkLst>
        </pc:spChg>
        <pc:spChg chg="mod">
          <ac:chgData name="Ella  Jackson" userId="f02f12de-b1b1-4e84-86fc-9c80cd1238d0" providerId="ADAL" clId="{0D24C3AD-470E-407E-AA88-8EC2390F7BA7}" dt="2026-06-08T09:04:20.899" v="517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32:22.186" v="764" actId="14100"/>
          <ac:spMkLst>
            <pc:docMk/>
            <pc:sldMk cId="0" sldId="256"/>
            <ac:spMk id="6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7:28.331" v="658" actId="1076"/>
          <ac:spMkLst>
            <pc:docMk/>
            <pc:sldMk cId="0" sldId="256"/>
            <ac:spMk id="8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8:20.911" v="662" actId="1076"/>
          <ac:spMkLst>
            <pc:docMk/>
            <pc:sldMk cId="0" sldId="256"/>
            <ac:spMk id="9" creationId="{E2713540-117F-B108-D7BC-3251D4154F3B}"/>
          </ac:spMkLst>
        </pc:spChg>
        <pc:spChg chg="mod">
          <ac:chgData name="Ella  Jackson" userId="f02f12de-b1b1-4e84-86fc-9c80cd1238d0" providerId="ADAL" clId="{0D24C3AD-470E-407E-AA88-8EC2390F7BA7}" dt="2026-06-08T09:17:20.577" v="656" actId="1076"/>
          <ac:spMkLst>
            <pc:docMk/>
            <pc:sldMk cId="0" sldId="256"/>
            <ac:spMk id="10" creationId="{00000000-0000-0000-0000-000000000000}"/>
          </ac:spMkLst>
        </pc:spChg>
        <pc:spChg chg="add mod">
          <ac:chgData name="Ella  Jackson" userId="f02f12de-b1b1-4e84-86fc-9c80cd1238d0" providerId="ADAL" clId="{0D24C3AD-470E-407E-AA88-8EC2390F7BA7}" dt="2026-06-08T08:31:54.121" v="44" actId="1076"/>
          <ac:spMkLst>
            <pc:docMk/>
            <pc:sldMk cId="0" sldId="256"/>
            <ac:spMk id="11" creationId="{0CB8129E-E98E-5413-5B63-6982E6B3B9A5}"/>
          </ac:spMkLst>
        </pc:spChg>
        <pc:spChg chg="add mod">
          <ac:chgData name="Ella  Jackson" userId="f02f12de-b1b1-4e84-86fc-9c80cd1238d0" providerId="ADAL" clId="{0D24C3AD-470E-407E-AA88-8EC2390F7BA7}" dt="2026-06-08T09:10:20.397" v="574" actId="1076"/>
          <ac:spMkLst>
            <pc:docMk/>
            <pc:sldMk cId="0" sldId="256"/>
            <ac:spMk id="14" creationId="{F5E3D3F2-FB4C-7BA6-0238-09E6908C15CC}"/>
          </ac:spMkLst>
        </pc:spChg>
        <pc:spChg chg="mod">
          <ac:chgData name="Ella  Jackson" userId="f02f12de-b1b1-4e84-86fc-9c80cd1238d0" providerId="ADAL" clId="{0D24C3AD-470E-407E-AA88-8EC2390F7BA7}" dt="2026-06-08T09:38:14.867" v="775" actId="20577"/>
          <ac:spMkLst>
            <pc:docMk/>
            <pc:sldMk cId="0" sldId="256"/>
            <ac:spMk id="15" creationId="{0268A85C-C873-3C19-22E4-C4AD4DD264C7}"/>
          </ac:spMkLst>
        </pc:spChg>
        <pc:spChg chg="mod">
          <ac:chgData name="Ella  Jackson" userId="f02f12de-b1b1-4e84-86fc-9c80cd1238d0" providerId="ADAL" clId="{0D24C3AD-470E-407E-AA88-8EC2390F7BA7}" dt="2026-06-08T09:17:23.016" v="657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1:14.293" v="581" actId="14100"/>
          <ac:spMkLst>
            <pc:docMk/>
            <pc:sldMk cId="0" sldId="256"/>
            <ac:spMk id="18" creationId="{9F1F27F7-266F-155A-3ED0-E17D977EB2DB}"/>
          </ac:spMkLst>
        </pc:spChg>
        <pc:spChg chg="mod">
          <ac:chgData name="Ella  Jackson" userId="f02f12de-b1b1-4e84-86fc-9c80cd1238d0" providerId="ADAL" clId="{0D24C3AD-470E-407E-AA88-8EC2390F7BA7}" dt="2026-06-08T09:11:11.354" v="580" actId="14100"/>
          <ac:spMkLst>
            <pc:docMk/>
            <pc:sldMk cId="0" sldId="256"/>
            <ac:spMk id="19" creationId="{7E290F6C-5A5B-19F1-2745-4C983E497D47}"/>
          </ac:spMkLst>
        </pc:spChg>
        <pc:spChg chg="mod">
          <ac:chgData name="Ella  Jackson" userId="f02f12de-b1b1-4e84-86fc-9c80cd1238d0" providerId="ADAL" clId="{0D24C3AD-470E-407E-AA88-8EC2390F7BA7}" dt="2026-06-08T09:11:09.081" v="579" actId="14100"/>
          <ac:spMkLst>
            <pc:docMk/>
            <pc:sldMk cId="0" sldId="256"/>
            <ac:spMk id="20" creationId="{4B70EBC5-931B-17F9-369E-37AF8C69D902}"/>
          </ac:spMkLst>
        </pc:spChg>
        <pc:spChg chg="mod">
          <ac:chgData name="Ella  Jackson" userId="f02f12de-b1b1-4e84-86fc-9c80cd1238d0" providerId="ADAL" clId="{0D24C3AD-470E-407E-AA88-8EC2390F7BA7}" dt="2026-06-08T09:19:38.460" v="674" actId="1076"/>
          <ac:spMkLst>
            <pc:docMk/>
            <pc:sldMk cId="0" sldId="256"/>
            <ac:spMk id="21" creationId="{B241AAF4-9020-39A7-C542-3219F622D026}"/>
          </ac:spMkLst>
        </pc:spChg>
        <pc:spChg chg="add mod">
          <ac:chgData name="Ella  Jackson" userId="f02f12de-b1b1-4e84-86fc-9c80cd1238d0" providerId="ADAL" clId="{0D24C3AD-470E-407E-AA88-8EC2390F7BA7}" dt="2026-06-08T09:06:01.206" v="533" actId="1076"/>
          <ac:spMkLst>
            <pc:docMk/>
            <pc:sldMk cId="0" sldId="256"/>
            <ac:spMk id="22" creationId="{526935AD-8ED0-AC69-6B8B-6214FCBFE813}"/>
          </ac:spMkLst>
        </pc:spChg>
        <pc:spChg chg="add 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23" creationId="{AF3FB7AF-3C63-4DF8-3725-ADEA636508B5}"/>
          </ac:spMkLst>
        </pc:spChg>
        <pc:spChg chg="mod">
          <ac:chgData name="Ella  Jackson" userId="f02f12de-b1b1-4e84-86fc-9c80cd1238d0" providerId="ADAL" clId="{0D24C3AD-470E-407E-AA88-8EC2390F7BA7}" dt="2026-06-08T09:09:29.325" v="566" actId="1076"/>
          <ac:spMkLst>
            <pc:docMk/>
            <pc:sldMk cId="0" sldId="256"/>
            <ac:spMk id="25" creationId="{F3555F31-9F95-4610-D6CB-0111068BB878}"/>
          </ac:spMkLst>
        </pc:spChg>
        <pc:spChg chg="mod">
          <ac:chgData name="Ella  Jackson" userId="f02f12de-b1b1-4e84-86fc-9c80cd1238d0" providerId="ADAL" clId="{0D24C3AD-470E-407E-AA88-8EC2390F7BA7}" dt="2026-06-08T09:09:44.035" v="569" actId="14100"/>
          <ac:spMkLst>
            <pc:docMk/>
            <pc:sldMk cId="0" sldId="256"/>
            <ac:spMk id="26" creationId="{77B58733-3F7E-0E08-91B7-63A5FD4C8D20}"/>
          </ac:spMkLst>
        </pc:spChg>
        <pc:spChg chg="mod">
          <ac:chgData name="Ella  Jackson" userId="f02f12de-b1b1-4e84-86fc-9c80cd1238d0" providerId="ADAL" clId="{0D24C3AD-470E-407E-AA88-8EC2390F7BA7}" dt="2026-06-08T09:09:29.325" v="566" actId="1076"/>
          <ac:spMkLst>
            <pc:docMk/>
            <pc:sldMk cId="0" sldId="256"/>
            <ac:spMk id="27" creationId="{17C1D2CE-F4B9-2F77-CAE7-E653EDA7ADAE}"/>
          </ac:spMkLst>
        </pc:spChg>
        <pc:spChg chg="mod">
          <ac:chgData name="Ella  Jackson" userId="f02f12de-b1b1-4e84-86fc-9c80cd1238d0" providerId="ADAL" clId="{0D24C3AD-470E-407E-AA88-8EC2390F7BA7}" dt="2026-06-08T09:12:17.618" v="616" actId="14100"/>
          <ac:spMkLst>
            <pc:docMk/>
            <pc:sldMk cId="0" sldId="256"/>
            <ac:spMk id="33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8:53.199" v="667" actId="14100"/>
          <ac:spMkLst>
            <pc:docMk/>
            <pc:sldMk cId="0" sldId="256"/>
            <ac:spMk id="34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4:07.117" v="634" actId="14100"/>
          <ac:spMkLst>
            <pc:docMk/>
            <pc:sldMk cId="0" sldId="256"/>
            <ac:spMk id="36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8:03.316" v="660" actId="14100"/>
          <ac:spMkLst>
            <pc:docMk/>
            <pc:sldMk cId="0" sldId="256"/>
            <ac:spMk id="39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4:32.246" v="519" actId="1076"/>
          <ac:spMkLst>
            <pc:docMk/>
            <pc:sldMk cId="0" sldId="256"/>
            <ac:spMk id="40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4:35.024" v="520" actId="1076"/>
          <ac:spMkLst>
            <pc:docMk/>
            <pc:sldMk cId="0" sldId="256"/>
            <ac:spMk id="4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42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43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5:45.421" v="530" actId="1076"/>
          <ac:spMkLst>
            <pc:docMk/>
            <pc:sldMk cId="0" sldId="256"/>
            <ac:spMk id="44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4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46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47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5:51.657" v="531" actId="6549"/>
          <ac:spMkLst>
            <pc:docMk/>
            <pc:sldMk cId="0" sldId="256"/>
            <ac:spMk id="48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49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50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5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40:06.934" v="781" actId="1076"/>
          <ac:spMkLst>
            <pc:docMk/>
            <pc:sldMk cId="0" sldId="256"/>
            <ac:spMk id="53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2:43.035" v="620" actId="14100"/>
          <ac:spMkLst>
            <pc:docMk/>
            <pc:sldMk cId="0" sldId="256"/>
            <ac:spMk id="54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2:35.993" v="618" actId="1076"/>
          <ac:spMkLst>
            <pc:docMk/>
            <pc:sldMk cId="0" sldId="256"/>
            <ac:spMk id="5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4:36.125" v="639" actId="14100"/>
          <ac:spMkLst>
            <pc:docMk/>
            <pc:sldMk cId="0" sldId="256"/>
            <ac:spMk id="57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5:24.942" v="645" actId="1076"/>
          <ac:spMkLst>
            <pc:docMk/>
            <pc:sldMk cId="0" sldId="256"/>
            <ac:spMk id="58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7:00.957" v="540" actId="1076"/>
          <ac:spMkLst>
            <pc:docMk/>
            <pc:sldMk cId="0" sldId="256"/>
            <ac:spMk id="59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0:50.907" v="578" actId="1076"/>
          <ac:spMkLst>
            <pc:docMk/>
            <pc:sldMk cId="0" sldId="256"/>
            <ac:spMk id="60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5:52.068" v="649" actId="14100"/>
          <ac:spMkLst>
            <pc:docMk/>
            <pc:sldMk cId="0" sldId="256"/>
            <ac:spMk id="6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7:04.370" v="541" actId="1076"/>
          <ac:spMkLst>
            <pc:docMk/>
            <pc:sldMk cId="0" sldId="256"/>
            <ac:spMk id="62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6:12.598" v="651" actId="1076"/>
          <ac:spMkLst>
            <pc:docMk/>
            <pc:sldMk cId="0" sldId="256"/>
            <ac:spMk id="63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5:24.942" v="645" actId="1076"/>
          <ac:spMkLst>
            <pc:docMk/>
            <pc:sldMk cId="0" sldId="256"/>
            <ac:spMk id="64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7:11.990" v="543" actId="1076"/>
          <ac:spMkLst>
            <pc:docMk/>
            <pc:sldMk cId="0" sldId="256"/>
            <ac:spMk id="6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6:20.791" v="653" actId="1076"/>
          <ac:spMkLst>
            <pc:docMk/>
            <pc:sldMk cId="0" sldId="256"/>
            <ac:spMk id="66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5:46.458" v="648" actId="14100"/>
          <ac:spMkLst>
            <pc:docMk/>
            <pc:sldMk cId="0" sldId="256"/>
            <ac:spMk id="67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6:01.416" v="650" actId="1076"/>
          <ac:spMkLst>
            <pc:docMk/>
            <pc:sldMk cId="0" sldId="256"/>
            <ac:spMk id="68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7:24.877" v="544" actId="1076"/>
          <ac:spMkLst>
            <pc:docMk/>
            <pc:sldMk cId="0" sldId="256"/>
            <ac:spMk id="69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31:00.470" v="759" actId="20577"/>
          <ac:spMkLst>
            <pc:docMk/>
            <pc:sldMk cId="0" sldId="256"/>
            <ac:spMk id="7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21:33.981" v="677" actId="14100"/>
          <ac:spMkLst>
            <pc:docMk/>
            <pc:sldMk cId="0" sldId="256"/>
            <ac:spMk id="72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8:34.626" v="665" actId="14100"/>
          <ac:spMkLst>
            <pc:docMk/>
            <pc:sldMk cId="0" sldId="256"/>
            <ac:spMk id="74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22:00.874" v="684" actId="14100"/>
          <ac:spMkLst>
            <pc:docMk/>
            <pc:sldMk cId="0" sldId="256"/>
            <ac:spMk id="7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0:20.397" v="574" actId="1076"/>
          <ac:spMkLst>
            <pc:docMk/>
            <pc:sldMk cId="0" sldId="256"/>
            <ac:spMk id="79" creationId="{26196693-3C42-5DA5-9518-68BF0D2B8567}"/>
          </ac:spMkLst>
        </pc:spChg>
        <pc:spChg chg="mod">
          <ac:chgData name="Ella  Jackson" userId="f02f12de-b1b1-4e84-86fc-9c80cd1238d0" providerId="ADAL" clId="{0D24C3AD-470E-407E-AA88-8EC2390F7BA7}" dt="2026-06-08T09:21:52.152" v="680" actId="14100"/>
          <ac:spMkLst>
            <pc:docMk/>
            <pc:sldMk cId="0" sldId="256"/>
            <ac:spMk id="80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9:29.325" v="566" actId="1076"/>
          <ac:spMkLst>
            <pc:docMk/>
            <pc:sldMk cId="0" sldId="256"/>
            <ac:spMk id="8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9:29.325" v="566" actId="1076"/>
          <ac:spMkLst>
            <pc:docMk/>
            <pc:sldMk cId="0" sldId="256"/>
            <ac:spMk id="86" creationId="{EB879277-0072-9513-4742-0BCD5576EFBB}"/>
          </ac:spMkLst>
        </pc:spChg>
        <pc:spChg chg="mod">
          <ac:chgData name="Ella  Jackson" userId="f02f12de-b1b1-4e84-86fc-9c80cd1238d0" providerId="ADAL" clId="{0D24C3AD-470E-407E-AA88-8EC2390F7BA7}" dt="2026-06-08T09:09:34.119" v="567" actId="1076"/>
          <ac:spMkLst>
            <pc:docMk/>
            <pc:sldMk cId="0" sldId="256"/>
            <ac:spMk id="88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09:29.325" v="566" actId="1076"/>
          <ac:spMkLst>
            <pc:docMk/>
            <pc:sldMk cId="0" sldId="256"/>
            <ac:spMk id="9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31:47.070" v="760" actId="14100"/>
          <ac:spMkLst>
            <pc:docMk/>
            <pc:sldMk cId="0" sldId="256"/>
            <ac:spMk id="10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36:27.918" v="101" actId="1076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32:05.066" v="761" actId="1076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32:05.066" v="761" actId="1076"/>
          <ac:spMkLst>
            <pc:docMk/>
            <pc:sldMk cId="0" sldId="256"/>
            <ac:spMk id="10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32:05.066" v="761" actId="1076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59:34.949" v="362" actId="1076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59:34.949" v="362" actId="1076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59:20.005" v="360" actId="1076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59:31.404" v="361" actId="107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59:31.404" v="361" actId="1076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8:56:52.496" v="340" actId="107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Ella  Jackson" userId="f02f12de-b1b1-4e84-86fc-9c80cd1238d0" providerId="ADAL" clId="{0D24C3AD-470E-407E-AA88-8EC2390F7BA7}" dt="2026-06-08T09:19:32.493" v="673" actId="1076"/>
          <ac:spMkLst>
            <pc:docMk/>
            <pc:sldMk cId="0" sldId="256"/>
            <ac:spMk id="127" creationId="{623740AE-F9AE-628E-ED23-C62F56317C9C}"/>
          </ac:spMkLst>
        </pc:spChg>
        <pc:picChg chg="mod ord modCrop">
          <ac:chgData name="Ella  Jackson" userId="f02f12de-b1b1-4e84-86fc-9c80cd1238d0" providerId="ADAL" clId="{0D24C3AD-470E-407E-AA88-8EC2390F7BA7}" dt="2026-06-08T08:31:21.738" v="31" actId="732"/>
          <ac:picMkLst>
            <pc:docMk/>
            <pc:sldMk cId="0" sldId="256"/>
            <ac:picMk id="12" creationId="{A4BB53A6-3C57-6E6C-657C-73D7529BB4AD}"/>
          </ac:picMkLst>
        </pc:picChg>
        <pc:picChg chg="mod ord">
          <ac:chgData name="Ella  Jackson" userId="f02f12de-b1b1-4e84-86fc-9c80cd1238d0" providerId="ADAL" clId="{0D24C3AD-470E-407E-AA88-8EC2390F7BA7}" dt="2026-06-08T09:14:12.615" v="635" actId="1076"/>
          <ac:picMkLst>
            <pc:docMk/>
            <pc:sldMk cId="0" sldId="256"/>
            <ac:picMk id="13" creationId="{069BE0D4-8F6B-EC1F-7F1E-DEF14C481987}"/>
          </ac:picMkLst>
        </pc:picChg>
      </pc:sldChg>
    </pc:docChg>
  </pc:docChgLst>
  <pc:docChgLst>
    <pc:chgData name="Jackie Glatter" userId="fc427919-54e3-4a83-bedd-0451b17b3cae" providerId="ADAL" clId="{2486A90A-8C88-4A80-B293-3AE6EC2094E9}"/>
    <pc:docChg chg="undo custSel modSld">
      <pc:chgData name="Jackie Glatter" userId="fc427919-54e3-4a83-bedd-0451b17b3cae" providerId="ADAL" clId="{2486A90A-8C88-4A80-B293-3AE6EC2094E9}" dt="2026-06-09T18:33:13.146" v="482" actId="1038"/>
      <pc:docMkLst>
        <pc:docMk/>
      </pc:docMkLst>
      <pc:sldChg chg="addSp delSp modSp mod">
        <pc:chgData name="Jackie Glatter" userId="fc427919-54e3-4a83-bedd-0451b17b3cae" providerId="ADAL" clId="{2486A90A-8C88-4A80-B293-3AE6EC2094E9}" dt="2026-06-09T18:33:13.146" v="482" actId="1038"/>
        <pc:sldMkLst>
          <pc:docMk/>
          <pc:sldMk cId="0" sldId="256"/>
        </pc:sldMkLst>
        <pc:spChg chg="mod">
          <ac:chgData name="Jackie Glatter" userId="fc427919-54e3-4a83-bedd-0451b17b3cae" providerId="ADAL" clId="{2486A90A-8C88-4A80-B293-3AE6EC2094E9}" dt="2026-05-21T23:13:40.953" v="19" actId="108"/>
          <ac:spMkLst>
            <pc:docMk/>
            <pc:sldMk cId="0" sldId="256"/>
            <ac:spMk id="3" creationId="{362F41D5-E852-810D-95E7-25DFEA1BD43D}"/>
          </ac:spMkLst>
        </pc:spChg>
        <pc:spChg chg="mod">
          <ac:chgData name="Jackie Glatter" userId="fc427919-54e3-4a83-bedd-0451b17b3cae" providerId="ADAL" clId="{2486A90A-8C88-4A80-B293-3AE6EC2094E9}" dt="2026-06-09T18:16:19.211" v="360" actId="14100"/>
          <ac:spMkLst>
            <pc:docMk/>
            <pc:sldMk cId="0" sldId="256"/>
            <ac:spMk id="9" creationId="{E2713540-117F-B108-D7BC-3251D4154F3B}"/>
          </ac:spMkLst>
        </pc:spChg>
        <pc:spChg chg="mod">
          <ac:chgData name="Jackie Glatter" userId="fc427919-54e3-4a83-bedd-0451b17b3cae" providerId="ADAL" clId="{2486A90A-8C88-4A80-B293-3AE6EC2094E9}" dt="2026-06-09T18:31:44.936" v="464" actId="1036"/>
          <ac:spMkLst>
            <pc:docMk/>
            <pc:sldMk cId="0" sldId="256"/>
            <ac:spMk id="14" creationId="{F5E3D3F2-FB4C-7BA6-0238-09E6908C15CC}"/>
          </ac:spMkLst>
        </pc:spChg>
        <pc:spChg chg="mod">
          <ac:chgData name="Jackie Glatter" userId="fc427919-54e3-4a83-bedd-0451b17b3cae" providerId="ADAL" clId="{2486A90A-8C88-4A80-B293-3AE6EC2094E9}" dt="2026-06-09T18:28:00.100" v="452" actId="20577"/>
          <ac:spMkLst>
            <pc:docMk/>
            <pc:sldMk cId="0" sldId="256"/>
            <ac:spMk id="15" creationId="{0268A85C-C873-3C19-22E4-C4AD4DD264C7}"/>
          </ac:spMkLst>
        </pc:spChg>
        <pc:spChg chg="add del mod">
          <ac:chgData name="Jackie Glatter" userId="fc427919-54e3-4a83-bedd-0451b17b3cae" providerId="ADAL" clId="{2486A90A-8C88-4A80-B293-3AE6EC2094E9}" dt="2026-06-09T18:28:01.930" v="453" actId="478"/>
          <ac:spMkLst>
            <pc:docMk/>
            <pc:sldMk cId="0" sldId="256"/>
            <ac:spMk id="16" creationId="{3FABA851-C84D-70F2-D413-0AC5B53E8DA9}"/>
          </ac:spMkLst>
        </pc:spChg>
        <pc:spChg chg="mod">
          <ac:chgData name="Jackie Glatter" userId="fc427919-54e3-4a83-bedd-0451b17b3cae" providerId="ADAL" clId="{2486A90A-8C88-4A80-B293-3AE6EC2094E9}" dt="2026-06-09T18:05:37.132" v="281" actId="20577"/>
          <ac:spMkLst>
            <pc:docMk/>
            <pc:sldMk cId="0" sldId="256"/>
            <ac:spMk id="17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30:34.788" v="456" actId="1036"/>
          <ac:spMkLst>
            <pc:docMk/>
            <pc:sldMk cId="0" sldId="256"/>
            <ac:spMk id="21" creationId="{B241AAF4-9020-39A7-C542-3219F622D026}"/>
          </ac:spMkLst>
        </pc:spChg>
        <pc:spChg chg="mod">
          <ac:chgData name="Jackie Glatter" userId="fc427919-54e3-4a83-bedd-0451b17b3cae" providerId="ADAL" clId="{2486A90A-8C88-4A80-B293-3AE6EC2094E9}" dt="2026-06-09T18:31:58.472" v="468" actId="1035"/>
          <ac:spMkLst>
            <pc:docMk/>
            <pc:sldMk cId="0" sldId="256"/>
            <ac:spMk id="26" creationId="{77B58733-3F7E-0E08-91B7-63A5FD4C8D20}"/>
          </ac:spMkLst>
        </pc:spChg>
        <pc:spChg chg="mod">
          <ac:chgData name="Jackie Glatter" userId="fc427919-54e3-4a83-bedd-0451b17b3cae" providerId="ADAL" clId="{2486A90A-8C88-4A80-B293-3AE6EC2094E9}" dt="2026-06-09T18:32:51.538" v="480" actId="1036"/>
          <ac:spMkLst>
            <pc:docMk/>
            <pc:sldMk cId="0" sldId="256"/>
            <ac:spMk id="27" creationId="{17C1D2CE-F4B9-2F77-CAE7-E653EDA7ADAE}"/>
          </ac:spMkLst>
        </pc:spChg>
        <pc:spChg chg="mod">
          <ac:chgData name="Jackie Glatter" userId="fc427919-54e3-4a83-bedd-0451b17b3cae" providerId="ADAL" clId="{2486A90A-8C88-4A80-B293-3AE6EC2094E9}" dt="2026-06-09T18:02:35.967" v="211" actId="2057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7:48:00.151" v="114" actId="1076"/>
          <ac:spMkLst>
            <pc:docMk/>
            <pc:sldMk cId="0" sldId="256"/>
            <ac:spMk id="36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2:16.538" v="209" actId="1035"/>
          <ac:spMkLst>
            <pc:docMk/>
            <pc:sldMk cId="0" sldId="256"/>
            <ac:spMk id="57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3:07.190" v="217" actId="1035"/>
          <ac:spMkLst>
            <pc:docMk/>
            <pc:sldMk cId="0" sldId="256"/>
            <ac:spMk id="58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3:57.832" v="243" actId="1035"/>
          <ac:spMkLst>
            <pc:docMk/>
            <pc:sldMk cId="0" sldId="256"/>
            <ac:spMk id="59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01.274" v="249" actId="1035"/>
          <ac:spMkLst>
            <pc:docMk/>
            <pc:sldMk cId="0" sldId="256"/>
            <ac:spMk id="60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3:20.900" v="229" actId="1035"/>
          <ac:spMkLst>
            <pc:docMk/>
            <pc:sldMk cId="0" sldId="256"/>
            <ac:spMk id="61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07.112" v="256" actId="1035"/>
          <ac:spMkLst>
            <pc:docMk/>
            <pc:sldMk cId="0" sldId="256"/>
            <ac:spMk id="62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11.023" v="263" actId="1035"/>
          <ac:spMkLst>
            <pc:docMk/>
            <pc:sldMk cId="0" sldId="256"/>
            <ac:spMk id="63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3:15.492" v="223" actId="1035"/>
          <ac:spMkLst>
            <pc:docMk/>
            <pc:sldMk cId="0" sldId="256"/>
            <ac:spMk id="64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15.823" v="267" actId="1035"/>
          <ac:spMkLst>
            <pc:docMk/>
            <pc:sldMk cId="0" sldId="256"/>
            <ac:spMk id="65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19.198" v="271" actId="1035"/>
          <ac:spMkLst>
            <pc:docMk/>
            <pc:sldMk cId="0" sldId="256"/>
            <ac:spMk id="66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3:41.737" v="236" actId="1036"/>
          <ac:spMkLst>
            <pc:docMk/>
            <pc:sldMk cId="0" sldId="256"/>
            <ac:spMk id="67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23.141" v="275" actId="1035"/>
          <ac:spMkLst>
            <pc:docMk/>
            <pc:sldMk cId="0" sldId="256"/>
            <ac:spMk id="68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4:26.280" v="279" actId="1035"/>
          <ac:spMkLst>
            <pc:docMk/>
            <pc:sldMk cId="0" sldId="256"/>
            <ac:spMk id="69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7:56:57.164" v="120" actId="14100"/>
          <ac:spMkLst>
            <pc:docMk/>
            <pc:sldMk cId="0" sldId="256"/>
            <ac:spMk id="71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5-22T16:01:08.512" v="87" actId="1076"/>
          <ac:spMkLst>
            <pc:docMk/>
            <pc:sldMk cId="0" sldId="256"/>
            <ac:spMk id="80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5-21T23:30:21.637" v="77" actId="1076"/>
          <ac:spMkLst>
            <pc:docMk/>
            <pc:sldMk cId="0" sldId="256"/>
            <ac:spMk id="85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33:13.146" v="482" actId="1038"/>
          <ac:spMkLst>
            <pc:docMk/>
            <pc:sldMk cId="0" sldId="256"/>
            <ac:spMk id="86" creationId="{EB879277-0072-9513-4742-0BCD5576EFBB}"/>
          </ac:spMkLst>
        </pc:spChg>
        <pc:spChg chg="mod">
          <ac:chgData name="Jackie Glatter" userId="fc427919-54e3-4a83-bedd-0451b17b3cae" providerId="ADAL" clId="{2486A90A-8C88-4A80-B293-3AE6EC2094E9}" dt="2026-06-09T18:16:32.190" v="361" actId="1038"/>
          <ac:spMkLst>
            <pc:docMk/>
            <pc:sldMk cId="0" sldId="256"/>
            <ac:spMk id="88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7:14.875" v="369" actId="14100"/>
          <ac:spMkLst>
            <pc:docMk/>
            <pc:sldMk cId="0" sldId="256"/>
            <ac:spMk id="91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1:08.633" v="335" actId="1036"/>
          <ac:spMkLst>
            <pc:docMk/>
            <pc:sldMk cId="0" sldId="256"/>
            <ac:spMk id="101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5-21T23:18:40.054" v="41" actId="1076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5-21T23:22:27.149" v="58" actId="1076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5-21T23:22:32.615" v="59" actId="1076"/>
          <ac:spMkLst>
            <pc:docMk/>
            <pc:sldMk cId="0" sldId="256"/>
            <ac:spMk id="105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4:01.766" v="358" actId="20577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09:45.417" v="308" actId="1036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1:44.346" v="341" actId="1038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0:07.305" v="316" actId="1037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3:00.067" v="355" actId="1035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2:50.958" v="351" actId="1036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6-09T18:12:46.381" v="348" actId="103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Jackie Glatter" userId="fc427919-54e3-4a83-bedd-0451b17b3cae" providerId="ADAL" clId="{2486A90A-8C88-4A80-B293-3AE6EC2094E9}" dt="2026-05-21T15:01:47.039" v="0" actId="20577"/>
          <ac:spMkLst>
            <pc:docMk/>
            <pc:sldMk cId="0" sldId="256"/>
            <ac:spMk id="127" creationId="{623740AE-F9AE-628E-ED23-C62F56317C9C}"/>
          </ac:spMkLst>
        </pc:spChg>
        <pc:picChg chg="mod modCrop">
          <ac:chgData name="Jackie Glatter" userId="fc427919-54e3-4a83-bedd-0451b17b3cae" providerId="ADAL" clId="{2486A90A-8C88-4A80-B293-3AE6EC2094E9}" dt="2026-05-21T23:11:59.612" v="17" actId="1076"/>
          <ac:picMkLst>
            <pc:docMk/>
            <pc:sldMk cId="0" sldId="256"/>
            <ac:picMk id="12" creationId="{A4BB53A6-3C57-6E6C-657C-73D7529BB4AD}"/>
          </ac:picMkLst>
        </pc:picChg>
        <pc:picChg chg="mod">
          <ac:chgData name="Jackie Glatter" userId="fc427919-54e3-4a83-bedd-0451b17b3cae" providerId="ADAL" clId="{2486A90A-8C88-4A80-B293-3AE6EC2094E9}" dt="2026-06-09T17:45:08.958" v="110" actId="14100"/>
          <ac:picMkLst>
            <pc:docMk/>
            <pc:sldMk cId="0" sldId="256"/>
            <ac:picMk id="13" creationId="{069BE0D4-8F6B-EC1F-7F1E-DEF14C481987}"/>
          </ac:picMkLst>
        </pc:picChg>
      </pc:sldChg>
    </pc:docChg>
  </pc:docChgLst>
  <pc:docChgLst>
    <pc:chgData name="Sarah Gallagher" userId="dd0870dc-b666-413b-af87-b3d48d0af619" providerId="ADAL" clId="{8A3FE331-423F-4C18-9D27-5126B3D3DB09}"/>
    <pc:docChg chg="undo custSel modSld">
      <pc:chgData name="Sarah Gallagher" userId="dd0870dc-b666-413b-af87-b3d48d0af619" providerId="ADAL" clId="{8A3FE331-423F-4C18-9D27-5126B3D3DB09}" dt="2026-06-15T14:02:52.419" v="1344" actId="207"/>
      <pc:docMkLst>
        <pc:docMk/>
      </pc:docMkLst>
      <pc:sldChg chg="addSp delSp modSp mod">
        <pc:chgData name="Sarah Gallagher" userId="dd0870dc-b666-413b-af87-b3d48d0af619" providerId="ADAL" clId="{8A3FE331-423F-4C18-9D27-5126B3D3DB09}" dt="2026-06-15T14:02:52.419" v="1344" actId="207"/>
        <pc:sldMkLst>
          <pc:docMk/>
          <pc:sldMk cId="0" sldId="256"/>
        </pc:sldMkLst>
        <pc:spChg chg="add del">
          <ac:chgData name="Sarah Gallagher" userId="dd0870dc-b666-413b-af87-b3d48d0af619" providerId="ADAL" clId="{8A3FE331-423F-4C18-9D27-5126B3D3DB09}" dt="2026-05-21T11:42:53.828" v="838" actId="478"/>
          <ac:spMkLst>
            <pc:docMk/>
            <pc:sldMk cId="0" sldId="256"/>
            <ac:spMk id="2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03.329" v="964" actId="1076"/>
          <ac:spMkLst>
            <pc:docMk/>
            <pc:sldMk cId="0" sldId="256"/>
            <ac:spMk id="3" creationId="{362F41D5-E852-810D-95E7-25DFEA1BD43D}"/>
          </ac:spMkLst>
        </pc:spChg>
        <pc:spChg chg="add mod">
          <ac:chgData name="Sarah Gallagher" userId="dd0870dc-b666-413b-af87-b3d48d0af619" providerId="ADAL" clId="{8A3FE331-423F-4C18-9D27-5126B3D3DB09}" dt="2026-06-02T08:57:11.646" v="1206" actId="20577"/>
          <ac:spMkLst>
            <pc:docMk/>
            <pc:sldMk cId="0" sldId="256"/>
            <ac:spMk id="9" creationId="{E2713540-117F-B108-D7BC-3251D4154F3B}"/>
          </ac:spMkLst>
        </pc:spChg>
        <pc:spChg chg="mod">
          <ac:chgData name="Sarah Gallagher" userId="dd0870dc-b666-413b-af87-b3d48d0af619" providerId="ADAL" clId="{8A3FE331-423F-4C18-9D27-5126B3D3DB09}" dt="2026-06-02T08:28:13.304" v="866" actId="20577"/>
          <ac:spMkLst>
            <pc:docMk/>
            <pc:sldMk cId="0" sldId="256"/>
            <ac:spMk id="10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5:25.118" v="918" actId="1076"/>
          <ac:spMkLst>
            <pc:docMk/>
            <pc:sldMk cId="0" sldId="256"/>
            <ac:spMk id="15" creationId="{0268A85C-C873-3C19-22E4-C4AD4DD264C7}"/>
          </ac:spMkLst>
        </pc:spChg>
        <pc:spChg chg="mod">
          <ac:chgData name="Sarah Gallagher" userId="dd0870dc-b666-413b-af87-b3d48d0af619" providerId="ADAL" clId="{8A3FE331-423F-4C18-9D27-5126B3D3DB09}" dt="2026-06-02T08:34:45.902" v="912" actId="1076"/>
          <ac:spMkLst>
            <pc:docMk/>
            <pc:sldMk cId="0" sldId="256"/>
            <ac:spMk id="18" creationId="{9F1F27F7-266F-155A-3ED0-E17D977EB2DB}"/>
          </ac:spMkLst>
        </pc:spChg>
        <pc:spChg chg="mod">
          <ac:chgData name="Sarah Gallagher" userId="dd0870dc-b666-413b-af87-b3d48d0af619" providerId="ADAL" clId="{8A3FE331-423F-4C18-9D27-5126B3D3DB09}" dt="2026-06-02T08:34:51.273" v="913" actId="1076"/>
          <ac:spMkLst>
            <pc:docMk/>
            <pc:sldMk cId="0" sldId="256"/>
            <ac:spMk id="19" creationId="{7E290F6C-5A5B-19F1-2745-4C983E497D47}"/>
          </ac:spMkLst>
        </pc:spChg>
        <pc:spChg chg="mod">
          <ac:chgData name="Sarah Gallagher" userId="dd0870dc-b666-413b-af87-b3d48d0af619" providerId="ADAL" clId="{8A3FE331-423F-4C18-9D27-5126B3D3DB09}" dt="2026-06-02T08:34:58.164" v="914" actId="1076"/>
          <ac:spMkLst>
            <pc:docMk/>
            <pc:sldMk cId="0" sldId="256"/>
            <ac:spMk id="20" creationId="{4B70EBC5-931B-17F9-369E-37AF8C69D902}"/>
          </ac:spMkLst>
        </pc:spChg>
        <pc:spChg chg="mod">
          <ac:chgData name="Sarah Gallagher" userId="dd0870dc-b666-413b-af87-b3d48d0af619" providerId="ADAL" clId="{8A3FE331-423F-4C18-9D27-5126B3D3DB09}" dt="2026-06-02T08:32:34.641" v="885" actId="1076"/>
          <ac:spMkLst>
            <pc:docMk/>
            <pc:sldMk cId="0" sldId="256"/>
            <ac:spMk id="21" creationId="{B241AAF4-9020-39A7-C542-3219F622D026}"/>
          </ac:spMkLst>
        </pc:spChg>
        <pc:spChg chg="mod">
          <ac:chgData name="Sarah Gallagher" userId="dd0870dc-b666-413b-af87-b3d48d0af619" providerId="ADAL" clId="{8A3FE331-423F-4C18-9D27-5126B3D3DB09}" dt="2026-06-02T08:54:34.711" v="1137" actId="1076"/>
          <ac:spMkLst>
            <pc:docMk/>
            <pc:sldMk cId="0" sldId="256"/>
            <ac:spMk id="25" creationId="{F3555F31-9F95-4610-D6CB-0111068BB878}"/>
          </ac:spMkLst>
        </pc:spChg>
        <pc:spChg chg="mod">
          <ac:chgData name="Sarah Gallagher" userId="dd0870dc-b666-413b-af87-b3d48d0af619" providerId="ADAL" clId="{8A3FE331-423F-4C18-9D27-5126B3D3DB09}" dt="2026-06-02T08:54:08.369" v="1134" actId="1076"/>
          <ac:spMkLst>
            <pc:docMk/>
            <pc:sldMk cId="0" sldId="256"/>
            <ac:spMk id="26" creationId="{77B58733-3F7E-0E08-91B7-63A5FD4C8D20}"/>
          </ac:spMkLst>
        </pc:spChg>
        <pc:spChg chg="mod">
          <ac:chgData name="Sarah Gallagher" userId="dd0870dc-b666-413b-af87-b3d48d0af619" providerId="ADAL" clId="{8A3FE331-423F-4C18-9D27-5126B3D3DB09}" dt="2026-06-02T08:54:15.314" v="1135" actId="1076"/>
          <ac:spMkLst>
            <pc:docMk/>
            <pc:sldMk cId="0" sldId="256"/>
            <ac:spMk id="27" creationId="{17C1D2CE-F4B9-2F77-CAE7-E653EDA7ADAE}"/>
          </ac:spMkLst>
        </pc:spChg>
        <pc:spChg chg="mod">
          <ac:chgData name="Sarah Gallagher" userId="dd0870dc-b666-413b-af87-b3d48d0af619" providerId="ADAL" clId="{8A3FE331-423F-4C18-9D27-5126B3D3DB09}" dt="2026-05-21T11:40:11.416" v="817" actId="20577"/>
          <ac:spMkLst>
            <pc:docMk/>
            <pc:sldMk cId="0" sldId="256"/>
            <ac:spMk id="30" creationId="{75C9CD35-0141-2076-B936-D67E2543D440}"/>
          </ac:spMkLst>
        </pc:spChg>
        <pc:spChg chg="mod">
          <ac:chgData name="Sarah Gallagher" userId="dd0870dc-b666-413b-af87-b3d48d0af619" providerId="ADAL" clId="{8A3FE331-423F-4C18-9D27-5126B3D3DB09}" dt="2026-06-02T08:42:10.159" v="982" actId="14100"/>
          <ac:spMkLst>
            <pc:docMk/>
            <pc:sldMk cId="0" sldId="256"/>
            <ac:spMk id="33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2:18.196" v="983" actId="14100"/>
          <ac:spMkLst>
            <pc:docMk/>
            <pc:sldMk cId="0" sldId="256"/>
            <ac:spMk id="34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2:51.963" v="887" actId="1076"/>
          <ac:spMkLst>
            <pc:docMk/>
            <pc:sldMk cId="0" sldId="256"/>
            <ac:spMk id="36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10.139" v="965" actId="1076"/>
          <ac:spMkLst>
            <pc:docMk/>
            <pc:sldMk cId="0" sldId="256"/>
            <ac:spMk id="39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18.795" v="966" actId="1076"/>
          <ac:spMkLst>
            <pc:docMk/>
            <pc:sldMk cId="0" sldId="256"/>
            <ac:spMk id="40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25.152" v="967" actId="1076"/>
          <ac:spMkLst>
            <pc:docMk/>
            <pc:sldMk cId="0" sldId="256"/>
            <ac:spMk id="4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41.888" v="968" actId="1076"/>
          <ac:spMkLst>
            <pc:docMk/>
            <pc:sldMk cId="0" sldId="256"/>
            <ac:spMk id="42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47.900" v="969" actId="1076"/>
          <ac:spMkLst>
            <pc:docMk/>
            <pc:sldMk cId="0" sldId="256"/>
            <ac:spMk id="43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0:58.040" v="972" actId="1076"/>
          <ac:spMkLst>
            <pc:docMk/>
            <pc:sldMk cId="0" sldId="256"/>
            <ac:spMk id="44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05.395" v="973" actId="1076"/>
          <ac:spMkLst>
            <pc:docMk/>
            <pc:sldMk cId="0" sldId="256"/>
            <ac:spMk id="4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16.167" v="974" actId="1076"/>
          <ac:spMkLst>
            <pc:docMk/>
            <pc:sldMk cId="0" sldId="256"/>
            <ac:spMk id="46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23.966" v="975" actId="1076"/>
          <ac:spMkLst>
            <pc:docMk/>
            <pc:sldMk cId="0" sldId="256"/>
            <ac:spMk id="47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28.738" v="976" actId="1076"/>
          <ac:spMkLst>
            <pc:docMk/>
            <pc:sldMk cId="0" sldId="256"/>
            <ac:spMk id="48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35.923" v="977" actId="1076"/>
          <ac:spMkLst>
            <pc:docMk/>
            <pc:sldMk cId="0" sldId="256"/>
            <ac:spMk id="49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43.685" v="978" actId="1076"/>
          <ac:spMkLst>
            <pc:docMk/>
            <pc:sldMk cId="0" sldId="256"/>
            <ac:spMk id="50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1:54.819" v="979" actId="1076"/>
          <ac:spMkLst>
            <pc:docMk/>
            <pc:sldMk cId="0" sldId="256"/>
            <ac:spMk id="5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2:06.266" v="981" actId="1076"/>
          <ac:spMkLst>
            <pc:docMk/>
            <pc:sldMk cId="0" sldId="256"/>
            <ac:spMk id="53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5:11.732" v="916" actId="14100"/>
          <ac:spMkLst>
            <pc:docMk/>
            <pc:sldMk cId="0" sldId="256"/>
            <ac:spMk id="54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5:04.292" v="915" actId="14100"/>
          <ac:spMkLst>
            <pc:docMk/>
            <pc:sldMk cId="0" sldId="256"/>
            <ac:spMk id="5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9:59.535" v="1330" actId="20577"/>
          <ac:spMkLst>
            <pc:docMk/>
            <pc:sldMk cId="0" sldId="256"/>
            <ac:spMk id="57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0:06.272" v="1332" actId="1076"/>
          <ac:spMkLst>
            <pc:docMk/>
            <pc:sldMk cId="0" sldId="256"/>
            <ac:spMk id="58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3:18.226" v="893" actId="1076"/>
          <ac:spMkLst>
            <pc:docMk/>
            <pc:sldMk cId="0" sldId="256"/>
            <ac:spMk id="59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3:13.071" v="892" actId="1076"/>
          <ac:spMkLst>
            <pc:docMk/>
            <pc:sldMk cId="0" sldId="256"/>
            <ac:spMk id="60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0:08.981" v="1333" actId="1076"/>
          <ac:spMkLst>
            <pc:docMk/>
            <pc:sldMk cId="0" sldId="256"/>
            <ac:spMk id="6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3:40.001" v="897" actId="1076"/>
          <ac:spMkLst>
            <pc:docMk/>
            <pc:sldMk cId="0" sldId="256"/>
            <ac:spMk id="62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3:48.134" v="898" actId="1076"/>
          <ac:spMkLst>
            <pc:docMk/>
            <pc:sldMk cId="0" sldId="256"/>
            <ac:spMk id="63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0:57.064" v="1341" actId="1076"/>
          <ac:spMkLst>
            <pc:docMk/>
            <pc:sldMk cId="0" sldId="256"/>
            <ac:spMk id="64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1:11.120" v="1342" actId="1076"/>
          <ac:spMkLst>
            <pc:docMk/>
            <pc:sldMk cId="0" sldId="256"/>
            <ac:spMk id="6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4:21.256" v="906" actId="1076"/>
          <ac:spMkLst>
            <pc:docMk/>
            <pc:sldMk cId="0" sldId="256"/>
            <ac:spMk id="66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0:37.226" v="1338" actId="1076"/>
          <ac:spMkLst>
            <pc:docMk/>
            <pc:sldMk cId="0" sldId="256"/>
            <ac:spMk id="67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0:19.308" v="1335" actId="1076"/>
          <ac:spMkLst>
            <pc:docMk/>
            <pc:sldMk cId="0" sldId="256"/>
            <ac:spMk id="68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9:00:44.799" v="1339" actId="1076"/>
          <ac:spMkLst>
            <pc:docMk/>
            <pc:sldMk cId="0" sldId="256"/>
            <ac:spMk id="69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4:33.198" v="910" actId="1076"/>
          <ac:spMkLst>
            <pc:docMk/>
            <pc:sldMk cId="0" sldId="256"/>
            <ac:spMk id="7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4:40.412" v="911" actId="1076"/>
          <ac:spMkLst>
            <pc:docMk/>
            <pc:sldMk cId="0" sldId="256"/>
            <ac:spMk id="72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5:31.545" v="919" actId="14100"/>
          <ac:spMkLst>
            <pc:docMk/>
            <pc:sldMk cId="0" sldId="256"/>
            <ac:spMk id="74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39:53.441" v="962" actId="14100"/>
          <ac:spMkLst>
            <pc:docMk/>
            <pc:sldMk cId="0" sldId="256"/>
            <ac:spMk id="7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3:41.603" v="1131" actId="1076"/>
          <ac:spMkLst>
            <pc:docMk/>
            <pc:sldMk cId="0" sldId="256"/>
            <ac:spMk id="79" creationId="{26196693-3C42-5DA5-9518-68BF0D2B8567}"/>
          </ac:spMkLst>
        </pc:spChg>
        <pc:spChg chg="mod">
          <ac:chgData name="Sarah Gallagher" userId="dd0870dc-b666-413b-af87-b3d48d0af619" providerId="ADAL" clId="{8A3FE331-423F-4C18-9D27-5126B3D3DB09}" dt="2026-06-02T08:53:30.863" v="1130" actId="14100"/>
          <ac:spMkLst>
            <pc:docMk/>
            <pc:sldMk cId="0" sldId="256"/>
            <ac:spMk id="80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5:07.394" v="1139" actId="1076"/>
          <ac:spMkLst>
            <pc:docMk/>
            <pc:sldMk cId="0" sldId="256"/>
            <ac:spMk id="8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4:43.552" v="1138" actId="1076"/>
          <ac:spMkLst>
            <pc:docMk/>
            <pc:sldMk cId="0" sldId="256"/>
            <ac:spMk id="86" creationId="{EB879277-0072-9513-4742-0BCD5576EFBB}"/>
          </ac:spMkLst>
        </pc:spChg>
        <pc:spChg chg="mod">
          <ac:chgData name="Sarah Gallagher" userId="dd0870dc-b666-413b-af87-b3d48d0af619" providerId="ADAL" clId="{8A3FE331-423F-4C18-9D27-5126B3D3DB09}" dt="2026-06-02T08:54:22.838" v="1136" actId="1076"/>
          <ac:spMkLst>
            <pc:docMk/>
            <pc:sldMk cId="0" sldId="256"/>
            <ac:spMk id="88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3:58.388" v="1133" actId="1076"/>
          <ac:spMkLst>
            <pc:docMk/>
            <pc:sldMk cId="0" sldId="256"/>
            <ac:spMk id="9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2:57.846" v="1129" actId="14100"/>
          <ac:spMkLst>
            <pc:docMk/>
            <pc:sldMk cId="0" sldId="256"/>
            <ac:spMk id="10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44:19.480" v="1078" actId="1076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1:39.902" v="1122" actId="1076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1:54.745" v="1125" actId="255"/>
          <ac:spMkLst>
            <pc:docMk/>
            <pc:sldMk cId="0" sldId="256"/>
            <ac:spMk id="10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1:21.904" v="1120" actId="14100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1:17.341" v="1119" actId="1076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2:00.950" v="1126" actId="255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1:02.736" v="1116" actId="14100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0:46.798" v="1114" actId="107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2:25.792" v="1127" actId="255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02T08:50:26.213" v="1109" actId="14100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Sarah Gallagher" userId="dd0870dc-b666-413b-af87-b3d48d0af619" providerId="ADAL" clId="{8A3FE331-423F-4C18-9D27-5126B3D3DB09}" dt="2026-06-15T14:02:52.419" v="1344" actId="207"/>
          <ac:spMkLst>
            <pc:docMk/>
            <pc:sldMk cId="0" sldId="256"/>
            <ac:spMk id="127" creationId="{623740AE-F9AE-628E-ED23-C62F56317C9C}"/>
          </ac:spMkLst>
        </pc:spChg>
        <pc:picChg chg="mod">
          <ac:chgData name="Sarah Gallagher" userId="dd0870dc-b666-413b-af87-b3d48d0af619" providerId="ADAL" clId="{8A3FE331-423F-4C18-9D27-5126B3D3DB09}" dt="2026-06-02T08:32:56.324" v="888" actId="1076"/>
          <ac:picMkLst>
            <pc:docMk/>
            <pc:sldMk cId="0" sldId="256"/>
            <ac:picMk id="13" creationId="{069BE0D4-8F6B-EC1F-7F1E-DEF14C481987}"/>
          </ac:picMkLst>
        </pc:picChg>
      </pc:sldChg>
    </pc:docChg>
  </pc:docChgLst>
  <pc:docChgLst>
    <pc:chgData name="Jackie Glatter" userId="S::jglatter@rheumatology.org.uk::fc427919-54e3-4a83-bedd-0451b17b3cae" providerId="AD" clId="Web-{10DA7DBC-9606-9666-1B12-6EF94043373C}"/>
    <pc:docChg chg="modSld">
      <pc:chgData name="Jackie Glatter" userId="S::jglatter@rheumatology.org.uk::fc427919-54e3-4a83-bedd-0451b17b3cae" providerId="AD" clId="Web-{10DA7DBC-9606-9666-1B12-6EF94043373C}" dt="2026-05-14T22:49:06.636" v="67" actId="20577"/>
      <pc:docMkLst>
        <pc:docMk/>
      </pc:docMkLst>
      <pc:sldChg chg="addSp modSp">
        <pc:chgData name="Jackie Glatter" userId="S::jglatter@rheumatology.org.uk::fc427919-54e3-4a83-bedd-0451b17b3cae" providerId="AD" clId="Web-{10DA7DBC-9606-9666-1B12-6EF94043373C}" dt="2026-05-14T22:49:06.636" v="67" actId="20577"/>
        <pc:sldMkLst>
          <pc:docMk/>
          <pc:sldMk cId="0" sldId="256"/>
        </pc:sldMkLst>
        <pc:spChg chg="add mod">
          <ac:chgData name="Jackie Glatter" userId="S::jglatter@rheumatology.org.uk::fc427919-54e3-4a83-bedd-0451b17b3cae" providerId="AD" clId="Web-{10DA7DBC-9606-9666-1B12-6EF94043373C}" dt="2026-05-14T22:49:06.636" v="67" actId="20577"/>
          <ac:spMkLst>
            <pc:docMk/>
            <pc:sldMk cId="0" sldId="256"/>
            <ac:spMk id="3" creationId="{362F41D5-E852-810D-95E7-25DFEA1BD43D}"/>
          </ac:spMkLst>
        </pc:spChg>
        <pc:spChg chg="mod">
          <ac:chgData name="Jackie Glatter" userId="S::jglatter@rheumatology.org.uk::fc427919-54e3-4a83-bedd-0451b17b3cae" providerId="AD" clId="Web-{10DA7DBC-9606-9666-1B12-6EF94043373C}" dt="2026-05-14T22:48:30.681" v="65" actId="20577"/>
          <ac:spMkLst>
            <pc:docMk/>
            <pc:sldMk cId="0" sldId="256"/>
            <ac:spMk id="36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0DA7DBC-9606-9666-1B12-6EF94043373C}" dt="2026-05-14T22:46:30.333" v="57" actId="20577"/>
          <ac:spMkLst>
            <pc:docMk/>
            <pc:sldMk cId="0" sldId="256"/>
            <ac:spMk id="71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0DA7DBC-9606-9666-1B12-6EF94043373C}" dt="2026-05-14T22:37:17.201" v="17" actId="20577"/>
          <ac:spMkLst>
            <pc:docMk/>
            <pc:sldMk cId="0" sldId="256"/>
            <ac:spMk id="102" creationId="{00000000-0000-0000-0000-000000000000}"/>
          </ac:spMkLst>
        </pc:spChg>
      </pc:sldChg>
    </pc:docChg>
  </pc:docChgLst>
  <pc:docChgLst>
    <pc:chgData name="Sarah Gallagher" userId="S::sgallagher@rheumatology.org.uk::dd0870dc-b666-413b-af87-b3d48d0af619" providerId="AD" clId="Web-{3E9040E7-76CC-4A27-6F4D-DE2AB908B2AB}"/>
    <pc:docChg chg="modSld">
      <pc:chgData name="Sarah Gallagher" userId="S::sgallagher@rheumatology.org.uk::dd0870dc-b666-413b-af87-b3d48d0af619" providerId="AD" clId="Web-{3E9040E7-76CC-4A27-6F4D-DE2AB908B2AB}" dt="2026-05-18T08:27:58.017" v="10" actId="20577"/>
      <pc:docMkLst>
        <pc:docMk/>
      </pc:docMkLst>
      <pc:sldChg chg="addSp delSp modSp">
        <pc:chgData name="Sarah Gallagher" userId="S::sgallagher@rheumatology.org.uk::dd0870dc-b666-413b-af87-b3d48d0af619" providerId="AD" clId="Web-{3E9040E7-76CC-4A27-6F4D-DE2AB908B2AB}" dt="2026-05-18T08:27:58.017" v="10" actId="20577"/>
        <pc:sldMkLst>
          <pc:docMk/>
          <pc:sldMk cId="0" sldId="256"/>
        </pc:sldMkLst>
        <pc:spChg chg="mod">
          <ac:chgData name="Sarah Gallagher" userId="S::sgallagher@rheumatology.org.uk::dd0870dc-b666-413b-af87-b3d48d0af619" providerId="AD" clId="Web-{3E9040E7-76CC-4A27-6F4D-DE2AB908B2AB}" dt="2026-05-18T08:27:47.986" v="6" actId="2057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Sarah Gallagher" userId="S::sgallagher@rheumatology.org.uk::dd0870dc-b666-413b-af87-b3d48d0af619" providerId="AD" clId="Web-{3E9040E7-76CC-4A27-6F4D-DE2AB908B2AB}" dt="2026-05-18T08:27:51.829" v="7" actId="20577"/>
          <ac:spMkLst>
            <pc:docMk/>
            <pc:sldMk cId="0" sldId="256"/>
            <ac:spMk id="54" creationId="{00000000-0000-0000-0000-000000000000}"/>
          </ac:spMkLst>
        </pc:spChg>
        <pc:spChg chg="mod">
          <ac:chgData name="Sarah Gallagher" userId="S::sgallagher@rheumatology.org.uk::dd0870dc-b666-413b-af87-b3d48d0af619" providerId="AD" clId="Web-{3E9040E7-76CC-4A27-6F4D-DE2AB908B2AB}" dt="2026-05-18T08:27:58.017" v="10" actId="20577"/>
          <ac:spMkLst>
            <pc:docMk/>
            <pc:sldMk cId="0" sldId="256"/>
            <ac:spMk id="74" creationId="{00000000-0000-0000-0000-000000000000}"/>
          </ac:spMkLst>
        </pc:spChg>
        <pc:picChg chg="add mod">
          <ac:chgData name="Sarah Gallagher" userId="S::sgallagher@rheumatology.org.uk::dd0870dc-b666-413b-af87-b3d48d0af619" providerId="AD" clId="Web-{3E9040E7-76CC-4A27-6F4D-DE2AB908B2AB}" dt="2026-05-18T08:27:21.781" v="5" actId="1076"/>
          <ac:picMkLst>
            <pc:docMk/>
            <pc:sldMk cId="0" sldId="256"/>
            <ac:picMk id="13" creationId="{069BE0D4-8F6B-EC1F-7F1E-DEF14C481987}"/>
          </ac:picMkLst>
        </pc:picChg>
      </pc:sldChg>
    </pc:docChg>
  </pc:docChgLst>
  <pc:docChgLst>
    <pc:chgData name="Jackie Glatter" userId="S::jglatter@rheumatology.org.uk::fc427919-54e3-4a83-bedd-0451b17b3cae" providerId="AD" clId="Web-{5A2E1189-7807-3B4E-1A55-FB787F1083CE}"/>
    <pc:docChg chg="modSld">
      <pc:chgData name="Jackie Glatter" userId="S::jglatter@rheumatology.org.uk::fc427919-54e3-4a83-bedd-0451b17b3cae" providerId="AD" clId="Web-{5A2E1189-7807-3B4E-1A55-FB787F1083CE}" dt="2026-05-20T15:33:03.283" v="906"/>
      <pc:docMkLst>
        <pc:docMk/>
      </pc:docMkLst>
      <pc:sldChg chg="addSp delSp modSp">
        <pc:chgData name="Jackie Glatter" userId="S::jglatter@rheumatology.org.uk::fc427919-54e3-4a83-bedd-0451b17b3cae" providerId="AD" clId="Web-{5A2E1189-7807-3B4E-1A55-FB787F1083CE}" dt="2026-05-20T15:33:03.283" v="906"/>
        <pc:sldMkLst>
          <pc:docMk/>
          <pc:sldMk cId="0" sldId="256"/>
        </pc:sldMkLst>
        <pc:spChg chg="mod">
          <ac:chgData name="Jackie Glatter" userId="S::jglatter@rheumatology.org.uk::fc427919-54e3-4a83-bedd-0451b17b3cae" providerId="AD" clId="Web-{5A2E1189-7807-3B4E-1A55-FB787F1083CE}" dt="2026-05-20T14:29:14.254" v="604" actId="20577"/>
          <ac:spMkLst>
            <pc:docMk/>
            <pc:sldMk cId="0" sldId="256"/>
            <ac:spMk id="3" creationId="{362F41D5-E852-810D-95E7-25DFEA1BD43D}"/>
          </ac:spMkLst>
        </pc:spChg>
        <pc:spChg chg="add mod">
          <ac:chgData name="Jackie Glatter" userId="S::jglatter@rheumatology.org.uk::fc427919-54e3-4a83-bedd-0451b17b3cae" providerId="AD" clId="Web-{5A2E1189-7807-3B4E-1A55-FB787F1083CE}" dt="2026-05-20T14:40:30.862" v="678" actId="20577"/>
          <ac:spMkLst>
            <pc:docMk/>
            <pc:sldMk cId="0" sldId="256"/>
            <ac:spMk id="15" creationId="{0268A85C-C873-3C19-22E4-C4AD4DD264C7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34:20.895" v="628" actId="14100"/>
          <ac:spMkLst>
            <pc:docMk/>
            <pc:sldMk cId="0" sldId="256"/>
            <ac:spMk id="21" creationId="{B241AAF4-9020-39A7-C542-3219F622D026}"/>
          </ac:spMkLst>
        </pc:spChg>
        <pc:spChg chg="add del mod">
          <ac:chgData name="Jackie Glatter" userId="S::jglatter@rheumatology.org.uk::fc427919-54e3-4a83-bedd-0451b17b3cae" providerId="AD" clId="Web-{5A2E1189-7807-3B4E-1A55-FB787F1083CE}" dt="2026-05-20T14:52:55.969" v="813" actId="1076"/>
          <ac:spMkLst>
            <pc:docMk/>
            <pc:sldMk cId="0" sldId="256"/>
            <ac:spMk id="25" creationId="{F3555F31-9F95-4610-D6CB-0111068BB878}"/>
          </ac:spMkLst>
        </pc:spChg>
        <pc:spChg chg="add del mod">
          <ac:chgData name="Jackie Glatter" userId="S::jglatter@rheumatology.org.uk::fc427919-54e3-4a83-bedd-0451b17b3cae" providerId="AD" clId="Web-{5A2E1189-7807-3B4E-1A55-FB787F1083CE}" dt="2026-05-20T14:53:25.956" v="821" actId="1076"/>
          <ac:spMkLst>
            <pc:docMk/>
            <pc:sldMk cId="0" sldId="256"/>
            <ac:spMk id="26" creationId="{77B58733-3F7E-0E08-91B7-63A5FD4C8D2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02:35.868" v="880" actId="1076"/>
          <ac:spMkLst>
            <pc:docMk/>
            <pc:sldMk cId="0" sldId="256"/>
            <ac:spMk id="27" creationId="{17C1D2CE-F4B9-2F77-CAE7-E653EDA7ADAE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53:53.271" v="825" actId="1076"/>
          <ac:spMkLst>
            <pc:docMk/>
            <pc:sldMk cId="0" sldId="256"/>
            <ac:spMk id="30" creationId="{75C9CD35-0141-2076-B936-D67E2543D44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26:40.980" v="512" actId="20577"/>
          <ac:spMkLst>
            <pc:docMk/>
            <pc:sldMk cId="0" sldId="256"/>
            <ac:spMk id="36" creationId="{00000000-0000-0000-0000-000000000000}"/>
          </ac:spMkLst>
        </pc:spChg>
        <pc:spChg chg="add mod">
          <ac:chgData name="Jackie Glatter" userId="S::jglatter@rheumatology.org.uk::fc427919-54e3-4a83-bedd-0451b17b3cae" providerId="AD" clId="Web-{5A2E1189-7807-3B4E-1A55-FB787F1083CE}" dt="2026-05-20T14:54:05.428" v="827" actId="1076"/>
          <ac:spMkLst>
            <pc:docMk/>
            <pc:sldMk cId="0" sldId="256"/>
            <ac:spMk id="79" creationId="{26196693-3C42-5DA5-9518-68BF0D2B8567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02:01.616" v="876" actId="1076"/>
          <ac:spMkLst>
            <pc:docMk/>
            <pc:sldMk cId="0" sldId="256"/>
            <ac:spMk id="85" creationId="{00000000-0000-0000-0000-000000000000}"/>
          </ac:spMkLst>
        </pc:spChg>
        <pc:spChg chg="add mod">
          <ac:chgData name="Jackie Glatter" userId="S::jglatter@rheumatology.org.uk::fc427919-54e3-4a83-bedd-0451b17b3cae" providerId="AD" clId="Web-{5A2E1189-7807-3B4E-1A55-FB787F1083CE}" dt="2026-05-20T14:58:03.258" v="829" actId="1076"/>
          <ac:spMkLst>
            <pc:docMk/>
            <pc:sldMk cId="0" sldId="256"/>
            <ac:spMk id="86" creationId="{EB879277-0072-9513-4742-0BCD5576EFBB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00:18.735" v="866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33:02.565" v="905" actId="14100"/>
          <ac:spMkLst>
            <pc:docMk/>
            <pc:sldMk cId="0" sldId="256"/>
            <ac:spMk id="91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01:22.330" v="241" actId="1076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09:24.984" v="890" actId="20577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02:44.354" v="246" actId="1076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02:39.244" v="245" actId="1076"/>
          <ac:spMkLst>
            <pc:docMk/>
            <pc:sldMk cId="0" sldId="256"/>
            <ac:spMk id="110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51:12.742" v="788" actId="1076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09:56.331" v="891" actId="107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10:05.691" v="893" actId="1076"/>
          <ac:spMkLst>
            <pc:docMk/>
            <pc:sldMk cId="0" sldId="256"/>
            <ac:spMk id="115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5:12:10.421" v="901" actId="1076"/>
          <ac:spMkLst>
            <pc:docMk/>
            <pc:sldMk cId="0" sldId="256"/>
            <ac:spMk id="116" creationId="{00000000-0000-0000-0000-000000000000}"/>
          </ac:spMkLst>
        </pc:spChg>
        <pc:spChg chg="mod">
          <ac:chgData name="Jackie Glatter" userId="S::jglatter@rheumatology.org.uk::fc427919-54e3-4a83-bedd-0451b17b3cae" providerId="AD" clId="Web-{5A2E1189-7807-3B4E-1A55-FB787F1083CE}" dt="2026-05-20T14:39:42.734" v="641" actId="14100"/>
          <ac:spMkLst>
            <pc:docMk/>
            <pc:sldMk cId="0" sldId="256"/>
            <ac:spMk id="127" creationId="{623740AE-F9AE-628E-ED23-C62F56317C9C}"/>
          </ac:spMkLst>
        </pc:spChg>
      </pc:sldChg>
    </pc:docChg>
  </pc:docChgLst>
  <pc:docChgLst>
    <pc:chgData name="Jackie Glatter" userId="S::jglatter@rheumatology.org.uk::fc427919-54e3-4a83-bedd-0451b17b3cae" providerId="AD" clId="Web-{159306C8-AB68-E75A-9CCC-85E2D4680FF7}"/>
    <pc:docChg chg="modSld">
      <pc:chgData name="Jackie Glatter" userId="S::jglatter@rheumatology.org.uk::fc427919-54e3-4a83-bedd-0451b17b3cae" providerId="AD" clId="Web-{159306C8-AB68-E75A-9CCC-85E2D4680FF7}" dt="2026-06-10T16:03:21.576" v="261" actId="20577"/>
      <pc:docMkLst>
        <pc:docMk/>
      </pc:docMkLst>
      <pc:sldChg chg="addSp delSp modSp">
        <pc:chgData name="Jackie Glatter" userId="S::jglatter@rheumatology.org.uk::fc427919-54e3-4a83-bedd-0451b17b3cae" providerId="AD" clId="Web-{159306C8-AB68-E75A-9CCC-85E2D4680FF7}" dt="2026-06-10T16:03:21.576" v="261" actId="20577"/>
        <pc:sldMkLst>
          <pc:docMk/>
          <pc:sldMk cId="0" sldId="256"/>
        </pc:sldMkLst>
        <pc:spChg chg="mod">
          <ac:chgData name="Jackie Glatter" userId="S::jglatter@rheumatology.org.uk::fc427919-54e3-4a83-bedd-0451b17b3cae" providerId="AD" clId="Web-{159306C8-AB68-E75A-9CCC-85E2D4680FF7}" dt="2026-06-10T15:14:21.067" v="39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6:01:20.135" v="252" actId="20577"/>
          <ac:spMkLst>
            <pc:docMk/>
            <pc:sldMk cId="0" sldId="256"/>
            <ac:spMk id="15" creationId="{0268A85C-C873-3C19-22E4-C4AD4DD264C7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32:37.761" v="143" actId="20577"/>
          <ac:spMkLst>
            <pc:docMk/>
            <pc:sldMk cId="0" sldId="256"/>
            <ac:spMk id="19" creationId="{7E290F6C-5A5B-19F1-2745-4C983E497D47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33:05.137" v="144" actId="20577"/>
          <ac:spMkLst>
            <pc:docMk/>
            <pc:sldMk cId="0" sldId="256"/>
            <ac:spMk id="20" creationId="{4B70EBC5-931B-17F9-369E-37AF8C69D902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09:05.697" v="19" actId="2057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17:11.635" v="56" actId="20577"/>
          <ac:spMkLst>
            <pc:docMk/>
            <pc:sldMk cId="0" sldId="256"/>
            <ac:spMk id="36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18:32.513" v="59" actId="1076"/>
          <ac:spMkLst>
            <pc:docMk/>
            <pc:sldMk cId="0" sldId="256"/>
            <ac:spMk id="42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34:52.891" v="147" actId="1076"/>
          <ac:spMkLst>
            <pc:docMk/>
            <pc:sldMk cId="0" sldId="256"/>
            <ac:spMk id="57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24:31.354" v="82" actId="1076"/>
          <ac:spMkLst>
            <pc:docMk/>
            <pc:sldMk cId="0" sldId="256"/>
            <ac:spMk id="65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24:16.916" v="81" actId="1076"/>
          <ac:spMkLst>
            <pc:docMk/>
            <pc:sldMk cId="0" sldId="256"/>
            <ac:spMk id="68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58:05.534" v="222" actId="20577"/>
          <ac:spMkLst>
            <pc:docMk/>
            <pc:sldMk cId="0" sldId="256"/>
            <ac:spMk id="85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57:43.987" v="220" actId="20577"/>
          <ac:spMkLst>
            <pc:docMk/>
            <pc:sldMk cId="0" sldId="256"/>
            <ac:spMk id="88" creationId="{00000000-0000-0000-0000-000000000000}"/>
          </ac:spMkLst>
        </pc:spChg>
        <pc:spChg chg="add del mod">
          <ac:chgData name="Jackie Glatter" userId="S::jglatter@rheumatology.org.uk::fc427919-54e3-4a83-bedd-0451b17b3cae" providerId="AD" clId="Web-{159306C8-AB68-E75A-9CCC-85E2D4680FF7}" dt="2026-06-10T16:01:56.761" v="259" actId="20577"/>
          <ac:spMkLst>
            <pc:docMk/>
            <pc:sldMk cId="0" sldId="256"/>
            <ac:spMk id="91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18:58.264" v="60" actId="1076"/>
          <ac:spMkLst>
            <pc:docMk/>
            <pc:sldMk cId="0" sldId="256"/>
            <ac:spMk id="103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22:58.164" v="78" actId="20577"/>
          <ac:spMkLst>
            <pc:docMk/>
            <pc:sldMk cId="0" sldId="256"/>
            <ac:spMk id="106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19:27.343" v="62" actId="1076"/>
          <ac:spMkLst>
            <pc:docMk/>
            <pc:sldMk cId="0" sldId="256"/>
            <ac:spMk id="108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20:47.409" v="76" actId="20577"/>
          <ac:spMkLst>
            <pc:docMk/>
            <pc:sldMk cId="0" sldId="256"/>
            <ac:spMk id="111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5:19:48.594" v="65" actId="1076"/>
          <ac:spMkLst>
            <pc:docMk/>
            <pc:sldMk cId="0" sldId="256"/>
            <ac:spMk id="113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9306C8-AB68-E75A-9CCC-85E2D4680FF7}" dt="2026-06-10T16:03:21.576" v="261" actId="20577"/>
          <ac:spMkLst>
            <pc:docMk/>
            <pc:sldMk cId="0" sldId="256"/>
            <ac:spMk id="127" creationId="{623740AE-F9AE-628E-ED23-C62F56317C9C}"/>
          </ac:spMkLst>
        </pc:spChg>
      </pc:sldChg>
    </pc:docChg>
  </pc:docChgLst>
  <pc:docChgLst>
    <pc:chgData name="Ella  Jackson" userId="S::ejackson@rheumatology.org.uk::f02f12de-b1b1-4e84-86fc-9c80cd1238d0" providerId="AD" clId="Web-{ADF7247D-0811-F0C7-DD2E-2706129A44C2}"/>
    <pc:docChg chg="modSld">
      <pc:chgData name="Ella  Jackson" userId="S::ejackson@rheumatology.org.uk::f02f12de-b1b1-4e84-86fc-9c80cd1238d0" providerId="AD" clId="Web-{ADF7247D-0811-F0C7-DD2E-2706129A44C2}" dt="2026-05-18T07:39:19.572" v="2" actId="20577"/>
      <pc:docMkLst>
        <pc:docMk/>
      </pc:docMkLst>
      <pc:sldChg chg="modSp">
        <pc:chgData name="Ella  Jackson" userId="S::ejackson@rheumatology.org.uk::f02f12de-b1b1-4e84-86fc-9c80cd1238d0" providerId="AD" clId="Web-{ADF7247D-0811-F0C7-DD2E-2706129A44C2}" dt="2026-05-18T07:39:19.572" v="2" actId="20577"/>
        <pc:sldMkLst>
          <pc:docMk/>
          <pc:sldMk cId="0" sldId="256"/>
        </pc:sldMkLst>
        <pc:spChg chg="mod">
          <ac:chgData name="Ella  Jackson" userId="S::ejackson@rheumatology.org.uk::f02f12de-b1b1-4e84-86fc-9c80cd1238d0" providerId="AD" clId="Web-{ADF7247D-0811-F0C7-DD2E-2706129A44C2}" dt="2026-05-18T07:38:51.070" v="0" actId="20577"/>
          <ac:spMkLst>
            <pc:docMk/>
            <pc:sldMk cId="0" sldId="256"/>
            <ac:spMk id="21" creationId="{B241AAF4-9020-39A7-C542-3219F622D026}"/>
          </ac:spMkLst>
        </pc:spChg>
        <pc:spChg chg="mod">
          <ac:chgData name="Ella  Jackson" userId="S::ejackson@rheumatology.org.uk::f02f12de-b1b1-4e84-86fc-9c80cd1238d0" providerId="AD" clId="Web-{ADF7247D-0811-F0C7-DD2E-2706129A44C2}" dt="2026-05-18T07:39:19.572" v="2" actId="20577"/>
          <ac:spMkLst>
            <pc:docMk/>
            <pc:sldMk cId="0" sldId="256"/>
            <ac:spMk id="127" creationId="{623740AE-F9AE-628E-ED23-C62F56317C9C}"/>
          </ac:spMkLst>
        </pc:spChg>
      </pc:sldChg>
    </pc:docChg>
  </pc:docChgLst>
  <pc:docChgLst>
    <pc:chgData name="Jackie Glatter" userId="S::jglatter@rheumatology.org.uk::fc427919-54e3-4a83-bedd-0451b17b3cae" providerId="AD" clId="Web-{15427D8E-15B6-EA59-FD91-5BF8B553A1F3}"/>
    <pc:docChg chg="modSld">
      <pc:chgData name="Jackie Glatter" userId="S::jglatter@rheumatology.org.uk::fc427919-54e3-4a83-bedd-0451b17b3cae" providerId="AD" clId="Web-{15427D8E-15B6-EA59-FD91-5BF8B553A1F3}" dt="2026-06-03T19:21:54.968" v="126" actId="1076"/>
      <pc:docMkLst>
        <pc:docMk/>
      </pc:docMkLst>
      <pc:sldChg chg="modSp">
        <pc:chgData name="Jackie Glatter" userId="S::jglatter@rheumatology.org.uk::fc427919-54e3-4a83-bedd-0451b17b3cae" providerId="AD" clId="Web-{15427D8E-15B6-EA59-FD91-5BF8B553A1F3}" dt="2026-06-03T19:21:54.968" v="126" actId="1076"/>
        <pc:sldMkLst>
          <pc:docMk/>
          <pc:sldMk cId="0" sldId="256"/>
        </pc:sldMkLst>
        <pc:spChg chg="mod">
          <ac:chgData name="Jackie Glatter" userId="S::jglatter@rheumatology.org.uk::fc427919-54e3-4a83-bedd-0451b17b3cae" providerId="AD" clId="Web-{15427D8E-15B6-EA59-FD91-5BF8B553A1F3}" dt="2026-06-03T19:10:14.018" v="37" actId="20577"/>
          <ac:spMkLst>
            <pc:docMk/>
            <pc:sldMk cId="0" sldId="256"/>
            <ac:spMk id="9" creationId="{E2713540-117F-B108-D7BC-3251D4154F3B}"/>
          </ac:spMkLst>
        </pc:spChg>
        <pc:spChg chg="mod">
          <ac:chgData name="Jackie Glatter" userId="S::jglatter@rheumatology.org.uk::fc427919-54e3-4a83-bedd-0451b17b3cae" providerId="AD" clId="Web-{15427D8E-15B6-EA59-FD91-5BF8B553A1F3}" dt="2026-06-03T19:21:54.968" v="126" actId="1076"/>
          <ac:spMkLst>
            <pc:docMk/>
            <pc:sldMk cId="0" sldId="256"/>
            <ac:spMk id="15" creationId="{0268A85C-C873-3C19-22E4-C4AD4DD264C7}"/>
          </ac:spMkLst>
        </pc:spChg>
        <pc:spChg chg="mod">
          <ac:chgData name="Jackie Glatter" userId="S::jglatter@rheumatology.org.uk::fc427919-54e3-4a83-bedd-0451b17b3cae" providerId="AD" clId="Web-{15427D8E-15B6-EA59-FD91-5BF8B553A1F3}" dt="2026-06-03T19:13:46.110" v="53" actId="1076"/>
          <ac:spMkLst>
            <pc:docMk/>
            <pc:sldMk cId="0" sldId="256"/>
            <ac:spMk id="21" creationId="{B241AAF4-9020-39A7-C542-3219F622D026}"/>
          </ac:spMkLst>
        </pc:spChg>
        <pc:spChg chg="mod">
          <ac:chgData name="Jackie Glatter" userId="S::jglatter@rheumatology.org.uk::fc427919-54e3-4a83-bedd-0451b17b3cae" providerId="AD" clId="Web-{15427D8E-15B6-EA59-FD91-5BF8B553A1F3}" dt="2026-06-03T19:13:18.108" v="52" actId="1076"/>
          <ac:spMkLst>
            <pc:docMk/>
            <pc:sldMk cId="0" sldId="256"/>
            <ac:spMk id="57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427D8E-15B6-EA59-FD91-5BF8B553A1F3}" dt="2026-06-03T19:07:43.509" v="30" actId="20577"/>
          <ac:spMkLst>
            <pc:docMk/>
            <pc:sldMk cId="0" sldId="256"/>
            <ac:spMk id="74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427D8E-15B6-EA59-FD91-5BF8B553A1F3}" dt="2026-06-03T19:08:43.622" v="33" actId="1076"/>
          <ac:spMkLst>
            <pc:docMk/>
            <pc:sldMk cId="0" sldId="256"/>
            <ac:spMk id="85" creationId="{00000000-0000-0000-0000-000000000000}"/>
          </ac:spMkLst>
        </pc:spChg>
        <pc:spChg chg="mod">
          <ac:chgData name="Jackie Glatter" userId="S::jglatter@rheumatology.org.uk::fc427919-54e3-4a83-bedd-0451b17b3cae" providerId="AD" clId="Web-{15427D8E-15B6-EA59-FD91-5BF8B553A1F3}" dt="2026-06-03T19:10:31.332" v="38" actId="1076"/>
          <ac:spMkLst>
            <pc:docMk/>
            <pc:sldMk cId="0" sldId="256"/>
            <ac:spMk id="8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76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news/economic-inactivity-set-to-be-tackled-with-funding-boos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9337" y="0"/>
            <a:ext cx="2360762" cy="6858000"/>
          </a:xfrm>
          <a:prstGeom prst="rect">
            <a:avLst/>
          </a:prstGeom>
          <a:solidFill>
            <a:srgbClr val="1B1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58452" y="112316"/>
            <a:ext cx="968471" cy="3160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Georgia" pitchFamily="34" charset="-122"/>
                <a:cs typeface="Arial"/>
              </a:rPr>
              <a:t>NEIAA</a:t>
            </a:r>
            <a:endParaRPr lang="en-US" sz="2400">
              <a:latin typeface="Arial"/>
              <a:ea typeface="Calibri"/>
              <a:cs typeface="Arial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36209" y="537165"/>
            <a:ext cx="2011680" cy="201168"/>
          </a:xfrm>
          <a:prstGeom prst="rect">
            <a:avLst/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5840" y="537165"/>
            <a:ext cx="213558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1B1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FOCUS IMPACT REPORT 2026</a:t>
            </a:r>
            <a:endParaRPr lang="en-US" sz="1000"/>
          </a:p>
        </p:txBody>
      </p:sp>
      <p:sp>
        <p:nvSpPr>
          <p:cNvPr id="7" name="Text 5"/>
          <p:cNvSpPr/>
          <p:nvPr/>
        </p:nvSpPr>
        <p:spPr>
          <a:xfrm>
            <a:off x="137160" y="885507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 years of</a:t>
            </a:r>
            <a:endParaRPr lang="en-US" sz="1500"/>
          </a:p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driving quality</a:t>
            </a:r>
            <a:endParaRPr lang="en-US" sz="1500"/>
          </a:p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improvement</a:t>
            </a:r>
            <a:endParaRPr lang="en-US" sz="1500"/>
          </a:p>
        </p:txBody>
      </p:sp>
      <p:sp>
        <p:nvSpPr>
          <p:cNvPr id="8" name="Text 6"/>
          <p:cNvSpPr/>
          <p:nvPr/>
        </p:nvSpPr>
        <p:spPr>
          <a:xfrm>
            <a:off x="125771" y="1694886"/>
            <a:ext cx="2116063" cy="9333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>
                <a:solidFill>
                  <a:srgbClr val="4DC5E0"/>
                </a:solidFill>
                <a:latin typeface="Calibri"/>
                <a:ea typeface="Calibri"/>
                <a:cs typeface="Calibri"/>
              </a:rPr>
              <a:t>I</a:t>
            </a:r>
            <a:r>
              <a:rPr lang="en-US" sz="1200" b="1">
                <a:solidFill>
                  <a:srgbClr val="4DC5E0"/>
                </a:solidFill>
                <a:latin typeface="Calibri"/>
                <a:ea typeface="Calibri"/>
                <a:cs typeface="Calibri"/>
              </a:rPr>
              <a:t>mpacts of the National
Early Inflammatory Autoimmune</a:t>
            </a:r>
            <a:endParaRPr lang="en-US" sz="1200" b="1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200" b="1">
                <a:solidFill>
                  <a:srgbClr val="4DC5E0"/>
                </a:solidFill>
                <a:latin typeface="Calibri"/>
                <a:ea typeface="Calibri"/>
                <a:cs typeface="Calibri"/>
              </a:rPr>
              <a:t>Diseases Audit (NEIAA)</a:t>
            </a:r>
            <a:endParaRPr lang="en-US" sz="1200" b="1">
              <a:latin typeface="Calibri"/>
              <a:ea typeface="Calibri"/>
              <a:cs typeface="Calibri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6987" y="2663134"/>
            <a:ext cx="213558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00B7BD"/>
                </a:solidFill>
              </a:rPr>
              <a:t>AUDIT SCOPE
</a:t>
            </a:r>
            <a:endParaRPr lang="en-US" sz="12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7,565 </a:t>
            </a:r>
            <a:r>
              <a:rPr lang="en-US" sz="1000">
                <a:solidFill>
                  <a:srgbClr val="C0C0D0"/>
                </a:solidFill>
              </a:rPr>
              <a:t>patients recruited in Year 7
</a:t>
            </a:r>
            <a:endParaRPr lang="en-US" sz="1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119 </a:t>
            </a:r>
            <a:r>
              <a:rPr lang="en-US" sz="1000">
                <a:solidFill>
                  <a:srgbClr val="C0C0D0"/>
                </a:solidFill>
              </a:rPr>
              <a:t>trusts and health boards
</a:t>
            </a:r>
            <a:endParaRPr lang="en-US" sz="1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96% </a:t>
            </a:r>
            <a:r>
              <a:rPr lang="en-US" sz="1000">
                <a:solidFill>
                  <a:srgbClr val="C0C0D0"/>
                </a:solidFill>
              </a:rPr>
              <a:t>national participation
</a:t>
            </a:r>
            <a:endParaRPr lang="en-US" sz="10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7 years </a:t>
            </a:r>
            <a:r>
              <a:rPr lang="en-US" sz="1000">
                <a:solidFill>
                  <a:srgbClr val="C0C0D0"/>
                </a:solidFill>
              </a:rPr>
              <a:t>continuous data collection</a:t>
            </a:r>
            <a:endParaRPr lang="en-US" sz="8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1921" y="4860242"/>
            <a:ext cx="2011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>
                <a:solidFill>
                  <a:srgbClr val="00B7BD"/>
                </a:solidFill>
              </a:rPr>
              <a:t>PERFORMANCE DASHBOARD
</a:t>
            </a:r>
            <a:endParaRPr lang="en-US" sz="120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606</a:t>
            </a:r>
            <a:r>
              <a:rPr lang="en-US" sz="10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000">
                <a:solidFill>
                  <a:srgbClr val="C0C0D0"/>
                </a:solidFill>
              </a:rPr>
              <a:t>users </a:t>
            </a:r>
          </a:p>
          <a:p>
            <a:pPr marL="0" indent="0">
              <a:buNone/>
            </a:pPr>
            <a:endParaRPr lang="en-US" sz="1000">
              <a:solidFill>
                <a:srgbClr val="C0C0D0"/>
              </a:solidFill>
            </a:endParaRPr>
          </a:p>
          <a:p>
            <a:pPr marL="0" indent="0">
              <a:buNone/>
            </a:pPr>
            <a:r>
              <a:rPr lang="en-US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2,431</a:t>
            </a:r>
            <a:r>
              <a:rPr lang="en-US" sz="10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000">
                <a:solidFill>
                  <a:srgbClr val="C0C0D0"/>
                </a:solidFill>
              </a:rPr>
              <a:t>views since April 2025</a:t>
            </a:r>
            <a:r>
              <a:rPr lang="en-US" sz="700">
                <a:solidFill>
                  <a:srgbClr val="C0C0D0"/>
                </a:solidFill>
              </a:rPr>
              <a:t>
</a:t>
            </a:r>
            <a:endParaRPr lang="en-US" sz="700"/>
          </a:p>
          <a:p>
            <a:endParaRPr lang="en-US" sz="650">
              <a:solidFill>
                <a:srgbClr val="C0C0D0"/>
              </a:solidFill>
            </a:endParaRPr>
          </a:p>
          <a:p>
            <a:endParaRPr lang="en-US" sz="650">
              <a:solidFill>
                <a:srgbClr val="C0C0D0"/>
              </a:solidFill>
            </a:endParaRPr>
          </a:p>
          <a:p>
            <a:endParaRPr lang="en-US" sz="650">
              <a:solidFill>
                <a:srgbClr val="C0C0D0"/>
              </a:solidFill>
            </a:endParaRPr>
          </a:p>
          <a:p>
            <a:endParaRPr lang="en-US" sz="650">
              <a:solidFill>
                <a:srgbClr val="C0C0D0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 sz="650">
                <a:solidFill>
                  <a:srgbClr val="C0C0D0"/>
                </a:solidFill>
              </a:rPr>
              <a:t>
</a:t>
            </a:r>
            <a:endParaRPr lang="en-US" sz="600">
              <a:ea typeface="Calibri"/>
              <a:cs typeface="Calibri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2367046" y="84419"/>
            <a:ext cx="3030697" cy="5125958"/>
          </a:xfrm>
          <a:prstGeom prst="rect">
            <a:avLst/>
          </a:prstGeom>
          <a:solidFill>
            <a:srgbClr val="F5F5F5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 lIns="91440" tIns="45720" rIns="91440" bIns="45720" anchor="t"/>
          <a:lstStyle/>
          <a:p>
            <a:pPr algn="ctr"/>
            <a:r>
              <a:rPr lang="en-US" sz="1500" b="1">
                <a:solidFill>
                  <a:srgbClr val="1B1A46"/>
                </a:solidFill>
                <a:latin typeface="Georgia"/>
                <a:ea typeface="Georgia" pitchFamily="34" charset="-122"/>
                <a:cs typeface="Georgia" pitchFamily="34" charset="-120"/>
              </a:rPr>
              <a:t>Driving local improvement</a:t>
            </a:r>
          </a:p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2369284" y="106644"/>
            <a:ext cx="57977" cy="5093284"/>
          </a:xfrm>
          <a:prstGeom prst="rect">
            <a:avLst/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2491778" y="366661"/>
            <a:ext cx="2921766" cy="12074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616161"/>
                </a:solidFill>
                <a:latin typeface="Calibri"/>
                <a:ea typeface="Calibri"/>
                <a:cs typeface="Calibri"/>
              </a:rPr>
              <a:t>NEIAA data reveal threefold variation in remission between hospitals, ranging from 24% to 51%. </a:t>
            </a:r>
            <a:endParaRPr lang="en-US" sz="1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1000">
              <a:solidFill>
                <a:srgbClr val="616161"/>
              </a:solidFill>
              <a:latin typeface="Calibri"/>
              <a:ea typeface="Calibri"/>
              <a:cs typeface="Calibri"/>
            </a:endParaRPr>
          </a:p>
          <a:p>
            <a:r>
              <a:rPr lang="en-US" sz="1000">
                <a:solidFill>
                  <a:srgbClr val="616161"/>
                </a:solidFill>
                <a:latin typeface="Calibri"/>
                <a:ea typeface="Calibri"/>
                <a:cs typeface="Calibri"/>
              </a:rPr>
              <a:t>Near real-time performance dashboards enable every trust to benchmark against </a:t>
            </a:r>
            <a:r>
              <a:rPr lang="en-US" sz="1000" err="1">
                <a:solidFill>
                  <a:srgbClr val="616161"/>
                </a:solidFill>
                <a:latin typeface="Calibri"/>
                <a:ea typeface="Calibri"/>
                <a:cs typeface="Calibri"/>
              </a:rPr>
              <a:t>neighbouring</a:t>
            </a:r>
            <a:r>
              <a:rPr lang="en-US" sz="1000">
                <a:solidFill>
                  <a:srgbClr val="616161"/>
                </a:solidFill>
                <a:latin typeface="Calibri"/>
                <a:ea typeface="Calibri"/>
                <a:cs typeface="Calibri"/>
              </a:rPr>
              <a:t> services and identify areas for improvement. </a:t>
            </a:r>
            <a:endParaRPr lang="en-US" sz="10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650">
              <a:solidFill>
                <a:srgbClr val="616161"/>
              </a:solidFill>
              <a:latin typeface="Calibri"/>
              <a:ea typeface="Calibri"/>
              <a:cs typeface="Calibri"/>
            </a:endParaRPr>
          </a:p>
          <a:p>
            <a:endParaRPr lang="en-US" sz="650">
              <a:solidFill>
                <a:srgbClr val="61616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Shape 36"/>
          <p:cNvSpPr/>
          <p:nvPr/>
        </p:nvSpPr>
        <p:spPr>
          <a:xfrm>
            <a:off x="2404400" y="3033612"/>
            <a:ext cx="3017565" cy="47514"/>
          </a:xfrm>
          <a:prstGeom prst="rect">
            <a:avLst/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2510749" y="3136929"/>
            <a:ext cx="2929128" cy="2857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>
                <a:solidFill>
                  <a:srgbClr val="1B1A46"/>
                </a:solidFill>
                <a:latin typeface="Georgia"/>
                <a:ea typeface="Georgia" pitchFamily="34" charset="-122"/>
                <a:cs typeface="Arial"/>
              </a:rPr>
              <a:t>University Hospitals of Leicester NHS Trust</a:t>
            </a:r>
            <a:endParaRPr lang="en-US" sz="1000">
              <a:latin typeface="Georgia"/>
              <a:ea typeface="Calibri"/>
              <a:cs typeface="Calibri"/>
            </a:endParaRPr>
          </a:p>
          <a:p>
            <a:r>
              <a:rPr lang="en-US" sz="1000" i="1">
                <a:solidFill>
                  <a:srgbClr val="1B1A46"/>
                </a:solidFill>
                <a:latin typeface="Georgia"/>
                <a:ea typeface="Georgia" pitchFamily="34" charset="-122"/>
                <a:cs typeface="Arial"/>
              </a:rPr>
              <a:t>From outlier to exemplar</a:t>
            </a:r>
            <a:endParaRPr lang="en-US" sz="1000">
              <a:latin typeface="Georgia"/>
              <a:ea typeface="Calibri"/>
              <a:cs typeface="Calibri"/>
            </a:endParaRPr>
          </a:p>
        </p:txBody>
      </p:sp>
      <p:sp>
        <p:nvSpPr>
          <p:cNvPr id="41" name="Text 38"/>
          <p:cNvSpPr/>
          <p:nvPr/>
        </p:nvSpPr>
        <p:spPr>
          <a:xfrm>
            <a:off x="2528344" y="3462036"/>
            <a:ext cx="28559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QI using NEIAA data over 18 months:</a:t>
            </a:r>
            <a:endParaRPr lang="en-US" sz="1000"/>
          </a:p>
        </p:txBody>
      </p:sp>
      <p:sp>
        <p:nvSpPr>
          <p:cNvPr id="42" name="Text 39"/>
          <p:cNvSpPr/>
          <p:nvPr/>
        </p:nvSpPr>
        <p:spPr>
          <a:xfrm>
            <a:off x="2532251" y="3701314"/>
            <a:ext cx="285597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B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Seen within 3 weeks</a:t>
            </a:r>
            <a:endParaRPr lang="en-US" sz="1000">
              <a:solidFill>
                <a:srgbClr val="00B7BD"/>
              </a:solidFill>
            </a:endParaRPr>
          </a:p>
        </p:txBody>
      </p:sp>
      <p:sp>
        <p:nvSpPr>
          <p:cNvPr id="43" name="Text 40"/>
          <p:cNvSpPr/>
          <p:nvPr/>
        </p:nvSpPr>
        <p:spPr>
          <a:xfrm>
            <a:off x="2587287" y="3846694"/>
            <a:ext cx="934195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9E9E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55.7%</a:t>
            </a:r>
            <a:endParaRPr lang="en-US"/>
          </a:p>
        </p:txBody>
      </p:sp>
      <p:sp>
        <p:nvSpPr>
          <p:cNvPr id="44" name="Text 41"/>
          <p:cNvSpPr/>
          <p:nvPr/>
        </p:nvSpPr>
        <p:spPr>
          <a:xfrm>
            <a:off x="3425931" y="3833185"/>
            <a:ext cx="359306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>
                <a:solidFill>
                  <a:srgbClr val="00B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3692618" y="3851778"/>
            <a:ext cx="934195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00B7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98.3%</a:t>
            </a:r>
            <a:endParaRPr lang="en-US"/>
          </a:p>
        </p:txBody>
      </p:sp>
      <p:sp>
        <p:nvSpPr>
          <p:cNvPr id="46" name="Text 43"/>
          <p:cNvSpPr/>
          <p:nvPr/>
        </p:nvSpPr>
        <p:spPr>
          <a:xfrm>
            <a:off x="2528505" y="4223887"/>
            <a:ext cx="285597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B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DMARD within 6 weeks</a:t>
            </a:r>
            <a:endParaRPr lang="en-US" sz="1000">
              <a:solidFill>
                <a:srgbClr val="00B7BD"/>
              </a:solidFill>
            </a:endParaRPr>
          </a:p>
        </p:txBody>
      </p:sp>
      <p:sp>
        <p:nvSpPr>
          <p:cNvPr id="47" name="Text 44"/>
          <p:cNvSpPr/>
          <p:nvPr/>
        </p:nvSpPr>
        <p:spPr>
          <a:xfrm>
            <a:off x="2605659" y="4360605"/>
            <a:ext cx="934195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9E9E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73.8%</a:t>
            </a:r>
            <a:endParaRPr lang="en-US"/>
          </a:p>
        </p:txBody>
      </p:sp>
      <p:sp>
        <p:nvSpPr>
          <p:cNvPr id="48" name="Text 45"/>
          <p:cNvSpPr/>
          <p:nvPr/>
        </p:nvSpPr>
        <p:spPr>
          <a:xfrm>
            <a:off x="3180784" y="4303117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/>
          </a:p>
        </p:txBody>
      </p:sp>
      <p:sp>
        <p:nvSpPr>
          <p:cNvPr id="49" name="Text 46"/>
          <p:cNvSpPr/>
          <p:nvPr/>
        </p:nvSpPr>
        <p:spPr>
          <a:xfrm>
            <a:off x="3665657" y="4331794"/>
            <a:ext cx="934195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00B7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95.7%</a:t>
            </a:r>
            <a:endParaRPr lang="en-US"/>
          </a:p>
        </p:txBody>
      </p:sp>
      <p:sp>
        <p:nvSpPr>
          <p:cNvPr id="50" name="Text 47"/>
          <p:cNvSpPr/>
          <p:nvPr/>
        </p:nvSpPr>
        <p:spPr>
          <a:xfrm>
            <a:off x="2520689" y="4745095"/>
            <a:ext cx="285597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00B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Remission at 3 months</a:t>
            </a:r>
            <a:endParaRPr lang="en-US" sz="1000">
              <a:solidFill>
                <a:srgbClr val="00B7BD"/>
              </a:solidFill>
            </a:endParaRPr>
          </a:p>
        </p:txBody>
      </p:sp>
      <p:sp>
        <p:nvSpPr>
          <p:cNvPr id="51" name="Text 48"/>
          <p:cNvSpPr/>
          <p:nvPr/>
        </p:nvSpPr>
        <p:spPr>
          <a:xfrm>
            <a:off x="2600791" y="4890675"/>
            <a:ext cx="934195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9E9E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36.2%</a:t>
            </a:r>
            <a:endParaRPr lang="en-US"/>
          </a:p>
        </p:txBody>
      </p:sp>
      <p:sp>
        <p:nvSpPr>
          <p:cNvPr id="53" name="Text 50"/>
          <p:cNvSpPr/>
          <p:nvPr/>
        </p:nvSpPr>
        <p:spPr>
          <a:xfrm>
            <a:off x="3700282" y="4842491"/>
            <a:ext cx="934195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>
                <a:solidFill>
                  <a:srgbClr val="00B7B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41.4%</a:t>
            </a:r>
            <a:endParaRPr lang="en-US"/>
          </a:p>
        </p:txBody>
      </p:sp>
      <p:sp>
        <p:nvSpPr>
          <p:cNvPr id="54" name="Shape 51"/>
          <p:cNvSpPr/>
          <p:nvPr/>
        </p:nvSpPr>
        <p:spPr>
          <a:xfrm>
            <a:off x="5467604" y="106644"/>
            <a:ext cx="3193089" cy="5039506"/>
          </a:xfrm>
          <a:prstGeom prst="rect">
            <a:avLst/>
          </a:prstGeom>
          <a:solidFill>
            <a:srgbClr val="F7F2EF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 lIns="91440" tIns="45720" rIns="91440" bIns="45720" anchor="t"/>
          <a:lstStyle/>
          <a:p>
            <a:pPr algn="ctr"/>
            <a:r>
              <a:rPr lang="en-US" sz="1500" b="1">
                <a:solidFill>
                  <a:srgbClr val="1B1A46"/>
                </a:solidFill>
                <a:latin typeface="Georgia"/>
                <a:ea typeface="Georgia" pitchFamily="34" charset="-122"/>
                <a:cs typeface="Georgia" pitchFamily="34" charset="-120"/>
              </a:rPr>
              <a:t>Building practical knowledge</a:t>
            </a:r>
            <a:endParaRPr lang="en-US" sz="1500">
              <a:latin typeface="Georgia"/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55" name="Shape 52"/>
          <p:cNvSpPr/>
          <p:nvPr/>
        </p:nvSpPr>
        <p:spPr>
          <a:xfrm>
            <a:off x="5456813" y="106644"/>
            <a:ext cx="53204" cy="5093284"/>
          </a:xfrm>
          <a:prstGeom prst="rect">
            <a:avLst/>
          </a:prstGeom>
          <a:solidFill>
            <a:srgbClr val="F0A0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4"/>
          <p:cNvSpPr/>
          <p:nvPr/>
        </p:nvSpPr>
        <p:spPr>
          <a:xfrm>
            <a:off x="5561916" y="437592"/>
            <a:ext cx="3099063" cy="8983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616161"/>
                </a:solidFill>
                <a:latin typeface="Calibri"/>
                <a:ea typeface="Calibri"/>
                <a:cs typeface="Calibri"/>
              </a:rPr>
              <a:t>NEIAA routinely collects occupation, Patient-Reported Outcome Measures (PROMs), and clinical outcomes, enabling unique research. Analysis of 1,662 employed adults shows employment loss  is predictable, with 83.5% driven by structural factors, such as job characteristics, workplace policies, and practices. 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  <p:sp>
        <p:nvSpPr>
          <p:cNvPr id="58" name="Shape 55"/>
          <p:cNvSpPr/>
          <p:nvPr/>
        </p:nvSpPr>
        <p:spPr>
          <a:xfrm>
            <a:off x="5572992" y="1441619"/>
            <a:ext cx="1464609" cy="508970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9" name="Text 56"/>
          <p:cNvSpPr/>
          <p:nvPr/>
        </p:nvSpPr>
        <p:spPr>
          <a:xfrm>
            <a:off x="5593879" y="1458730"/>
            <a:ext cx="14188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1A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in 10</a:t>
            </a:r>
            <a:endParaRPr lang="en-US" sz="1300"/>
          </a:p>
        </p:txBody>
      </p:sp>
      <p:sp>
        <p:nvSpPr>
          <p:cNvPr id="60" name="Text 57"/>
          <p:cNvSpPr/>
          <p:nvPr/>
        </p:nvSpPr>
        <p:spPr>
          <a:xfrm>
            <a:off x="5611318" y="1693857"/>
            <a:ext cx="14188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lose their job within</a:t>
            </a:r>
            <a:endParaRPr lang="en-US" sz="900"/>
          </a:p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months of diagnosis</a:t>
            </a:r>
            <a:endParaRPr lang="en-US" sz="550"/>
          </a:p>
        </p:txBody>
      </p:sp>
      <p:sp>
        <p:nvSpPr>
          <p:cNvPr id="61" name="Shape 58"/>
          <p:cNvSpPr/>
          <p:nvPr/>
        </p:nvSpPr>
        <p:spPr>
          <a:xfrm>
            <a:off x="7146704" y="1438232"/>
            <a:ext cx="1381336" cy="512064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2" name="Text 59"/>
          <p:cNvSpPr/>
          <p:nvPr/>
        </p:nvSpPr>
        <p:spPr>
          <a:xfrm>
            <a:off x="7109196" y="1457291"/>
            <a:ext cx="14188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1A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14.1%</a:t>
            </a:r>
            <a:endParaRPr lang="en-US" sz="1300"/>
          </a:p>
        </p:txBody>
      </p:sp>
      <p:sp>
        <p:nvSpPr>
          <p:cNvPr id="63" name="Text 60"/>
          <p:cNvSpPr/>
          <p:nvPr/>
        </p:nvSpPr>
        <p:spPr>
          <a:xfrm>
            <a:off x="7140797" y="1695446"/>
            <a:ext cx="14188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manual workers vs</a:t>
            </a:r>
            <a:endParaRPr lang="en-US" sz="900"/>
          </a:p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7.8% of non-manual</a:t>
            </a:r>
            <a:endParaRPr lang="en-US" sz="900"/>
          </a:p>
        </p:txBody>
      </p:sp>
      <p:sp>
        <p:nvSpPr>
          <p:cNvPr id="64" name="Shape 61"/>
          <p:cNvSpPr/>
          <p:nvPr/>
        </p:nvSpPr>
        <p:spPr>
          <a:xfrm>
            <a:off x="5564563" y="2018205"/>
            <a:ext cx="1469934" cy="482836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5" name="Text 62"/>
          <p:cNvSpPr/>
          <p:nvPr/>
        </p:nvSpPr>
        <p:spPr>
          <a:xfrm>
            <a:off x="5583691" y="2011073"/>
            <a:ext cx="14188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B1A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in 5</a:t>
            </a:r>
            <a:endParaRPr lang="en-US" sz="1300"/>
          </a:p>
        </p:txBody>
      </p:sp>
      <p:sp>
        <p:nvSpPr>
          <p:cNvPr id="66" name="Text 63"/>
          <p:cNvSpPr/>
          <p:nvPr/>
        </p:nvSpPr>
        <p:spPr>
          <a:xfrm>
            <a:off x="5528150" y="2232296"/>
            <a:ext cx="1587782" cy="2416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workers aged 60+</a:t>
            </a:r>
            <a:endParaRPr lang="en-US" sz="900"/>
          </a:p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lost employment</a:t>
            </a:r>
            <a:endParaRPr lang="en-US" sz="900">
              <a:solidFill>
                <a:srgbClr val="616161"/>
              </a:solidFill>
            </a:endParaRPr>
          </a:p>
        </p:txBody>
      </p:sp>
      <p:sp>
        <p:nvSpPr>
          <p:cNvPr id="67" name="Shape 64"/>
          <p:cNvSpPr/>
          <p:nvPr/>
        </p:nvSpPr>
        <p:spPr>
          <a:xfrm>
            <a:off x="7131464" y="2017308"/>
            <a:ext cx="1400154" cy="487700"/>
          </a:xfrm>
          <a:prstGeom prst="rect">
            <a:avLst/>
          </a:prstGeom>
          <a:solidFill>
            <a:schemeClr val="bg1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7115570" y="2019793"/>
            <a:ext cx="14188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02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83.5%</a:t>
            </a:r>
            <a:endParaRPr lang="en-US" sz="1300">
              <a:solidFill>
                <a:srgbClr val="002060"/>
              </a:solidFill>
            </a:endParaRPr>
          </a:p>
        </p:txBody>
      </p:sp>
      <p:sp>
        <p:nvSpPr>
          <p:cNvPr id="69" name="Text 66"/>
          <p:cNvSpPr/>
          <p:nvPr/>
        </p:nvSpPr>
        <p:spPr>
          <a:xfrm>
            <a:off x="7116955" y="2247837"/>
            <a:ext cx="14188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job loss driven</a:t>
            </a:r>
            <a:endParaRPr lang="en-US" sz="900">
              <a:solidFill>
                <a:srgbClr val="616161"/>
              </a:solidFill>
            </a:endParaRPr>
          </a:p>
          <a:p>
            <a:pPr marL="0" indent="0" algn="ctr">
              <a:buNone/>
            </a:pPr>
            <a:r>
              <a:rPr lang="en-US" sz="900">
                <a:solidFill>
                  <a:srgbClr val="6161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structural factors</a:t>
            </a:r>
            <a:endParaRPr lang="en-US" sz="550">
              <a:solidFill>
                <a:srgbClr val="616161"/>
              </a:solidFill>
            </a:endParaRPr>
          </a:p>
        </p:txBody>
      </p:sp>
      <p:sp>
        <p:nvSpPr>
          <p:cNvPr id="71" name="Text 68"/>
          <p:cNvSpPr/>
          <p:nvPr/>
        </p:nvSpPr>
        <p:spPr>
          <a:xfrm>
            <a:off x="5547071" y="2695811"/>
            <a:ext cx="3079257" cy="1582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650">
              <a:solidFill>
                <a:srgbClr val="1B1A46"/>
              </a:solidFill>
              <a:ea typeface="+mn-lt"/>
              <a:cs typeface="+mn-lt"/>
            </a:endParaRPr>
          </a:p>
          <a:p>
            <a:r>
              <a:rPr lang="en-US" sz="1000">
                <a:solidFill>
                  <a:srgbClr val="1B1A46"/>
                </a:solidFill>
                <a:ea typeface="+mn-lt"/>
                <a:cs typeface="+mn-lt"/>
              </a:rPr>
              <a:t>MSK conditions and mental health are significant drivers of sickness absence in the UK (</a:t>
            </a:r>
            <a:r>
              <a:rPr lang="en-US" sz="1000" i="1">
                <a:solidFill>
                  <a:srgbClr val="1B1A46"/>
                </a:solidFill>
                <a:ea typeface="+mn-lt"/>
                <a:cs typeface="+mn-lt"/>
              </a:rPr>
              <a:t>Sickness absence in the </a:t>
            </a:r>
            <a:r>
              <a:rPr lang="en-US" sz="1000" i="1" err="1">
                <a:solidFill>
                  <a:srgbClr val="1B1A46"/>
                </a:solidFill>
                <a:ea typeface="+mn-lt"/>
                <a:cs typeface="+mn-lt"/>
              </a:rPr>
              <a:t>labour</a:t>
            </a:r>
            <a:r>
              <a:rPr lang="en-US" sz="1000" i="1">
                <a:solidFill>
                  <a:srgbClr val="1B1A46"/>
                </a:solidFill>
                <a:ea typeface="+mn-lt"/>
                <a:cs typeface="+mn-lt"/>
              </a:rPr>
              <a:t> market</a:t>
            </a:r>
            <a:r>
              <a:rPr lang="en-US" sz="1000">
                <a:solidFill>
                  <a:srgbClr val="1B1A46"/>
                </a:solidFill>
                <a:ea typeface="+mn-lt"/>
                <a:cs typeface="+mn-lt"/>
              </a:rPr>
              <a:t>, Office for National Statistics, May 2026).</a:t>
            </a:r>
            <a:endParaRPr lang="en-US" sz="9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2" name="Shape 69"/>
          <p:cNvSpPr/>
          <p:nvPr/>
        </p:nvSpPr>
        <p:spPr>
          <a:xfrm>
            <a:off x="5523365" y="3126206"/>
            <a:ext cx="3145689" cy="2073722"/>
          </a:xfrm>
          <a:prstGeom prst="rect">
            <a:avLst/>
          </a:prstGeom>
          <a:solidFill>
            <a:srgbClr val="1B1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3" name="Text 70"/>
          <p:cNvSpPr/>
          <p:nvPr/>
        </p:nvSpPr>
        <p:spPr>
          <a:xfrm>
            <a:off x="5836920" y="3739896"/>
            <a:ext cx="281940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700" b="1">
              <a:solidFill>
                <a:srgbClr val="4DC5E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4" name="Shape 71"/>
          <p:cNvSpPr/>
          <p:nvPr/>
        </p:nvSpPr>
        <p:spPr>
          <a:xfrm>
            <a:off x="8761840" y="106645"/>
            <a:ext cx="3354414" cy="6692841"/>
          </a:xfrm>
          <a:prstGeom prst="rect">
            <a:avLst/>
          </a:prstGeom>
          <a:solidFill>
            <a:srgbClr val="E5F5F3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 lIns="91440" tIns="45720" rIns="91440" bIns="45720" anchor="t"/>
          <a:lstStyle/>
          <a:p>
            <a:pPr algn="ctr"/>
            <a:r>
              <a:rPr lang="en-US" sz="1500" b="1">
                <a:solidFill>
                  <a:srgbClr val="1B1A46"/>
                </a:solidFill>
                <a:latin typeface="Georgia"/>
                <a:ea typeface="Georgia" pitchFamily="34" charset="-122"/>
                <a:cs typeface="Georgia" pitchFamily="34" charset="-120"/>
              </a:rPr>
              <a:t>Informing national policy</a:t>
            </a:r>
            <a:endParaRPr lang="en-US" sz="1500">
              <a:latin typeface="Georgia"/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75" name="Shape 72"/>
          <p:cNvSpPr/>
          <p:nvPr/>
        </p:nvSpPr>
        <p:spPr>
          <a:xfrm>
            <a:off x="8712592" y="106644"/>
            <a:ext cx="46452" cy="6751356"/>
          </a:xfrm>
          <a:prstGeom prst="rect">
            <a:avLst/>
          </a:prstGeom>
          <a:solidFill>
            <a:srgbClr val="1B1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0" name="Shape 76"/>
          <p:cNvSpPr/>
          <p:nvPr/>
        </p:nvSpPr>
        <p:spPr>
          <a:xfrm>
            <a:off x="8816268" y="4997928"/>
            <a:ext cx="3375732" cy="1860072"/>
          </a:xfrm>
          <a:prstGeom prst="rect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2" name="Text 78"/>
          <p:cNvSpPr/>
          <p:nvPr/>
        </p:nvSpPr>
        <p:spPr>
          <a:xfrm>
            <a:off x="9178655" y="1248135"/>
            <a:ext cx="2929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850" b="1">
              <a:solidFill>
                <a:srgbClr val="1B1A46"/>
              </a:solidFill>
              <a:latin typeface="Georgia"/>
            </a:endParaRPr>
          </a:p>
        </p:txBody>
      </p:sp>
      <p:sp>
        <p:nvSpPr>
          <p:cNvPr id="85" name="Text 81"/>
          <p:cNvSpPr/>
          <p:nvPr/>
        </p:nvSpPr>
        <p:spPr>
          <a:xfrm>
            <a:off x="9454509" y="5377373"/>
            <a:ext cx="2615570" cy="320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Designated data source for NICE Quality Standards 33 and 214 - rheumatoid arthritis in over‑16s and rare diseases.</a:t>
            </a:r>
            <a:endParaRPr lang="en-US" sz="2800">
              <a:ea typeface="+mn-lt"/>
              <a:cs typeface="+mn-lt"/>
            </a:endParaRPr>
          </a:p>
        </p:txBody>
      </p:sp>
      <p:sp>
        <p:nvSpPr>
          <p:cNvPr id="88" name="Text 84"/>
          <p:cNvSpPr/>
          <p:nvPr/>
        </p:nvSpPr>
        <p:spPr>
          <a:xfrm>
            <a:off x="9452705" y="5888709"/>
            <a:ext cx="2527543" cy="3525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Informed disease‑modifying antirheumatic drug (DMARD) prescribing guidelines. </a:t>
            </a:r>
          </a:p>
        </p:txBody>
      </p:sp>
      <p:sp>
        <p:nvSpPr>
          <p:cNvPr id="91" name="Text 87"/>
          <p:cNvSpPr/>
          <p:nvPr/>
        </p:nvSpPr>
        <p:spPr>
          <a:xfrm>
            <a:off x="9447422" y="6323211"/>
            <a:ext cx="2668831" cy="373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Aligned with Getting It Right First Time (GIRFT) </a:t>
            </a:r>
            <a:r>
              <a:rPr lang="en-US" sz="1000" i="1">
                <a:solidFill>
                  <a:srgbClr val="616161"/>
                </a:solidFill>
                <a:ea typeface="+mn-lt"/>
                <a:cs typeface="+mn-lt"/>
              </a:rPr>
              <a:t>Further</a:t>
            </a:r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 </a:t>
            </a:r>
            <a:r>
              <a:rPr lang="en-US" sz="1000" i="1">
                <a:solidFill>
                  <a:srgbClr val="616161"/>
                </a:solidFill>
                <a:ea typeface="+mn-lt"/>
                <a:cs typeface="+mn-lt"/>
              </a:rPr>
              <a:t>Faste</a:t>
            </a:r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r work to benchmark services and reduce unwarranted variation nationally.</a:t>
            </a:r>
            <a:endParaRPr lang="en-US" sz="1000">
              <a:ea typeface="+mn-lt"/>
              <a:cs typeface="+mn-lt"/>
            </a:endParaRPr>
          </a:p>
        </p:txBody>
      </p:sp>
      <p:sp>
        <p:nvSpPr>
          <p:cNvPr id="101" name="Shape 97"/>
          <p:cNvSpPr/>
          <p:nvPr/>
        </p:nvSpPr>
        <p:spPr>
          <a:xfrm>
            <a:off x="2352175" y="5267279"/>
            <a:ext cx="6331757" cy="1613582"/>
          </a:xfrm>
          <a:prstGeom prst="rect">
            <a:avLst/>
          </a:prstGeom>
          <a:solidFill>
            <a:srgbClr val="1B1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" name="Text 98"/>
          <p:cNvSpPr/>
          <p:nvPr/>
        </p:nvSpPr>
        <p:spPr>
          <a:xfrm>
            <a:off x="2514599" y="5301372"/>
            <a:ext cx="9555480" cy="3045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>
                <a:solidFill>
                  <a:schemeClr val="bg1"/>
                </a:solidFill>
                <a:latin typeface="Georgia"/>
                <a:ea typeface="Calibri"/>
                <a:cs typeface="Calibri"/>
              </a:rPr>
              <a:t>Embedding the patient voice </a:t>
            </a:r>
          </a:p>
        </p:txBody>
      </p:sp>
      <p:sp>
        <p:nvSpPr>
          <p:cNvPr id="103" name="Shape 99"/>
          <p:cNvSpPr/>
          <p:nvPr/>
        </p:nvSpPr>
        <p:spPr>
          <a:xfrm>
            <a:off x="2501137" y="5681426"/>
            <a:ext cx="164592" cy="164592"/>
          </a:xfrm>
          <a:prstGeom prst="ellipse">
            <a:avLst/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Text 100"/>
          <p:cNvSpPr/>
          <p:nvPr/>
        </p:nvSpPr>
        <p:spPr>
          <a:xfrm>
            <a:off x="2542032" y="6181344"/>
            <a:ext cx="164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5" name="Text 101"/>
          <p:cNvSpPr/>
          <p:nvPr/>
        </p:nvSpPr>
        <p:spPr>
          <a:xfrm>
            <a:off x="2734275" y="5635145"/>
            <a:ext cx="1360111" cy="2957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Patient Panel</a:t>
            </a:r>
            <a:endParaRPr lang="en-US" sz="1400"/>
          </a:p>
        </p:txBody>
      </p:sp>
      <p:sp>
        <p:nvSpPr>
          <p:cNvPr id="106" name="Text 102"/>
          <p:cNvSpPr/>
          <p:nvPr/>
        </p:nvSpPr>
        <p:spPr>
          <a:xfrm>
            <a:off x="2523954" y="5823189"/>
            <a:ext cx="3318778" cy="9188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C0C0D0"/>
                </a:solidFill>
                <a:latin typeface="Calibri"/>
                <a:ea typeface="+mn-lt"/>
                <a:cs typeface="Calibri"/>
              </a:rPr>
              <a:t>The </a:t>
            </a:r>
            <a:r>
              <a:rPr lang="en-US" sz="1000">
                <a:solidFill>
                  <a:srgbClr val="C0C0D0"/>
                </a:solidFill>
                <a:ea typeface="+mn-lt"/>
                <a:cs typeface="+mn-lt"/>
              </a:rPr>
              <a:t>Patient Panel has met four times, with the chair attending    eight additional project meetings. Panel discussions have informed the </a:t>
            </a:r>
            <a:r>
              <a:rPr lang="en-GB" sz="1000">
                <a:solidFill>
                  <a:srgbClr val="C0C0D0"/>
                </a:solidFill>
                <a:ea typeface="+mn-lt"/>
                <a:cs typeface="+mn-lt"/>
              </a:rPr>
              <a:t>organisational audit dataset, quality improvement resources,   and ongoing patient journey mapping. Representation now includes patients with rare diseases. </a:t>
            </a:r>
            <a:endParaRPr lang="en-US" sz="1000">
              <a:ea typeface="+mn-lt"/>
              <a:cs typeface="+mn-lt"/>
            </a:endParaRPr>
          </a:p>
        </p:txBody>
      </p:sp>
      <p:sp>
        <p:nvSpPr>
          <p:cNvPr id="108" name="Shape 104"/>
          <p:cNvSpPr/>
          <p:nvPr/>
        </p:nvSpPr>
        <p:spPr>
          <a:xfrm>
            <a:off x="6118860" y="5382718"/>
            <a:ext cx="164592" cy="164592"/>
          </a:xfrm>
          <a:prstGeom prst="ellipse">
            <a:avLst/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9" name="Text 105"/>
          <p:cNvSpPr/>
          <p:nvPr/>
        </p:nvSpPr>
        <p:spPr>
          <a:xfrm>
            <a:off x="4919472" y="6181344"/>
            <a:ext cx="164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10" name="Text 106"/>
          <p:cNvSpPr/>
          <p:nvPr/>
        </p:nvSpPr>
        <p:spPr>
          <a:xfrm>
            <a:off x="6362053" y="5318928"/>
            <a:ext cx="1881774" cy="323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PROMs</a:t>
            </a:r>
            <a:endParaRPr lang="en-US" sz="1000"/>
          </a:p>
        </p:txBody>
      </p:sp>
      <p:sp>
        <p:nvSpPr>
          <p:cNvPr id="111" name="Text 107"/>
          <p:cNvSpPr/>
          <p:nvPr/>
        </p:nvSpPr>
        <p:spPr>
          <a:xfrm>
            <a:off x="6134932" y="5435037"/>
            <a:ext cx="2303709" cy="809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C0C0D0"/>
                </a:solidFill>
                <a:ea typeface="+mn-lt"/>
                <a:cs typeface="+mn-lt"/>
              </a:rPr>
              <a:t>PROMs used in NEIAA capture what matters most to patients, grounding improvement in real outcomes.</a:t>
            </a:r>
            <a:endParaRPr lang="en-US" sz="1000">
              <a:ea typeface="+mn-lt"/>
              <a:cs typeface="+mn-lt"/>
            </a:endParaRPr>
          </a:p>
        </p:txBody>
      </p:sp>
      <p:sp>
        <p:nvSpPr>
          <p:cNvPr id="113" name="Shape 109"/>
          <p:cNvSpPr/>
          <p:nvPr/>
        </p:nvSpPr>
        <p:spPr>
          <a:xfrm>
            <a:off x="6124911" y="6113683"/>
            <a:ext cx="164592" cy="164592"/>
          </a:xfrm>
          <a:prstGeom prst="ellipse">
            <a:avLst/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4" name="Text 110"/>
          <p:cNvSpPr/>
          <p:nvPr/>
        </p:nvSpPr>
        <p:spPr>
          <a:xfrm>
            <a:off x="8925296" y="6181344"/>
            <a:ext cx="164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15" name="Text 111"/>
          <p:cNvSpPr/>
          <p:nvPr/>
        </p:nvSpPr>
        <p:spPr>
          <a:xfrm>
            <a:off x="6354347" y="6030059"/>
            <a:ext cx="1774645" cy="3611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Patient organisations</a:t>
            </a:r>
            <a:endParaRPr lang="en-US" sz="1400"/>
          </a:p>
        </p:txBody>
      </p:sp>
      <p:sp>
        <p:nvSpPr>
          <p:cNvPr id="116" name="Text 112"/>
          <p:cNvSpPr/>
          <p:nvPr/>
        </p:nvSpPr>
        <p:spPr>
          <a:xfrm>
            <a:off x="6126910" y="6135400"/>
            <a:ext cx="2321971" cy="8448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C0C0D0"/>
                </a:solidFill>
                <a:ea typeface="+mn-lt"/>
                <a:cs typeface="+mn-lt"/>
              </a:rPr>
              <a:t>Partnerships with patient organisations bring national insight and amplify the patient voice across NEIAA.</a:t>
            </a:r>
            <a:endParaRPr lang="en-US" sz="1000">
              <a:ea typeface="+mn-lt"/>
              <a:cs typeface="+mn-lt"/>
            </a:endParaRPr>
          </a:p>
        </p:txBody>
      </p:sp>
      <p:sp>
        <p:nvSpPr>
          <p:cNvPr id="123" name="Text 119"/>
          <p:cNvSpPr/>
          <p:nvPr/>
        </p:nvSpPr>
        <p:spPr>
          <a:xfrm>
            <a:off x="2468880" y="6803136"/>
            <a:ext cx="955548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50">
                <a:solidFill>
                  <a:srgbClr val="9E9E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2026 HQIP. Commissioned as part of NCAPOP, funded by NHS England and the Governments of Wales and Jersey.</a:t>
            </a:r>
            <a:endParaRPr lang="en-US" sz="350"/>
          </a:p>
        </p:txBody>
      </p:sp>
      <p:sp>
        <p:nvSpPr>
          <p:cNvPr id="127" name="Shape 69">
            <a:extLst>
              <a:ext uri="{FF2B5EF4-FFF2-40B4-BE49-F238E27FC236}">
                <a16:creationId xmlns:a16="http://schemas.microsoft.com/office/drawing/2014/main" id="{623740AE-F9AE-628E-ED23-C62F56317C9C}"/>
              </a:ext>
            </a:extLst>
          </p:cNvPr>
          <p:cNvSpPr/>
          <p:nvPr/>
        </p:nvSpPr>
        <p:spPr>
          <a:xfrm>
            <a:off x="8805701" y="988621"/>
            <a:ext cx="3312719" cy="1624106"/>
          </a:xfrm>
          <a:prstGeom prst="rect">
            <a:avLst/>
          </a:prstGeom>
          <a:solidFill>
            <a:srgbClr val="1B1A46"/>
          </a:solidFill>
          <a:ln/>
        </p:spPr>
        <p:txBody>
          <a:bodyPr lIns="91440" tIns="45720" rIns="91440" bIns="45720" anchor="t"/>
          <a:lstStyle/>
          <a:p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audit data to prediction tool</a:t>
            </a:r>
          </a:p>
          <a:p>
            <a:endParaRPr lang="en-US" sz="1050" b="1" dirty="0">
              <a:solidFill>
                <a:srgbClr val="FFFFFF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r>
              <a:rPr lang="en-US" sz="1000" dirty="0">
                <a:solidFill>
                  <a:srgbClr val="C0C0D0"/>
                </a:solidFill>
                <a:latin typeface="Calibri"/>
                <a:ea typeface="Calibri"/>
                <a:cs typeface="Calibri"/>
              </a:rPr>
              <a:t>Using NEIAA data, a proof-of-concept employment loss prediction tool has been developed. This aligns directly with the UK Government's </a:t>
            </a:r>
            <a:r>
              <a:rPr lang="en-US" sz="1000" i="1" dirty="0">
                <a:solidFill>
                  <a:schemeClr val="bg1"/>
                </a:solidFill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 Britain Working </a:t>
            </a:r>
            <a:r>
              <a:rPr lang="en-US" sz="1000" dirty="0" err="1">
                <a:solidFill>
                  <a:schemeClr val="bg1"/>
                </a:solidFill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programme</a:t>
            </a:r>
            <a:r>
              <a:rPr lang="en-US" sz="1000" dirty="0">
                <a:solidFill>
                  <a:srgbClr val="C0C0D0"/>
                </a:solidFill>
                <a:latin typeface="Calibri"/>
                <a:ea typeface="Calibri"/>
                <a:cs typeface="Calibri"/>
              </a:rPr>
              <a:t>.
</a:t>
            </a:r>
            <a:r>
              <a:rPr lang="en-US" sz="1050" b="1" dirty="0">
                <a:solidFill>
                  <a:srgbClr val="4DC5E0"/>
                </a:solidFill>
                <a:latin typeface="Georgia"/>
                <a:ea typeface="Georgia" pitchFamily="34" charset="-122"/>
                <a:cs typeface="Georgia" pitchFamily="34" charset="-120"/>
              </a:rPr>
              <a:t>646,000 </a:t>
            </a:r>
            <a:r>
              <a:rPr lang="en-US" sz="1000" dirty="0">
                <a:solidFill>
                  <a:srgbClr val="C0C0D0"/>
                </a:solidFill>
                <a:latin typeface="Calibri"/>
                <a:ea typeface="Calibri"/>
                <a:cs typeface="Calibri"/>
              </a:rPr>
              <a:t>economically inactive due to MSK across the UK </a:t>
            </a:r>
            <a:endParaRPr lang="en-GB" sz="9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sz="1050" b="1" dirty="0">
              <a:solidFill>
                <a:srgbClr val="4DC5E0"/>
              </a:solidFill>
              <a:latin typeface="Georgia"/>
              <a:ea typeface="Georgia" pitchFamily="34" charset="-122"/>
              <a:cs typeface="Georgia" pitchFamily="34" charset="-120"/>
            </a:endParaRPr>
          </a:p>
          <a:p>
            <a:r>
              <a:rPr lang="en-US" sz="1050" b="1" dirty="0">
                <a:solidFill>
                  <a:srgbClr val="4DC5E0"/>
                </a:solidFill>
                <a:latin typeface="Georgia"/>
                <a:ea typeface="Georgia" pitchFamily="34" charset="-122"/>
                <a:cs typeface="Georgia" pitchFamily="34" charset="-120"/>
              </a:rPr>
              <a:t>£259m </a:t>
            </a:r>
            <a:r>
              <a:rPr lang="en-US" sz="1000" dirty="0" err="1">
                <a:solidFill>
                  <a:srgbClr val="C0C0D0"/>
                </a:solidFill>
                <a:latin typeface="Calibri"/>
                <a:ea typeface="Calibri"/>
                <a:cs typeface="Calibri"/>
              </a:rPr>
              <a:t>WorkWell</a:t>
            </a:r>
            <a:r>
              <a:rPr lang="en-US" sz="1000" dirty="0">
                <a:solidFill>
                  <a:srgbClr val="C0C0D0"/>
                </a:solidFill>
                <a:latin typeface="Calibri"/>
                <a:ea typeface="Calibri"/>
                <a:cs typeface="Calibri"/>
              </a:rPr>
              <a:t> rollout across England</a:t>
            </a:r>
          </a:p>
          <a:p>
            <a:endParaRPr lang="en-US" sz="800" dirty="0">
              <a:solidFill>
                <a:srgbClr val="C0C0D0"/>
              </a:solidFill>
              <a:latin typeface="Calibri"/>
              <a:ea typeface="Calibri"/>
              <a:cs typeface="Calibri"/>
            </a:endParaRPr>
          </a:p>
          <a:p>
            <a:endParaRPr lang="en-US" sz="800" dirty="0">
              <a:solidFill>
                <a:srgbClr val="C0C0D0"/>
              </a:solidFill>
              <a:ea typeface="Calibri"/>
              <a:cs typeface="Calibri"/>
            </a:endParaRP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9F1F27F7-266F-155A-3ED0-E17D977EB2DB}"/>
              </a:ext>
            </a:extLst>
          </p:cNvPr>
          <p:cNvSpPr/>
          <p:nvPr/>
        </p:nvSpPr>
        <p:spPr>
          <a:xfrm>
            <a:off x="5612918" y="3213199"/>
            <a:ext cx="3031306" cy="594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>
                <a:solidFill>
                  <a:srgbClr val="00B7BD"/>
                </a:solidFill>
              </a:rPr>
              <a:t>RESEARCH OUTPUTS
</a:t>
            </a:r>
            <a:r>
              <a:rPr lang="en-US" sz="1000" b="1">
                <a:solidFill>
                  <a:srgbClr val="FFFFFF"/>
                </a:solidFill>
                <a:latin typeface="Georgia"/>
                <a:ea typeface="Georgia" pitchFamily="34" charset="-122"/>
                <a:cs typeface="Georgia" pitchFamily="34" charset="-120"/>
              </a:rPr>
              <a:t>7+ </a:t>
            </a:r>
            <a:r>
              <a:rPr lang="en-US" sz="1000">
                <a:solidFill>
                  <a:srgbClr val="C0C0D0"/>
                </a:solidFill>
              </a:rPr>
              <a:t>peer-reviewed papers in 2025 across </a:t>
            </a:r>
            <a:r>
              <a:rPr lang="en-US" sz="1000" b="1">
                <a:solidFill>
                  <a:srgbClr val="FFFFFF"/>
                </a:solidFill>
              </a:rPr>
              <a:t>6+ institutions</a:t>
            </a:r>
            <a:r>
              <a:rPr lang="en-US" sz="650" b="1">
                <a:solidFill>
                  <a:srgbClr val="FFFFFF"/>
                </a:solidFill>
              </a:rPr>
              <a:t>
</a:t>
            </a:r>
            <a:endParaRPr lang="en-US" sz="600" b="1">
              <a:solidFill>
                <a:srgbClr val="4DC5E0"/>
              </a:solidFill>
              <a:ea typeface="Calibri"/>
              <a:cs typeface="Calibri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7E290F6C-5A5B-19F1-2745-4C983E497D47}"/>
              </a:ext>
            </a:extLst>
          </p:cNvPr>
          <p:cNvSpPr/>
          <p:nvPr/>
        </p:nvSpPr>
        <p:spPr>
          <a:xfrm>
            <a:off x="5612918" y="3641324"/>
            <a:ext cx="3014866" cy="696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>
                <a:solidFill>
                  <a:srgbClr val="00B7BD"/>
                </a:solidFill>
              </a:rPr>
              <a:t>EXPANDING TO RARE DISEASES
</a:t>
            </a:r>
            <a:r>
              <a:rPr lang="en-US" sz="1000">
                <a:solidFill>
                  <a:srgbClr val="C0C0D0"/>
                </a:solidFill>
              </a:rPr>
              <a:t>Now collecting data on vasculitis (including giant cell arteritis), lupus and other rare autoimmune rheumatic diseases – providing, for the first time, national benchmarking for conditions where care quality has not previously been systematically monitored.</a:t>
            </a:r>
            <a:endParaRPr lang="en-US" sz="1000"/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4B70EBC5-931B-17F9-369E-37AF8C69D902}"/>
              </a:ext>
            </a:extLst>
          </p:cNvPr>
          <p:cNvSpPr/>
          <p:nvPr/>
        </p:nvSpPr>
        <p:spPr>
          <a:xfrm>
            <a:off x="5615525" y="4650456"/>
            <a:ext cx="29697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>
                <a:solidFill>
                  <a:srgbClr val="00B7BD"/>
                </a:solidFill>
              </a:rPr>
              <a:t>EXPANDING COVERAGE
</a:t>
            </a:r>
            <a:r>
              <a:rPr lang="en-US" sz="1000">
                <a:solidFill>
                  <a:srgbClr val="C0C0D0"/>
                </a:solidFill>
              </a:rPr>
              <a:t>Jersey joined NEIAA from April 2025, extending coverage beyond England and Wales.</a:t>
            </a:r>
            <a:endParaRPr lang="en-US" sz="1000">
              <a:ea typeface="Calibri"/>
              <a:cs typeface="Calibri"/>
            </a:endParaRPr>
          </a:p>
        </p:txBody>
      </p:sp>
      <p:sp>
        <p:nvSpPr>
          <p:cNvPr id="21" name="Text 54">
            <a:extLst>
              <a:ext uri="{FF2B5EF4-FFF2-40B4-BE49-F238E27FC236}">
                <a16:creationId xmlns:a16="http://schemas.microsoft.com/office/drawing/2014/main" id="{B241AAF4-9020-39A7-C542-3219F622D026}"/>
              </a:ext>
            </a:extLst>
          </p:cNvPr>
          <p:cNvSpPr/>
          <p:nvPr/>
        </p:nvSpPr>
        <p:spPr>
          <a:xfrm>
            <a:off x="8810943" y="464340"/>
            <a:ext cx="3238878" cy="3842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650">
              <a:solidFill>
                <a:srgbClr val="616161"/>
              </a:solidFill>
              <a:ea typeface="+mn-lt"/>
              <a:cs typeface="+mn-lt"/>
            </a:endParaRPr>
          </a:p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Insights from NEIAA inform national standards, commissioning priorities, and national policy, ensuring decisions reflect real clinical practice. </a:t>
            </a:r>
            <a:endParaRPr lang="en-US" sz="1000">
              <a:solidFill>
                <a:srgbClr val="616161"/>
              </a:solidFill>
              <a:ea typeface="Calibri"/>
              <a:cs typeface="Calibri"/>
            </a:endParaRPr>
          </a:p>
          <a:p>
            <a:endParaRPr lang="en-US" sz="600">
              <a:solidFill>
                <a:srgbClr val="616161"/>
              </a:solidFill>
              <a:ea typeface="Calibri"/>
              <a:cs typeface="Calibri"/>
            </a:endParaRPr>
          </a:p>
        </p:txBody>
      </p:sp>
      <p:pic>
        <p:nvPicPr>
          <p:cNvPr id="12" name="Picture 11" descr="A blue background with white text  AI-generated content may be incorrect.">
            <a:extLst>
              <a:ext uri="{FF2B5EF4-FFF2-40B4-BE49-F238E27FC236}">
                <a16:creationId xmlns:a16="http://schemas.microsoft.com/office/drawing/2014/main" id="{A4BB53A6-3C57-6E6C-657C-73D7529BB4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10" b="8168"/>
          <a:stretch>
            <a:fillRect/>
          </a:stretch>
        </p:blipFill>
        <p:spPr>
          <a:xfrm>
            <a:off x="56443" y="5971341"/>
            <a:ext cx="1696062" cy="659504"/>
          </a:xfrm>
          <a:prstGeom prst="rect">
            <a:avLst/>
          </a:prstGeom>
        </p:spPr>
      </p:pic>
      <p:sp>
        <p:nvSpPr>
          <p:cNvPr id="25" name="Shape 79">
            <a:extLst>
              <a:ext uri="{FF2B5EF4-FFF2-40B4-BE49-F238E27FC236}">
                <a16:creationId xmlns:a16="http://schemas.microsoft.com/office/drawing/2014/main" id="{F3555F31-9F95-4610-D6CB-0111068BB878}"/>
              </a:ext>
            </a:extLst>
          </p:cNvPr>
          <p:cNvSpPr/>
          <p:nvPr/>
        </p:nvSpPr>
        <p:spPr>
          <a:xfrm>
            <a:off x="8860590" y="5428709"/>
            <a:ext cx="525204" cy="307235"/>
          </a:xfrm>
          <a:prstGeom prst="roundRect">
            <a:avLst>
              <a:gd name="adj" fmla="val 21429"/>
            </a:avLst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79">
            <a:extLst>
              <a:ext uri="{FF2B5EF4-FFF2-40B4-BE49-F238E27FC236}">
                <a16:creationId xmlns:a16="http://schemas.microsoft.com/office/drawing/2014/main" id="{77B58733-3F7E-0E08-91B7-63A5FD4C8D20}"/>
              </a:ext>
            </a:extLst>
          </p:cNvPr>
          <p:cNvSpPr/>
          <p:nvPr/>
        </p:nvSpPr>
        <p:spPr>
          <a:xfrm>
            <a:off x="8869097" y="5872926"/>
            <a:ext cx="525204" cy="304543"/>
          </a:xfrm>
          <a:prstGeom prst="roundRect">
            <a:avLst>
              <a:gd name="adj" fmla="val 21429"/>
            </a:avLst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80">
            <a:extLst>
              <a:ext uri="{FF2B5EF4-FFF2-40B4-BE49-F238E27FC236}">
                <a16:creationId xmlns:a16="http://schemas.microsoft.com/office/drawing/2014/main" id="{17C1D2CE-F4B9-2F77-CAE7-E653EDA7ADAE}"/>
              </a:ext>
            </a:extLst>
          </p:cNvPr>
          <p:cNvSpPr/>
          <p:nvPr/>
        </p:nvSpPr>
        <p:spPr>
          <a:xfrm>
            <a:off x="8928137" y="5804402"/>
            <a:ext cx="412648" cy="68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BSR</a:t>
            </a: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Text 80">
            <a:extLst>
              <a:ext uri="{FF2B5EF4-FFF2-40B4-BE49-F238E27FC236}">
                <a16:creationId xmlns:a16="http://schemas.microsoft.com/office/drawing/2014/main" id="{75C9CD35-0141-2076-B936-D67E2543D440}"/>
              </a:ext>
            </a:extLst>
          </p:cNvPr>
          <p:cNvSpPr/>
          <p:nvPr/>
        </p:nvSpPr>
        <p:spPr>
          <a:xfrm>
            <a:off x="9129640" y="4161507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ext 68">
            <a:extLst>
              <a:ext uri="{FF2B5EF4-FFF2-40B4-BE49-F238E27FC236}">
                <a16:creationId xmlns:a16="http://schemas.microsoft.com/office/drawing/2014/main" id="{362F41D5-E852-810D-95E7-25DFEA1BD43D}"/>
              </a:ext>
            </a:extLst>
          </p:cNvPr>
          <p:cNvSpPr/>
          <p:nvPr/>
        </p:nvSpPr>
        <p:spPr>
          <a:xfrm>
            <a:off x="2477241" y="2607953"/>
            <a:ext cx="3065536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616161"/>
                </a:solidFill>
                <a:latin typeface="Calibri"/>
                <a:ea typeface="Calibri"/>
                <a:cs typeface="Calibri"/>
              </a:rPr>
              <a:t>Services use NEIAA data to improve pathways, processes and outcomes, as shown in the example below.</a:t>
            </a:r>
          </a:p>
        </p:txBody>
      </p:sp>
      <p:pic>
        <p:nvPicPr>
          <p:cNvPr id="13" name="Picture 12" descr="A computer screen with a keyboard and a keypad&#10;&#10;AI-generated content may be incorrect.">
            <a:extLst>
              <a:ext uri="{FF2B5EF4-FFF2-40B4-BE49-F238E27FC236}">
                <a16:creationId xmlns:a16="http://schemas.microsoft.com/office/drawing/2014/main" id="{069BE0D4-8F6B-EC1F-7F1E-DEF14C4819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8822" y="1464022"/>
            <a:ext cx="1173364" cy="1070147"/>
          </a:xfrm>
          <a:prstGeom prst="rect">
            <a:avLst/>
          </a:prstGeom>
        </p:spPr>
      </p:pic>
      <p:sp>
        <p:nvSpPr>
          <p:cNvPr id="15" name="Text 68">
            <a:extLst>
              <a:ext uri="{FF2B5EF4-FFF2-40B4-BE49-F238E27FC236}">
                <a16:creationId xmlns:a16="http://schemas.microsoft.com/office/drawing/2014/main" id="{0268A85C-C873-3C19-22E4-C4AD4DD264C7}"/>
              </a:ext>
            </a:extLst>
          </p:cNvPr>
          <p:cNvSpPr/>
          <p:nvPr/>
        </p:nvSpPr>
        <p:spPr>
          <a:xfrm>
            <a:off x="8869852" y="2811804"/>
            <a:ext cx="3164863" cy="2046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Analysis of NEIAA data submitted to the Department for Work and Pensions (DWP) </a:t>
            </a:r>
            <a:r>
              <a:rPr lang="en-US" sz="1000" i="1">
                <a:solidFill>
                  <a:srgbClr val="616161"/>
                </a:solidFill>
                <a:ea typeface="+mn-lt"/>
                <a:cs typeface="+mn-lt"/>
              </a:rPr>
              <a:t>Young People and Work</a:t>
            </a:r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 consultation (2025) shows that: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endParaRPr lang="en-US" sz="1000">
              <a:solidFill>
                <a:srgbClr val="616161"/>
              </a:solidFill>
              <a:ea typeface="+mn-lt"/>
              <a:cs typeface="+mn-lt"/>
            </a:endParaRPr>
          </a:p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Young adults with early inflammatory arthritis experience greater work impairment despite lower disease activity, with 61% reporting anxiety or depression.</a:t>
            </a:r>
            <a:endParaRPr lang="en-US">
              <a:ea typeface="Calibri"/>
              <a:cs typeface="Calibri"/>
            </a:endParaRPr>
          </a:p>
          <a:p>
            <a:endParaRPr lang="en-US" sz="1000">
              <a:solidFill>
                <a:srgbClr val="616161"/>
              </a:solidFill>
              <a:ea typeface="+mn-lt"/>
              <a:cs typeface="+mn-lt"/>
            </a:endParaRPr>
          </a:p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These findings highlight the need for early recognition and targeted interventions to support sustained work participation for young people with early onset disease.</a:t>
            </a:r>
            <a:endParaRPr lang="en-US" sz="1000">
              <a:solidFill>
                <a:srgbClr val="000000"/>
              </a:solidFill>
              <a:ea typeface="+mn-lt"/>
              <a:cs typeface="+mn-lt"/>
            </a:endParaRPr>
          </a:p>
          <a:p>
            <a:endParaRPr lang="en-US" sz="1000">
              <a:solidFill>
                <a:srgbClr val="616161"/>
              </a:solidFill>
              <a:ea typeface="+mn-lt"/>
              <a:cs typeface="+mn-lt"/>
            </a:endParaRPr>
          </a:p>
          <a:p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 The themes are reflected in the recently published </a:t>
            </a:r>
            <a:r>
              <a:rPr lang="en-US" sz="1000" i="1">
                <a:solidFill>
                  <a:srgbClr val="616161"/>
                </a:solidFill>
                <a:ea typeface="+mn-lt"/>
                <a:cs typeface="+mn-lt"/>
              </a:rPr>
              <a:t>Young people and work: interim report </a:t>
            </a:r>
            <a:r>
              <a:rPr lang="en-US" sz="1000">
                <a:solidFill>
                  <a:srgbClr val="616161"/>
                </a:solidFill>
                <a:ea typeface="+mn-lt"/>
                <a:cs typeface="+mn-lt"/>
              </a:rPr>
              <a:t>(DWP, May 2026).</a:t>
            </a:r>
            <a:endParaRPr lang="en-US" sz="1000">
              <a:solidFill>
                <a:srgbClr val="000000"/>
              </a:solidFill>
              <a:ea typeface="+mn-lt"/>
              <a:cs typeface="+mn-lt"/>
            </a:endParaRPr>
          </a:p>
          <a:p>
            <a:endParaRPr lang="en-US" sz="650">
              <a:solidFill>
                <a:srgbClr val="1B1A46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79" name="Shape 79">
            <a:extLst>
              <a:ext uri="{FF2B5EF4-FFF2-40B4-BE49-F238E27FC236}">
                <a16:creationId xmlns:a16="http://schemas.microsoft.com/office/drawing/2014/main" id="{26196693-3C42-5DA5-9518-68BF0D2B8567}"/>
              </a:ext>
            </a:extLst>
          </p:cNvPr>
          <p:cNvSpPr/>
          <p:nvPr/>
        </p:nvSpPr>
        <p:spPr>
          <a:xfrm>
            <a:off x="8857389" y="6378031"/>
            <a:ext cx="525204" cy="300039"/>
          </a:xfrm>
          <a:prstGeom prst="roundRect">
            <a:avLst>
              <a:gd name="adj" fmla="val 21429"/>
            </a:avLst>
          </a:prstGeom>
          <a:solidFill>
            <a:srgbClr val="00B7B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6" name="Text 80">
            <a:extLst>
              <a:ext uri="{FF2B5EF4-FFF2-40B4-BE49-F238E27FC236}">
                <a16:creationId xmlns:a16="http://schemas.microsoft.com/office/drawing/2014/main" id="{EB879277-0072-9513-4742-0BCD5576EFBB}"/>
              </a:ext>
            </a:extLst>
          </p:cNvPr>
          <p:cNvSpPr/>
          <p:nvPr/>
        </p:nvSpPr>
        <p:spPr>
          <a:xfrm>
            <a:off x="8941295" y="520306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endParaRPr lang="en-US" sz="800" b="1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NICE</a:t>
            </a:r>
            <a:endParaRPr lang="en-US" sz="800">
              <a:latin typeface="Calibri"/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13540-117F-B108-D7BC-3251D4154F3B}"/>
              </a:ext>
            </a:extLst>
          </p:cNvPr>
          <p:cNvSpPr txBox="1"/>
          <p:nvPr/>
        </p:nvSpPr>
        <p:spPr>
          <a:xfrm>
            <a:off x="8768960" y="5018874"/>
            <a:ext cx="335554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>
                <a:solidFill>
                  <a:srgbClr val="1B1A46"/>
                </a:solidFill>
                <a:latin typeface="Georgia"/>
                <a:ea typeface="Georgia" pitchFamily="34" charset="-122"/>
                <a:cs typeface="Georgia" pitchFamily="34" charset="-120"/>
              </a:rPr>
              <a:t>Informing guidance</a:t>
            </a:r>
            <a:endParaRPr lang="en-US" sz="1400">
              <a:latin typeface="Georgia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B8129E-E98E-5413-5B63-6982E6B3B9A5}"/>
              </a:ext>
            </a:extLst>
          </p:cNvPr>
          <p:cNvSpPr txBox="1"/>
          <p:nvPr/>
        </p:nvSpPr>
        <p:spPr>
          <a:xfrm>
            <a:off x="-16674" y="6535118"/>
            <a:ext cx="2531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rgbClr val="00B7BD"/>
                </a:solidFill>
              </a:rPr>
              <a:t>arthritisaudit.org.uk</a:t>
            </a:r>
            <a:endParaRPr 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3D3F2-FB4C-7BA6-0238-09E6908C15CC}"/>
              </a:ext>
            </a:extLst>
          </p:cNvPr>
          <p:cNvSpPr txBox="1"/>
          <p:nvPr/>
        </p:nvSpPr>
        <p:spPr>
          <a:xfrm>
            <a:off x="8887656" y="6393648"/>
            <a:ext cx="536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>
                <a:solidFill>
                  <a:schemeClr val="bg1"/>
                </a:solidFill>
              </a:rPr>
              <a:t>GIRFT</a:t>
            </a:r>
          </a:p>
        </p:txBody>
      </p:sp>
      <p:sp>
        <p:nvSpPr>
          <p:cNvPr id="22" name="Text 41">
            <a:extLst>
              <a:ext uri="{FF2B5EF4-FFF2-40B4-BE49-F238E27FC236}">
                <a16:creationId xmlns:a16="http://schemas.microsoft.com/office/drawing/2014/main" id="{526935AD-8ED0-AC69-6B8B-6214FCBFE813}"/>
              </a:ext>
            </a:extLst>
          </p:cNvPr>
          <p:cNvSpPr/>
          <p:nvPr/>
        </p:nvSpPr>
        <p:spPr>
          <a:xfrm>
            <a:off x="3429883" y="4350607"/>
            <a:ext cx="359306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>
                <a:solidFill>
                  <a:srgbClr val="00B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/>
          </a:p>
        </p:txBody>
      </p:sp>
      <p:sp>
        <p:nvSpPr>
          <p:cNvPr id="23" name="Text 41">
            <a:extLst>
              <a:ext uri="{FF2B5EF4-FFF2-40B4-BE49-F238E27FC236}">
                <a16:creationId xmlns:a16="http://schemas.microsoft.com/office/drawing/2014/main" id="{AF3FB7AF-3C63-4DF8-3725-ADEA636508B5}"/>
              </a:ext>
            </a:extLst>
          </p:cNvPr>
          <p:cNvSpPr/>
          <p:nvPr/>
        </p:nvSpPr>
        <p:spPr>
          <a:xfrm>
            <a:off x="3420930" y="4898733"/>
            <a:ext cx="359306" cy="2245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>
                <a:solidFill>
                  <a:srgbClr val="00B7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d9f489-fbb5-409d-8361-5dd6458cd0ad">
      <Terms xmlns="http://schemas.microsoft.com/office/infopath/2007/PartnerControls"/>
    </lcf76f155ced4ddcb4097134ff3c332f>
    <TaxCatchAll xmlns="58afd8fe-34e6-4347-ac36-1932accbb357" xsi:nil="true"/>
    <DateandTime xmlns="88d9f489-fbb5-409d-8361-5dd6458cd0a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B75E62D3DE67478C470A2463941AF3" ma:contentTypeVersion="16" ma:contentTypeDescription="Create a new document." ma:contentTypeScope="" ma:versionID="3cbb43f0fcf6d6eaeffdb7271f5f2e25">
  <xsd:schema xmlns:xsd="http://www.w3.org/2001/XMLSchema" xmlns:xs="http://www.w3.org/2001/XMLSchema" xmlns:p="http://schemas.microsoft.com/office/2006/metadata/properties" xmlns:ns2="88d9f489-fbb5-409d-8361-5dd6458cd0ad" xmlns:ns3="58afd8fe-34e6-4347-ac36-1932accbb357" targetNamespace="http://schemas.microsoft.com/office/2006/metadata/properties" ma:root="true" ma:fieldsID="b5597f15bbd7953552400ed0e2ffdd6b" ns2:_="" ns3:_="">
    <xsd:import namespace="88d9f489-fbb5-409d-8361-5dd6458cd0ad"/>
    <xsd:import namespace="58afd8fe-34e6-4347-ac36-1932accbb3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DateandTim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d9f489-fbb5-409d-8361-5dd6458cd0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andTime" ma:index="16" nillable="true" ma:displayName="Date and Time" ma:format="DateTime" ma:internalName="DateandTime">
      <xsd:simpleType>
        <xsd:restriction base="dms:DateTim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4f7a641-d7a7-4058-a8da-0ae5b4afc5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afd8fe-34e6-4347-ac36-1932accbb35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ff74fbe-f2fd-4cb2-ac19-1241c3710773}" ma:internalName="TaxCatchAll" ma:showField="CatchAllData" ma:web="58afd8fe-34e6-4347-ac36-1932accbb3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4FA503-FFCC-4182-A357-8306A82AA442}">
  <ds:schemaRefs>
    <ds:schemaRef ds:uri="3f63a1a9-5bfe-4922-8e21-1b8284f3ba99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83938504-9758-4215-97f4-15eee76f6a8b"/>
    <ds:schemaRef ds:uri="f2e053ca-8005-4159-9996-86e517d17ab1"/>
  </ds:schemaRefs>
</ds:datastoreItem>
</file>

<file path=customXml/itemProps2.xml><?xml version="1.0" encoding="utf-8"?>
<ds:datastoreItem xmlns:ds="http://schemas.openxmlformats.org/officeDocument/2006/customXml" ds:itemID="{56988C2F-1D11-42BA-A0AD-4133898620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C92AC2-DCF3-465C-A990-238B3901674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706</Words>
  <Application>Microsoft Office PowerPoint</Application>
  <PresentationFormat>Widescreen</PresentationFormat>
  <Paragraphs>100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Georgia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NEIAA In Focus Impact Report 2026</dc:title>
  <dc:subject>PptxGenJS Presentation</dc:subject>
  <dc:creator>Prof. James Galloway</dc:creator>
  <cp:lastModifiedBy>Sarah Gallagher</cp:lastModifiedBy>
  <cp:revision>1</cp:revision>
  <dcterms:created xsi:type="dcterms:W3CDTF">2026-05-07T06:20:43Z</dcterms:created>
  <dcterms:modified xsi:type="dcterms:W3CDTF">2026-06-15T14:02:57Z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0x010100DCB75E62D3DE67478C470A2463941AF3</vt:lpwstr>
  </property>
  <property fmtid="{D5CDD505-2E9C-101B-9397-08002B2CF9AE}" pid="3" name="MediaServiceImageTags">
    <vt:lpwstr/>
  </property>
</Properties>
</file>