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1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005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72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546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882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107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33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828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159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26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983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2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149F30-8AD5-42B1-AE61-918786581415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294049-4A38-4243-83C4-8A75CFC3B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94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F6AE8-8A5A-C3E9-8372-810DBAE034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50AC46-0133-48D4-7B61-B7ED43E8F1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9DF408-9DCA-B1D1-A3C0-968B343EEA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91813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074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B75E62D3DE67478C470A2463941AF3" ma:contentTypeVersion="16" ma:contentTypeDescription="Create a new document." ma:contentTypeScope="" ma:versionID="3cbb43f0fcf6d6eaeffdb7271f5f2e25">
  <xsd:schema xmlns:xsd="http://www.w3.org/2001/XMLSchema" xmlns:xs="http://www.w3.org/2001/XMLSchema" xmlns:p="http://schemas.microsoft.com/office/2006/metadata/properties" xmlns:ns2="88d9f489-fbb5-409d-8361-5dd6458cd0ad" xmlns:ns3="58afd8fe-34e6-4347-ac36-1932accbb357" targetNamespace="http://schemas.microsoft.com/office/2006/metadata/properties" ma:root="true" ma:fieldsID="b5597f15bbd7953552400ed0e2ffdd6b" ns2:_="" ns3:_="">
    <xsd:import namespace="88d9f489-fbb5-409d-8361-5dd6458cd0ad"/>
    <xsd:import namespace="58afd8fe-34e6-4347-ac36-1932accbb3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DateandTime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d9f489-fbb5-409d-8361-5dd6458cd0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DateandTime" ma:index="16" nillable="true" ma:displayName="Date and Time" ma:format="DateTime" ma:internalName="DateandTime">
      <xsd:simpleType>
        <xsd:restriction base="dms:DateTim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4f7a641-d7a7-4058-a8da-0ae5b4afc5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afd8fe-34e6-4347-ac36-1932accbb35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ff74fbe-f2fd-4cb2-ac19-1241c3710773}" ma:internalName="TaxCatchAll" ma:showField="CatchAllData" ma:web="58afd8fe-34e6-4347-ac36-1932accbb3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d9f489-fbb5-409d-8361-5dd6458cd0ad">
      <Terms xmlns="http://schemas.microsoft.com/office/infopath/2007/PartnerControls"/>
    </lcf76f155ced4ddcb4097134ff3c332f>
    <TaxCatchAll xmlns="58afd8fe-34e6-4347-ac36-1932accbb357" xsi:nil="true"/>
    <DateandTime xmlns="88d9f489-fbb5-409d-8361-5dd6458cd0ad" xsi:nil="true"/>
  </documentManagement>
</p:properties>
</file>

<file path=customXml/itemProps1.xml><?xml version="1.0" encoding="utf-8"?>
<ds:datastoreItem xmlns:ds="http://schemas.openxmlformats.org/officeDocument/2006/customXml" ds:itemID="{31AFFCF5-A1B6-4839-9E29-818CF9FA03C4}"/>
</file>

<file path=customXml/itemProps2.xml><?xml version="1.0" encoding="utf-8"?>
<ds:datastoreItem xmlns:ds="http://schemas.openxmlformats.org/officeDocument/2006/customXml" ds:itemID="{BEEE57F7-0931-4050-A6DB-4541B8FD093A}"/>
</file>

<file path=customXml/itemProps3.xml><?xml version="1.0" encoding="utf-8"?>
<ds:datastoreItem xmlns:ds="http://schemas.openxmlformats.org/officeDocument/2006/customXml" ds:itemID="{1D947395-D815-46E4-AFF7-7779814AE25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Chloe Hood</dc:creator>
  <cp:lastModifiedBy>Chloe Hood</cp:lastModifiedBy>
  <cp:revision>1</cp:revision>
  <dcterms:created xsi:type="dcterms:W3CDTF">2026-03-19T11:03:18Z</dcterms:created>
  <dcterms:modified xsi:type="dcterms:W3CDTF">2026-03-19T11:06:26Z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0x010100DCB75E62D3DE67478C470A2463941AF3</vt:lpwstr>
  </property>
</Properties>
</file>