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</p:sldIdLst>
  <p:sldSz cx="15125700" cy="10693400"/>
  <p:notesSz cx="151257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585A"/>
    <a:srgbClr val="1B27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E15C99-0767-4899-B223-54400CAE52DE}" v="42" dt="2025-09-08T13:30:29.85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eanor Rochell" userId="ece0b671-97cf-48ae-bbad-a5c9f9660287" providerId="ADAL" clId="{3FC50596-20B9-4D03-B627-0119BE704B42}"/>
    <pc:docChg chg="undo custSel modSld">
      <pc:chgData name="Eleanor Rochell" userId="ece0b671-97cf-48ae-bbad-a5c9f9660287" providerId="ADAL" clId="{3FC50596-20B9-4D03-B627-0119BE704B42}" dt="2025-09-08T13:16:37.952" v="24" actId="20577"/>
      <pc:docMkLst>
        <pc:docMk/>
      </pc:docMkLst>
      <pc:sldChg chg="modSp mod">
        <pc:chgData name="Eleanor Rochell" userId="ece0b671-97cf-48ae-bbad-a5c9f9660287" providerId="ADAL" clId="{3FC50596-20B9-4D03-B627-0119BE704B42}" dt="2025-09-08T13:15:53.377" v="22" actId="14100"/>
        <pc:sldMkLst>
          <pc:docMk/>
          <pc:sldMk cId="0" sldId="256"/>
        </pc:sldMkLst>
        <pc:spChg chg="mod">
          <ac:chgData name="Eleanor Rochell" userId="ece0b671-97cf-48ae-bbad-a5c9f9660287" providerId="ADAL" clId="{3FC50596-20B9-4D03-B627-0119BE704B42}" dt="2025-09-08T13:15:53.377" v="22" actId="14100"/>
          <ac:spMkLst>
            <pc:docMk/>
            <pc:sldMk cId="0" sldId="256"/>
            <ac:spMk id="7" creationId="{00000000-0000-0000-0000-000000000000}"/>
          </ac:spMkLst>
        </pc:spChg>
      </pc:sldChg>
      <pc:sldChg chg="modSp mod">
        <pc:chgData name="Eleanor Rochell" userId="ece0b671-97cf-48ae-bbad-a5c9f9660287" providerId="ADAL" clId="{3FC50596-20B9-4D03-B627-0119BE704B42}" dt="2025-09-08T13:16:37.952" v="24" actId="20577"/>
        <pc:sldMkLst>
          <pc:docMk/>
          <pc:sldMk cId="0" sldId="257"/>
        </pc:sldMkLst>
        <pc:spChg chg="mod">
          <ac:chgData name="Eleanor Rochell" userId="ece0b671-97cf-48ae-bbad-a5c9f9660287" providerId="ADAL" clId="{3FC50596-20B9-4D03-B627-0119BE704B42}" dt="2025-09-08T13:15:34.083" v="20" actId="14100"/>
          <ac:spMkLst>
            <pc:docMk/>
            <pc:sldMk cId="0" sldId="257"/>
            <ac:spMk id="12" creationId="{00000000-0000-0000-0000-000000000000}"/>
          </ac:spMkLst>
        </pc:spChg>
        <pc:spChg chg="mod">
          <ac:chgData name="Eleanor Rochell" userId="ece0b671-97cf-48ae-bbad-a5c9f9660287" providerId="ADAL" clId="{3FC50596-20B9-4D03-B627-0119BE704B42}" dt="2025-09-08T13:15:16.607" v="16" actId="14100"/>
          <ac:spMkLst>
            <pc:docMk/>
            <pc:sldMk cId="0" sldId="257"/>
            <ac:spMk id="22" creationId="{00000000-0000-0000-0000-000000000000}"/>
          </ac:spMkLst>
        </pc:spChg>
        <pc:spChg chg="mod">
          <ac:chgData name="Eleanor Rochell" userId="ece0b671-97cf-48ae-bbad-a5c9f9660287" providerId="ADAL" clId="{3FC50596-20B9-4D03-B627-0119BE704B42}" dt="2025-09-08T13:16:37.952" v="24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Eleanor Rochell" userId="ece0b671-97cf-48ae-bbad-a5c9f9660287" providerId="ADAL" clId="{3FC50596-20B9-4D03-B627-0119BE704B42}" dt="2025-09-08T13:14:58.085" v="12" actId="14100"/>
          <ac:spMkLst>
            <pc:docMk/>
            <pc:sldMk cId="0" sldId="257"/>
            <ac:spMk id="30" creationId="{00000000-0000-0000-0000-000000000000}"/>
          </ac:spMkLst>
        </pc:spChg>
      </pc:sldChg>
    </pc:docChg>
  </pc:docChgLst>
  <pc:docChgLst>
    <pc:chgData name="Peter Van-Geffen" userId="54eccf9e-7fc3-4f17-9242-7a1b0e250ca3" providerId="ADAL" clId="{F0E15C99-0767-4899-B223-54400CAE52DE}"/>
    <pc:docChg chg="custSel modSld">
      <pc:chgData name="Peter Van-Geffen" userId="54eccf9e-7fc3-4f17-9242-7a1b0e250ca3" providerId="ADAL" clId="{F0E15C99-0767-4899-B223-54400CAE52DE}" dt="2025-09-08T13:30:29.857" v="41" actId="478"/>
      <pc:docMkLst>
        <pc:docMk/>
      </pc:docMkLst>
      <pc:sldChg chg="delSp modSp mod">
        <pc:chgData name="Peter Van-Geffen" userId="54eccf9e-7fc3-4f17-9242-7a1b0e250ca3" providerId="ADAL" clId="{F0E15C99-0767-4899-B223-54400CAE52DE}" dt="2025-09-08T13:30:29.857" v="41" actId="478"/>
        <pc:sldMkLst>
          <pc:docMk/>
          <pc:sldMk cId="0" sldId="256"/>
        </pc:sldMkLst>
        <pc:spChg chg="mod">
          <ac:chgData name="Peter Van-Geffen" userId="54eccf9e-7fc3-4f17-9242-7a1b0e250ca3" providerId="ADAL" clId="{F0E15C99-0767-4899-B223-54400CAE52DE}" dt="2025-09-08T13:27:29.459" v="38" actId="255"/>
          <ac:spMkLst>
            <pc:docMk/>
            <pc:sldMk cId="0" sldId="256"/>
            <ac:spMk id="7" creationId="{00000000-0000-0000-0000-000000000000}"/>
          </ac:spMkLst>
        </pc:spChg>
        <pc:spChg chg="mod">
          <ac:chgData name="Peter Van-Geffen" userId="54eccf9e-7fc3-4f17-9242-7a1b0e250ca3" providerId="ADAL" clId="{F0E15C99-0767-4899-B223-54400CAE52DE}" dt="2025-09-08T13:27:13.423" v="37" actId="14100"/>
          <ac:spMkLst>
            <pc:docMk/>
            <pc:sldMk cId="0" sldId="256"/>
            <ac:spMk id="8" creationId="{00000000-0000-0000-0000-000000000000}"/>
          </ac:spMkLst>
        </pc:spChg>
        <pc:spChg chg="mod">
          <ac:chgData name="Peter Van-Geffen" userId="54eccf9e-7fc3-4f17-9242-7a1b0e250ca3" providerId="ADAL" clId="{F0E15C99-0767-4899-B223-54400CAE52DE}" dt="2025-09-08T13:20:04.529" v="3" actId="1076"/>
          <ac:spMkLst>
            <pc:docMk/>
            <pc:sldMk cId="0" sldId="256"/>
            <ac:spMk id="9" creationId="{00000000-0000-0000-0000-000000000000}"/>
          </ac:spMkLst>
        </pc:spChg>
        <pc:spChg chg="mod">
          <ac:chgData name="Peter Van-Geffen" userId="54eccf9e-7fc3-4f17-9242-7a1b0e250ca3" providerId="ADAL" clId="{F0E15C99-0767-4899-B223-54400CAE52DE}" dt="2025-09-08T13:26:32.752" v="33" actId="255"/>
          <ac:spMkLst>
            <pc:docMk/>
            <pc:sldMk cId="0" sldId="256"/>
            <ac:spMk id="10" creationId="{00000000-0000-0000-0000-000000000000}"/>
          </ac:spMkLst>
        </pc:spChg>
        <pc:spChg chg="mod">
          <ac:chgData name="Peter Van-Geffen" userId="54eccf9e-7fc3-4f17-9242-7a1b0e250ca3" providerId="ADAL" clId="{F0E15C99-0767-4899-B223-54400CAE52DE}" dt="2025-09-08T13:26:49.051" v="35" actId="20577"/>
          <ac:spMkLst>
            <pc:docMk/>
            <pc:sldMk cId="0" sldId="256"/>
            <ac:spMk id="11" creationId="{00000000-0000-0000-0000-000000000000}"/>
          </ac:spMkLst>
        </pc:spChg>
        <pc:spChg chg="mod">
          <ac:chgData name="Peter Van-Geffen" userId="54eccf9e-7fc3-4f17-9242-7a1b0e250ca3" providerId="ADAL" clId="{F0E15C99-0767-4899-B223-54400CAE52DE}" dt="2025-09-08T13:25:59.476" v="28" actId="20577"/>
          <ac:spMkLst>
            <pc:docMk/>
            <pc:sldMk cId="0" sldId="256"/>
            <ac:spMk id="12" creationId="{00000000-0000-0000-0000-000000000000}"/>
          </ac:spMkLst>
        </pc:spChg>
        <pc:spChg chg="mod">
          <ac:chgData name="Peter Van-Geffen" userId="54eccf9e-7fc3-4f17-9242-7a1b0e250ca3" providerId="ADAL" clId="{F0E15C99-0767-4899-B223-54400CAE52DE}" dt="2025-09-08T13:24:15.720" v="17" actId="20577"/>
          <ac:spMkLst>
            <pc:docMk/>
            <pc:sldMk cId="0" sldId="256"/>
            <ac:spMk id="15" creationId="{00000000-0000-0000-0000-000000000000}"/>
          </ac:spMkLst>
        </pc:spChg>
        <pc:spChg chg="del">
          <ac:chgData name="Peter Van-Geffen" userId="54eccf9e-7fc3-4f17-9242-7a1b0e250ca3" providerId="ADAL" clId="{F0E15C99-0767-4899-B223-54400CAE52DE}" dt="2025-09-08T13:30:29.857" v="41" actId="478"/>
          <ac:spMkLst>
            <pc:docMk/>
            <pc:sldMk cId="0" sldId="256"/>
            <ac:spMk id="19" creationId="{00000000-0000-0000-0000-000000000000}"/>
          </ac:spMkLst>
        </pc:spChg>
        <pc:spChg chg="mod">
          <ac:chgData name="Peter Van-Geffen" userId="54eccf9e-7fc3-4f17-9242-7a1b0e250ca3" providerId="ADAL" clId="{F0E15C99-0767-4899-B223-54400CAE52DE}" dt="2025-09-08T13:25:08.210" v="22" actId="1076"/>
          <ac:spMkLst>
            <pc:docMk/>
            <pc:sldMk cId="0" sldId="256"/>
            <ac:spMk id="26" creationId="{00000000-0000-0000-0000-000000000000}"/>
          </ac:spMkLst>
        </pc:spChg>
        <pc:spChg chg="mod">
          <ac:chgData name="Peter Van-Geffen" userId="54eccf9e-7fc3-4f17-9242-7a1b0e250ca3" providerId="ADAL" clId="{F0E15C99-0767-4899-B223-54400CAE52DE}" dt="2025-09-08T13:25:01.745" v="21" actId="1076"/>
          <ac:spMkLst>
            <pc:docMk/>
            <pc:sldMk cId="0" sldId="256"/>
            <ac:spMk id="30" creationId="{00000000-0000-0000-0000-000000000000}"/>
          </ac:spMkLst>
        </pc:spChg>
        <pc:spChg chg="mod">
          <ac:chgData name="Peter Van-Geffen" userId="54eccf9e-7fc3-4f17-9242-7a1b0e250ca3" providerId="ADAL" clId="{F0E15C99-0767-4899-B223-54400CAE52DE}" dt="2025-09-08T13:25:28.816" v="24" actId="1076"/>
          <ac:spMkLst>
            <pc:docMk/>
            <pc:sldMk cId="0" sldId="256"/>
            <ac:spMk id="34" creationId="{00000000-0000-0000-0000-000000000000}"/>
          </ac:spMkLst>
        </pc:spChg>
        <pc:spChg chg="mod">
          <ac:chgData name="Peter Van-Geffen" userId="54eccf9e-7fc3-4f17-9242-7a1b0e250ca3" providerId="ADAL" clId="{F0E15C99-0767-4899-B223-54400CAE52DE}" dt="2025-09-08T13:23:13.617" v="9" actId="255"/>
          <ac:spMkLst>
            <pc:docMk/>
            <pc:sldMk cId="0" sldId="256"/>
            <ac:spMk id="36" creationId="{00000000-0000-0000-0000-000000000000}"/>
          </ac:spMkLst>
        </pc:spChg>
        <pc:grpChg chg="mod">
          <ac:chgData name="Peter Van-Geffen" userId="54eccf9e-7fc3-4f17-9242-7a1b0e250ca3" providerId="ADAL" clId="{F0E15C99-0767-4899-B223-54400CAE52DE}" dt="2025-09-08T13:22:38.474" v="7" actId="14100"/>
          <ac:grpSpMkLst>
            <pc:docMk/>
            <pc:sldMk cId="0" sldId="256"/>
            <ac:grpSpMk id="20" creationId="{00000000-0000-0000-0000-000000000000}"/>
          </ac:grpSpMkLst>
        </pc:grpChg>
        <pc:grpChg chg="mod">
          <ac:chgData name="Peter Van-Geffen" userId="54eccf9e-7fc3-4f17-9242-7a1b0e250ca3" providerId="ADAL" clId="{F0E15C99-0767-4899-B223-54400CAE52DE}" dt="2025-09-08T13:23:22.774" v="10" actId="14100"/>
          <ac:grpSpMkLst>
            <pc:docMk/>
            <pc:sldMk cId="0" sldId="256"/>
            <ac:grpSpMk id="37" creationId="{00000000-0000-0000-0000-000000000000}"/>
          </ac:grpSpMkLst>
        </pc:grpChg>
        <pc:picChg chg="mod">
          <ac:chgData name="Peter Van-Geffen" userId="54eccf9e-7fc3-4f17-9242-7a1b0e250ca3" providerId="ADAL" clId="{F0E15C99-0767-4899-B223-54400CAE52DE}" dt="2025-09-08T13:24:06.364" v="15" actId="1076"/>
          <ac:picMkLst>
            <pc:docMk/>
            <pc:sldMk cId="0" sldId="256"/>
            <ac:picMk id="100" creationId="{00000000-0000-0000-0000-000000000000}"/>
          </ac:picMkLst>
        </pc:picChg>
        <pc:picChg chg="mod">
          <ac:chgData name="Peter Van-Geffen" userId="54eccf9e-7fc3-4f17-9242-7a1b0e250ca3" providerId="ADAL" clId="{F0E15C99-0767-4899-B223-54400CAE52DE}" dt="2025-09-08T13:20:04.529" v="3" actId="1076"/>
          <ac:picMkLst>
            <pc:docMk/>
            <pc:sldMk cId="0" sldId="256"/>
            <ac:picMk id="101" creationId="{00000000-0000-0000-0000-000000000000}"/>
          </ac:picMkLst>
        </pc:picChg>
      </pc:sldChg>
      <pc:sldChg chg="modSp mod">
        <pc:chgData name="Peter Van-Geffen" userId="54eccf9e-7fc3-4f17-9242-7a1b0e250ca3" providerId="ADAL" clId="{F0E15C99-0767-4899-B223-54400CAE52DE}" dt="2025-09-08T13:29:43.875" v="40" actId="20577"/>
        <pc:sldMkLst>
          <pc:docMk/>
          <pc:sldMk cId="0" sldId="257"/>
        </pc:sldMkLst>
        <pc:spChg chg="mod">
          <ac:chgData name="Peter Van-Geffen" userId="54eccf9e-7fc3-4f17-9242-7a1b0e250ca3" providerId="ADAL" clId="{F0E15C99-0767-4899-B223-54400CAE52DE}" dt="2025-09-08T13:29:20.774" v="3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Peter Van-Geffen" userId="54eccf9e-7fc3-4f17-9242-7a1b0e250ca3" providerId="ADAL" clId="{F0E15C99-0767-4899-B223-54400CAE52DE}" dt="2025-09-08T13:29:43.875" v="40" actId="20577"/>
          <ac:spMkLst>
            <pc:docMk/>
            <pc:sldMk cId="0" sldId="257"/>
            <ac:spMk id="3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18" Type="http://schemas.openxmlformats.org/officeDocument/2006/relationships/image" Target="../media/image32.png"/><Relationship Id="rId3" Type="http://schemas.openxmlformats.org/officeDocument/2006/relationships/image" Target="../media/image19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17" Type="http://schemas.openxmlformats.org/officeDocument/2006/relationships/image" Target="../media/image31.png"/><Relationship Id="rId2" Type="http://schemas.openxmlformats.org/officeDocument/2006/relationships/image" Target="../media/image18.png"/><Relationship Id="rId16" Type="http://schemas.openxmlformats.org/officeDocument/2006/relationships/image" Target="../media/image3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25.png"/><Relationship Id="rId19" Type="http://schemas.openxmlformats.org/officeDocument/2006/relationships/image" Target="../media/image9.png"/><Relationship Id="rId4" Type="http://schemas.openxmlformats.org/officeDocument/2006/relationships/image" Target="../media/image20.png"/><Relationship Id="rId9" Type="http://schemas.openxmlformats.org/officeDocument/2006/relationships/image" Target="../media/image24.png"/><Relationship Id="rId14" Type="http://schemas.openxmlformats.org/officeDocument/2006/relationships/image" Target="../media/image29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4427" y="3314954"/>
            <a:ext cx="12856845" cy="400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8855" y="5988304"/>
            <a:ext cx="1058799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1218806" y="10257458"/>
            <a:ext cx="3582034" cy="138499"/>
          </a:xfrm>
        </p:spPr>
        <p:txBody>
          <a:bodyPr lIns="0" tIns="0" rIns="0" bIns="0"/>
          <a:lstStyle>
            <a:lvl1pPr algn="r">
              <a:defRPr sz="900" b="0" i="0">
                <a:solidFill>
                  <a:schemeClr val="tx1"/>
                </a:solidFill>
                <a:latin typeface="+mn-lt"/>
                <a:cs typeface="FSAlbert"/>
              </a:defRPr>
            </a:lvl1pPr>
          </a:lstStyle>
          <a:p>
            <a:pPr marL="12700">
              <a:spcBef>
                <a:spcPts val="20"/>
              </a:spcBef>
            </a:pPr>
            <a:r>
              <a:rPr lang="en-GB"/>
              <a:t>NRAP</a:t>
            </a:r>
            <a:r>
              <a:rPr lang="en-GB" spc="-25"/>
              <a:t> </a:t>
            </a:r>
            <a:r>
              <a:rPr lang="en-GB"/>
              <a:t>impact</a:t>
            </a:r>
            <a:r>
              <a:rPr lang="en-GB" spc="-20"/>
              <a:t> </a:t>
            </a:r>
            <a:r>
              <a:rPr lang="en-GB"/>
              <a:t>report</a:t>
            </a:r>
            <a:r>
              <a:rPr lang="en-GB" spc="-25"/>
              <a:t> </a:t>
            </a:r>
            <a:r>
              <a:rPr lang="en-GB"/>
              <a:t>2025</a:t>
            </a:r>
            <a:r>
              <a:rPr lang="en-GB" spc="-20"/>
              <a:t> </a:t>
            </a:r>
            <a:r>
              <a:rPr lang="en-GB"/>
              <a:t>|</a:t>
            </a:r>
            <a:r>
              <a:rPr lang="en-GB" spc="-25"/>
              <a:t> </a:t>
            </a:r>
            <a:r>
              <a:rPr lang="en-GB"/>
              <a:t>©</a:t>
            </a:r>
            <a:r>
              <a:rPr lang="en-GB" spc="-20"/>
              <a:t> </a:t>
            </a:r>
            <a:r>
              <a:rPr lang="en-GB" spc="-10"/>
              <a:t>Royal</a:t>
            </a:r>
            <a:r>
              <a:rPr lang="en-GB" spc="-20"/>
              <a:t> </a:t>
            </a:r>
            <a:r>
              <a:rPr lang="en-GB"/>
              <a:t>College</a:t>
            </a:r>
            <a:r>
              <a:rPr lang="en-GB" spc="-25"/>
              <a:t> </a:t>
            </a:r>
            <a:r>
              <a:rPr lang="en-GB"/>
              <a:t>of</a:t>
            </a:r>
            <a:r>
              <a:rPr lang="en-GB" spc="-20"/>
              <a:t> </a:t>
            </a:r>
            <a:r>
              <a:rPr lang="en-GB"/>
              <a:t>Physicians,</a:t>
            </a:r>
            <a:r>
              <a:rPr lang="en-GB" spc="-25"/>
              <a:t> </a:t>
            </a:r>
            <a:r>
              <a:rPr lang="en-GB"/>
              <a:t>September</a:t>
            </a:r>
            <a:r>
              <a:rPr lang="en-GB" spc="-20"/>
              <a:t> 2025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19062" y="9762989"/>
            <a:ext cx="31750" cy="187960"/>
          </a:xfrm>
          <a:custGeom>
            <a:avLst/>
            <a:gdLst/>
            <a:ahLst/>
            <a:cxnLst/>
            <a:rect l="l" t="t" r="r" b="b"/>
            <a:pathLst>
              <a:path w="31750" h="187959">
                <a:moveTo>
                  <a:pt x="29121" y="0"/>
                </a:moveTo>
                <a:lnTo>
                  <a:pt x="25971" y="0"/>
                </a:lnTo>
                <a:lnTo>
                  <a:pt x="24650" y="266"/>
                </a:lnTo>
                <a:lnTo>
                  <a:pt x="1841" y="3429"/>
                </a:lnTo>
                <a:lnTo>
                  <a:pt x="0" y="4724"/>
                </a:lnTo>
                <a:lnTo>
                  <a:pt x="0" y="185635"/>
                </a:lnTo>
                <a:lnTo>
                  <a:pt x="2374" y="187477"/>
                </a:lnTo>
                <a:lnTo>
                  <a:pt x="25971" y="187477"/>
                </a:lnTo>
                <a:lnTo>
                  <a:pt x="29616" y="187477"/>
                </a:lnTo>
                <a:lnTo>
                  <a:pt x="31737" y="185394"/>
                </a:lnTo>
                <a:lnTo>
                  <a:pt x="31737" y="1574"/>
                </a:lnTo>
                <a:lnTo>
                  <a:pt x="29121" y="0"/>
                </a:lnTo>
                <a:close/>
              </a:path>
            </a:pathLst>
          </a:custGeom>
          <a:solidFill>
            <a:srgbClr val="4C595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04408" y="9762989"/>
            <a:ext cx="312583" cy="19062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1841" y="9762989"/>
            <a:ext cx="1381384" cy="51937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57201" y="9704892"/>
            <a:ext cx="554710" cy="675640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2741063" y="9704602"/>
            <a:ext cx="0" cy="678180"/>
          </a:xfrm>
          <a:custGeom>
            <a:avLst/>
            <a:gdLst/>
            <a:ahLst/>
            <a:cxnLst/>
            <a:rect l="l" t="t" r="r" b="b"/>
            <a:pathLst>
              <a:path h="678179">
                <a:moveTo>
                  <a:pt x="0" y="0"/>
                </a:moveTo>
                <a:lnTo>
                  <a:pt x="0" y="678053"/>
                </a:lnTo>
              </a:path>
            </a:pathLst>
          </a:custGeom>
          <a:ln w="5219">
            <a:solidFill>
              <a:srgbClr val="4C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032014" y="9764344"/>
            <a:ext cx="129222" cy="171386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184676" y="9777815"/>
            <a:ext cx="229496" cy="160164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568828" y="9812985"/>
            <a:ext cx="97040" cy="122745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436930" y="9812982"/>
            <a:ext cx="109636" cy="124993"/>
          </a:xfrm>
          <a:prstGeom prst="rect">
            <a:avLst/>
          </a:prstGeom>
        </p:spPr>
      </p:pic>
      <p:sp>
        <p:nvSpPr>
          <p:cNvPr id="25" name="bg object 25"/>
          <p:cNvSpPr/>
          <p:nvPr/>
        </p:nvSpPr>
        <p:spPr>
          <a:xfrm>
            <a:off x="3687064" y="9758845"/>
            <a:ext cx="147955" cy="179705"/>
          </a:xfrm>
          <a:custGeom>
            <a:avLst/>
            <a:gdLst/>
            <a:ahLst/>
            <a:cxnLst/>
            <a:rect l="l" t="t" r="r" b="b"/>
            <a:pathLst>
              <a:path w="147954" h="179704">
                <a:moveTo>
                  <a:pt x="113512" y="165912"/>
                </a:moveTo>
                <a:lnTo>
                  <a:pt x="112763" y="165404"/>
                </a:lnTo>
                <a:lnTo>
                  <a:pt x="106527" y="165404"/>
                </a:lnTo>
                <a:lnTo>
                  <a:pt x="104787" y="164655"/>
                </a:lnTo>
                <a:lnTo>
                  <a:pt x="103873" y="162636"/>
                </a:lnTo>
                <a:lnTo>
                  <a:pt x="102844" y="160553"/>
                </a:lnTo>
                <a:lnTo>
                  <a:pt x="102781" y="155676"/>
                </a:lnTo>
                <a:lnTo>
                  <a:pt x="102781" y="69862"/>
                </a:lnTo>
                <a:lnTo>
                  <a:pt x="102679" y="57988"/>
                </a:lnTo>
                <a:lnTo>
                  <a:pt x="101790" y="56642"/>
                </a:lnTo>
                <a:lnTo>
                  <a:pt x="88811" y="56642"/>
                </a:lnTo>
                <a:lnTo>
                  <a:pt x="87071" y="57632"/>
                </a:lnTo>
                <a:lnTo>
                  <a:pt x="87007" y="62890"/>
                </a:lnTo>
                <a:lnTo>
                  <a:pt x="86906" y="66611"/>
                </a:lnTo>
                <a:lnTo>
                  <a:pt x="86817" y="69862"/>
                </a:lnTo>
                <a:lnTo>
                  <a:pt x="86817" y="87566"/>
                </a:lnTo>
                <a:lnTo>
                  <a:pt x="86817" y="135470"/>
                </a:lnTo>
                <a:lnTo>
                  <a:pt x="81508" y="146608"/>
                </a:lnTo>
                <a:lnTo>
                  <a:pt x="73317" y="156273"/>
                </a:lnTo>
                <a:lnTo>
                  <a:pt x="62649" y="163093"/>
                </a:lnTo>
                <a:lnTo>
                  <a:pt x="49898" y="165658"/>
                </a:lnTo>
                <a:lnTo>
                  <a:pt x="37198" y="162636"/>
                </a:lnTo>
                <a:lnTo>
                  <a:pt x="26530" y="153593"/>
                </a:lnTo>
                <a:lnTo>
                  <a:pt x="19189" y="138607"/>
                </a:lnTo>
                <a:lnTo>
                  <a:pt x="16459" y="117754"/>
                </a:lnTo>
                <a:lnTo>
                  <a:pt x="19253" y="96304"/>
                </a:lnTo>
                <a:lnTo>
                  <a:pt x="27000" y="80213"/>
                </a:lnTo>
                <a:lnTo>
                  <a:pt x="38773" y="70116"/>
                </a:lnTo>
                <a:lnTo>
                  <a:pt x="53632" y="66611"/>
                </a:lnTo>
                <a:lnTo>
                  <a:pt x="63487" y="67995"/>
                </a:lnTo>
                <a:lnTo>
                  <a:pt x="72758" y="72047"/>
                </a:lnTo>
                <a:lnTo>
                  <a:pt x="80759" y="78613"/>
                </a:lnTo>
                <a:lnTo>
                  <a:pt x="86817" y="87566"/>
                </a:lnTo>
                <a:lnTo>
                  <a:pt x="86817" y="69862"/>
                </a:lnTo>
                <a:lnTo>
                  <a:pt x="52641" y="54140"/>
                </a:lnTo>
                <a:lnTo>
                  <a:pt x="32207" y="58483"/>
                </a:lnTo>
                <a:lnTo>
                  <a:pt x="15468" y="71107"/>
                </a:lnTo>
                <a:lnTo>
                  <a:pt x="4152" y="91401"/>
                </a:lnTo>
                <a:lnTo>
                  <a:pt x="0" y="118757"/>
                </a:lnTo>
                <a:lnTo>
                  <a:pt x="2832" y="141249"/>
                </a:lnTo>
                <a:lnTo>
                  <a:pt x="11595" y="160553"/>
                </a:lnTo>
                <a:lnTo>
                  <a:pt x="26733" y="174053"/>
                </a:lnTo>
                <a:lnTo>
                  <a:pt x="48641" y="179133"/>
                </a:lnTo>
                <a:lnTo>
                  <a:pt x="60896" y="177190"/>
                </a:lnTo>
                <a:lnTo>
                  <a:pt x="72161" y="171996"/>
                </a:lnTo>
                <a:lnTo>
                  <a:pt x="79870" y="165658"/>
                </a:lnTo>
                <a:lnTo>
                  <a:pt x="81280" y="164503"/>
                </a:lnTo>
                <a:lnTo>
                  <a:pt x="87071" y="155676"/>
                </a:lnTo>
                <a:lnTo>
                  <a:pt x="87071" y="168656"/>
                </a:lnTo>
                <a:lnTo>
                  <a:pt x="91300" y="176885"/>
                </a:lnTo>
                <a:lnTo>
                  <a:pt x="112763" y="176885"/>
                </a:lnTo>
                <a:lnTo>
                  <a:pt x="113512" y="176390"/>
                </a:lnTo>
                <a:lnTo>
                  <a:pt x="113512" y="165912"/>
                </a:lnTo>
                <a:close/>
              </a:path>
              <a:path w="147954" h="179704">
                <a:moveTo>
                  <a:pt x="147916" y="1498"/>
                </a:moveTo>
                <a:lnTo>
                  <a:pt x="146926" y="0"/>
                </a:lnTo>
                <a:lnTo>
                  <a:pt x="144932" y="0"/>
                </a:lnTo>
                <a:lnTo>
                  <a:pt x="132461" y="1752"/>
                </a:lnTo>
                <a:lnTo>
                  <a:pt x="131953" y="2755"/>
                </a:lnTo>
                <a:lnTo>
                  <a:pt x="131953" y="175387"/>
                </a:lnTo>
                <a:lnTo>
                  <a:pt x="133210" y="176885"/>
                </a:lnTo>
                <a:lnTo>
                  <a:pt x="143929" y="176885"/>
                </a:lnTo>
                <a:lnTo>
                  <a:pt x="146685" y="176885"/>
                </a:lnTo>
                <a:lnTo>
                  <a:pt x="147916" y="175387"/>
                </a:lnTo>
                <a:lnTo>
                  <a:pt x="147916" y="1498"/>
                </a:lnTo>
                <a:close/>
              </a:path>
            </a:pathLst>
          </a:custGeom>
          <a:solidFill>
            <a:srgbClr val="4C595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6" name="bg object 26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916546" y="9758845"/>
            <a:ext cx="1634154" cy="231775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032023" y="10063693"/>
            <a:ext cx="96278" cy="171386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152743" y="10112329"/>
            <a:ext cx="176297" cy="124993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349806" y="10112329"/>
            <a:ext cx="104279" cy="177634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487247" y="10112331"/>
            <a:ext cx="179128" cy="124993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689816" y="10112331"/>
            <a:ext cx="169392" cy="122745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3892628" y="10112331"/>
            <a:ext cx="169379" cy="122745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4089003" y="10112334"/>
            <a:ext cx="102461" cy="124993"/>
          </a:xfrm>
          <a:prstGeom prst="rect">
            <a:avLst/>
          </a:prstGeom>
        </p:spPr>
      </p:pic>
      <p:sp>
        <p:nvSpPr>
          <p:cNvPr id="34" name="bg object 34"/>
          <p:cNvSpPr/>
          <p:nvPr/>
        </p:nvSpPr>
        <p:spPr>
          <a:xfrm>
            <a:off x="4272269" y="10057453"/>
            <a:ext cx="47625" cy="208279"/>
          </a:xfrm>
          <a:custGeom>
            <a:avLst/>
            <a:gdLst/>
            <a:ahLst/>
            <a:cxnLst/>
            <a:rect l="l" t="t" r="r" b="b"/>
            <a:pathLst>
              <a:path w="47625" h="208279">
                <a:moveTo>
                  <a:pt x="41668" y="0"/>
                </a:moveTo>
                <a:lnTo>
                  <a:pt x="39433" y="0"/>
                </a:lnTo>
                <a:lnTo>
                  <a:pt x="38430" y="495"/>
                </a:lnTo>
                <a:lnTo>
                  <a:pt x="22111" y="25430"/>
                </a:lnTo>
                <a:lnTo>
                  <a:pt x="10234" y="50204"/>
                </a:lnTo>
                <a:lnTo>
                  <a:pt x="2660" y="76009"/>
                </a:lnTo>
                <a:lnTo>
                  <a:pt x="0" y="103035"/>
                </a:lnTo>
                <a:lnTo>
                  <a:pt x="2426" y="130349"/>
                </a:lnTo>
                <a:lnTo>
                  <a:pt x="9485" y="156356"/>
                </a:lnTo>
                <a:lnTo>
                  <a:pt x="20847" y="181334"/>
                </a:lnTo>
                <a:lnTo>
                  <a:pt x="37922" y="208064"/>
                </a:lnTo>
                <a:lnTo>
                  <a:pt x="40436" y="207810"/>
                </a:lnTo>
                <a:lnTo>
                  <a:pt x="41173" y="207060"/>
                </a:lnTo>
                <a:lnTo>
                  <a:pt x="45910" y="203568"/>
                </a:lnTo>
                <a:lnTo>
                  <a:pt x="46418" y="202565"/>
                </a:lnTo>
                <a:lnTo>
                  <a:pt x="46164" y="199821"/>
                </a:lnTo>
                <a:lnTo>
                  <a:pt x="32641" y="177596"/>
                </a:lnTo>
                <a:lnTo>
                  <a:pt x="23521" y="155638"/>
                </a:lnTo>
                <a:lnTo>
                  <a:pt x="18052" y="132137"/>
                </a:lnTo>
                <a:lnTo>
                  <a:pt x="16230" y="106273"/>
                </a:lnTo>
                <a:lnTo>
                  <a:pt x="16790" y="91108"/>
                </a:lnTo>
                <a:lnTo>
                  <a:pt x="25209" y="49390"/>
                </a:lnTo>
                <a:lnTo>
                  <a:pt x="46418" y="7480"/>
                </a:lnTo>
                <a:lnTo>
                  <a:pt x="47167" y="6477"/>
                </a:lnTo>
                <a:lnTo>
                  <a:pt x="47421" y="5486"/>
                </a:lnTo>
                <a:lnTo>
                  <a:pt x="47421" y="3733"/>
                </a:lnTo>
                <a:lnTo>
                  <a:pt x="46913" y="3238"/>
                </a:lnTo>
                <a:lnTo>
                  <a:pt x="41668" y="0"/>
                </a:lnTo>
                <a:close/>
              </a:path>
            </a:pathLst>
          </a:custGeom>
          <a:solidFill>
            <a:srgbClr val="4C595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5" name="bg object 35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4354586" y="10063690"/>
            <a:ext cx="129247" cy="171386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4522215" y="10063690"/>
            <a:ext cx="256715" cy="171386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800131" y="10063693"/>
            <a:ext cx="96278" cy="171386"/>
          </a:xfrm>
          <a:prstGeom prst="rect">
            <a:avLst/>
          </a:prstGeom>
        </p:spPr>
      </p:pic>
      <p:sp>
        <p:nvSpPr>
          <p:cNvPr id="38" name="bg object 38"/>
          <p:cNvSpPr/>
          <p:nvPr/>
        </p:nvSpPr>
        <p:spPr>
          <a:xfrm>
            <a:off x="4919852" y="10056952"/>
            <a:ext cx="47625" cy="208279"/>
          </a:xfrm>
          <a:custGeom>
            <a:avLst/>
            <a:gdLst/>
            <a:ahLst/>
            <a:cxnLst/>
            <a:rect l="l" t="t" r="r" b="b"/>
            <a:pathLst>
              <a:path w="47625" h="208279">
                <a:moveTo>
                  <a:pt x="9982" y="0"/>
                </a:moveTo>
                <a:lnTo>
                  <a:pt x="8470" y="0"/>
                </a:lnTo>
                <a:lnTo>
                  <a:pt x="6731" y="990"/>
                </a:lnTo>
                <a:lnTo>
                  <a:pt x="1739" y="4483"/>
                </a:lnTo>
                <a:lnTo>
                  <a:pt x="1244" y="5486"/>
                </a:lnTo>
                <a:lnTo>
                  <a:pt x="1485" y="8229"/>
                </a:lnTo>
                <a:lnTo>
                  <a:pt x="2247" y="9232"/>
                </a:lnTo>
                <a:lnTo>
                  <a:pt x="15016" y="30461"/>
                </a:lnTo>
                <a:lnTo>
                  <a:pt x="24136" y="52420"/>
                </a:lnTo>
                <a:lnTo>
                  <a:pt x="29608" y="75925"/>
                </a:lnTo>
                <a:lnTo>
                  <a:pt x="31432" y="101790"/>
                </a:lnTo>
                <a:lnTo>
                  <a:pt x="30832" y="116954"/>
                </a:lnTo>
                <a:lnTo>
                  <a:pt x="22199" y="158661"/>
                </a:lnTo>
                <a:lnTo>
                  <a:pt x="241" y="201574"/>
                </a:lnTo>
                <a:lnTo>
                  <a:pt x="0" y="202323"/>
                </a:lnTo>
                <a:lnTo>
                  <a:pt x="0" y="204076"/>
                </a:lnTo>
                <a:lnTo>
                  <a:pt x="495" y="204571"/>
                </a:lnTo>
                <a:lnTo>
                  <a:pt x="5994" y="208064"/>
                </a:lnTo>
                <a:lnTo>
                  <a:pt x="8229" y="208064"/>
                </a:lnTo>
                <a:lnTo>
                  <a:pt x="37295" y="157854"/>
                </a:lnTo>
                <a:lnTo>
                  <a:pt x="47396" y="105029"/>
                </a:lnTo>
                <a:lnTo>
                  <a:pt x="45049" y="77709"/>
                </a:lnTo>
                <a:lnTo>
                  <a:pt x="38165" y="51701"/>
                </a:lnTo>
                <a:lnTo>
                  <a:pt x="26977" y="26722"/>
                </a:lnTo>
                <a:lnTo>
                  <a:pt x="11722" y="2489"/>
                </a:lnTo>
                <a:lnTo>
                  <a:pt x="9982" y="0"/>
                </a:lnTo>
                <a:close/>
              </a:path>
            </a:pathLst>
          </a:custGeom>
          <a:solidFill>
            <a:srgbClr val="4C59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1218806" y="10257458"/>
            <a:ext cx="3582034" cy="138499"/>
          </a:xfrm>
        </p:spPr>
        <p:txBody>
          <a:bodyPr lIns="0" tIns="0" rIns="0" bIns="0"/>
          <a:lstStyle>
            <a:lvl1pPr algn="r">
              <a:defRPr sz="900" b="0" i="0">
                <a:solidFill>
                  <a:schemeClr val="tx1"/>
                </a:solidFill>
                <a:latin typeface="+mn-lt"/>
                <a:cs typeface="FSAlbert"/>
              </a:defRPr>
            </a:lvl1pPr>
          </a:lstStyle>
          <a:p>
            <a:pPr marL="12700">
              <a:spcBef>
                <a:spcPts val="20"/>
              </a:spcBef>
            </a:pPr>
            <a:r>
              <a:rPr lang="en-GB"/>
              <a:t>NRAP</a:t>
            </a:r>
            <a:r>
              <a:rPr lang="en-GB" spc="-25"/>
              <a:t> </a:t>
            </a:r>
            <a:r>
              <a:rPr lang="en-GB"/>
              <a:t>impact</a:t>
            </a:r>
            <a:r>
              <a:rPr lang="en-GB" spc="-20"/>
              <a:t> </a:t>
            </a:r>
            <a:r>
              <a:rPr lang="en-GB"/>
              <a:t>report</a:t>
            </a:r>
            <a:r>
              <a:rPr lang="en-GB" spc="-25"/>
              <a:t> </a:t>
            </a:r>
            <a:r>
              <a:rPr lang="en-GB"/>
              <a:t>2025</a:t>
            </a:r>
            <a:r>
              <a:rPr lang="en-GB" spc="-20"/>
              <a:t> </a:t>
            </a:r>
            <a:r>
              <a:rPr lang="en-GB"/>
              <a:t>|</a:t>
            </a:r>
            <a:r>
              <a:rPr lang="en-GB" spc="-25"/>
              <a:t> </a:t>
            </a:r>
            <a:r>
              <a:rPr lang="en-GB"/>
              <a:t>©</a:t>
            </a:r>
            <a:r>
              <a:rPr lang="en-GB" spc="-20"/>
              <a:t> </a:t>
            </a:r>
            <a:r>
              <a:rPr lang="en-GB" spc="-10"/>
              <a:t>Royal</a:t>
            </a:r>
            <a:r>
              <a:rPr lang="en-GB" spc="-20"/>
              <a:t> </a:t>
            </a:r>
            <a:r>
              <a:rPr lang="en-GB"/>
              <a:t>College</a:t>
            </a:r>
            <a:r>
              <a:rPr lang="en-GB" spc="-25"/>
              <a:t> </a:t>
            </a:r>
            <a:r>
              <a:rPr lang="en-GB"/>
              <a:t>of</a:t>
            </a:r>
            <a:r>
              <a:rPr lang="en-GB" spc="-20"/>
              <a:t> </a:t>
            </a:r>
            <a:r>
              <a:rPr lang="en-GB"/>
              <a:t>Physicians,</a:t>
            </a:r>
            <a:r>
              <a:rPr lang="en-GB" spc="-25"/>
              <a:t> </a:t>
            </a:r>
            <a:r>
              <a:rPr lang="en-GB"/>
              <a:t>September</a:t>
            </a:r>
            <a:r>
              <a:rPr lang="en-GB" spc="-20"/>
              <a:t> 2025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31894" y="679382"/>
            <a:ext cx="31750" cy="187960"/>
          </a:xfrm>
          <a:custGeom>
            <a:avLst/>
            <a:gdLst/>
            <a:ahLst/>
            <a:cxnLst/>
            <a:rect l="l" t="t" r="r" b="b"/>
            <a:pathLst>
              <a:path w="31750" h="187959">
                <a:moveTo>
                  <a:pt x="29121" y="0"/>
                </a:moveTo>
                <a:lnTo>
                  <a:pt x="25971" y="0"/>
                </a:lnTo>
                <a:lnTo>
                  <a:pt x="24650" y="279"/>
                </a:lnTo>
                <a:lnTo>
                  <a:pt x="1841" y="3428"/>
                </a:lnTo>
                <a:lnTo>
                  <a:pt x="0" y="4724"/>
                </a:lnTo>
                <a:lnTo>
                  <a:pt x="0" y="185635"/>
                </a:lnTo>
                <a:lnTo>
                  <a:pt x="2374" y="187477"/>
                </a:lnTo>
                <a:lnTo>
                  <a:pt x="25971" y="187477"/>
                </a:lnTo>
                <a:lnTo>
                  <a:pt x="29616" y="187477"/>
                </a:lnTo>
                <a:lnTo>
                  <a:pt x="31737" y="185394"/>
                </a:lnTo>
                <a:lnTo>
                  <a:pt x="31737" y="1574"/>
                </a:lnTo>
                <a:lnTo>
                  <a:pt x="29121" y="0"/>
                </a:lnTo>
                <a:close/>
              </a:path>
            </a:pathLst>
          </a:custGeom>
          <a:solidFill>
            <a:srgbClr val="4C595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17242" y="679382"/>
            <a:ext cx="312582" cy="19062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4673" y="679382"/>
            <a:ext cx="1381384" cy="51937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0034" y="621286"/>
            <a:ext cx="554710" cy="675640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2653896" y="620995"/>
            <a:ext cx="0" cy="678180"/>
          </a:xfrm>
          <a:custGeom>
            <a:avLst/>
            <a:gdLst/>
            <a:ahLst/>
            <a:cxnLst/>
            <a:rect l="l" t="t" r="r" b="b"/>
            <a:pathLst>
              <a:path h="678180">
                <a:moveTo>
                  <a:pt x="0" y="0"/>
                </a:moveTo>
                <a:lnTo>
                  <a:pt x="0" y="678053"/>
                </a:lnTo>
              </a:path>
            </a:pathLst>
          </a:custGeom>
          <a:ln w="5219">
            <a:solidFill>
              <a:srgbClr val="4C59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944846" y="680737"/>
            <a:ext cx="129222" cy="171386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097508" y="694208"/>
            <a:ext cx="229496" cy="160164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349762" y="729376"/>
            <a:ext cx="109636" cy="124993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481660" y="729378"/>
            <a:ext cx="97040" cy="122745"/>
          </a:xfrm>
          <a:prstGeom prst="rect">
            <a:avLst/>
          </a:prstGeom>
        </p:spPr>
      </p:pic>
      <p:sp>
        <p:nvSpPr>
          <p:cNvPr id="25" name="bg object 25"/>
          <p:cNvSpPr/>
          <p:nvPr/>
        </p:nvSpPr>
        <p:spPr>
          <a:xfrm>
            <a:off x="3599904" y="675246"/>
            <a:ext cx="147955" cy="179705"/>
          </a:xfrm>
          <a:custGeom>
            <a:avLst/>
            <a:gdLst/>
            <a:ahLst/>
            <a:cxnLst/>
            <a:rect l="l" t="t" r="r" b="b"/>
            <a:pathLst>
              <a:path w="147954" h="179705">
                <a:moveTo>
                  <a:pt x="113512" y="165912"/>
                </a:moveTo>
                <a:lnTo>
                  <a:pt x="112763" y="165404"/>
                </a:lnTo>
                <a:lnTo>
                  <a:pt x="106527" y="165404"/>
                </a:lnTo>
                <a:lnTo>
                  <a:pt x="104787" y="164655"/>
                </a:lnTo>
                <a:lnTo>
                  <a:pt x="103873" y="162623"/>
                </a:lnTo>
                <a:lnTo>
                  <a:pt x="102844" y="160540"/>
                </a:lnTo>
                <a:lnTo>
                  <a:pt x="102781" y="155676"/>
                </a:lnTo>
                <a:lnTo>
                  <a:pt x="102781" y="69862"/>
                </a:lnTo>
                <a:lnTo>
                  <a:pt x="102679" y="57975"/>
                </a:lnTo>
                <a:lnTo>
                  <a:pt x="101790" y="56642"/>
                </a:lnTo>
                <a:lnTo>
                  <a:pt x="88811" y="56642"/>
                </a:lnTo>
                <a:lnTo>
                  <a:pt x="87071" y="57632"/>
                </a:lnTo>
                <a:lnTo>
                  <a:pt x="87007" y="62877"/>
                </a:lnTo>
                <a:lnTo>
                  <a:pt x="86906" y="66611"/>
                </a:lnTo>
                <a:lnTo>
                  <a:pt x="86817" y="69862"/>
                </a:lnTo>
                <a:lnTo>
                  <a:pt x="86817" y="87566"/>
                </a:lnTo>
                <a:lnTo>
                  <a:pt x="86817" y="135470"/>
                </a:lnTo>
                <a:lnTo>
                  <a:pt x="81495" y="146608"/>
                </a:lnTo>
                <a:lnTo>
                  <a:pt x="73304" y="156273"/>
                </a:lnTo>
                <a:lnTo>
                  <a:pt x="62636" y="163080"/>
                </a:lnTo>
                <a:lnTo>
                  <a:pt x="49898" y="165658"/>
                </a:lnTo>
                <a:lnTo>
                  <a:pt x="37198" y="162623"/>
                </a:lnTo>
                <a:lnTo>
                  <a:pt x="26530" y="153593"/>
                </a:lnTo>
                <a:lnTo>
                  <a:pt x="19189" y="138607"/>
                </a:lnTo>
                <a:lnTo>
                  <a:pt x="16459" y="117754"/>
                </a:lnTo>
                <a:lnTo>
                  <a:pt x="19240" y="96291"/>
                </a:lnTo>
                <a:lnTo>
                  <a:pt x="27000" y="80213"/>
                </a:lnTo>
                <a:lnTo>
                  <a:pt x="38773" y="70116"/>
                </a:lnTo>
                <a:lnTo>
                  <a:pt x="53632" y="66611"/>
                </a:lnTo>
                <a:lnTo>
                  <a:pt x="63487" y="67995"/>
                </a:lnTo>
                <a:lnTo>
                  <a:pt x="72745" y="72034"/>
                </a:lnTo>
                <a:lnTo>
                  <a:pt x="80746" y="78613"/>
                </a:lnTo>
                <a:lnTo>
                  <a:pt x="86817" y="87566"/>
                </a:lnTo>
                <a:lnTo>
                  <a:pt x="86817" y="69862"/>
                </a:lnTo>
                <a:lnTo>
                  <a:pt x="83489" y="66611"/>
                </a:lnTo>
                <a:lnTo>
                  <a:pt x="79679" y="62877"/>
                </a:lnTo>
                <a:lnTo>
                  <a:pt x="71132" y="57975"/>
                </a:lnTo>
                <a:lnTo>
                  <a:pt x="61874" y="55092"/>
                </a:lnTo>
                <a:lnTo>
                  <a:pt x="52641" y="54140"/>
                </a:lnTo>
                <a:lnTo>
                  <a:pt x="32194" y="58483"/>
                </a:lnTo>
                <a:lnTo>
                  <a:pt x="15455" y="71107"/>
                </a:lnTo>
                <a:lnTo>
                  <a:pt x="4152" y="91401"/>
                </a:lnTo>
                <a:lnTo>
                  <a:pt x="0" y="118757"/>
                </a:lnTo>
                <a:lnTo>
                  <a:pt x="2819" y="141236"/>
                </a:lnTo>
                <a:lnTo>
                  <a:pt x="11531" y="160413"/>
                </a:lnTo>
                <a:lnTo>
                  <a:pt x="11595" y="160540"/>
                </a:lnTo>
                <a:lnTo>
                  <a:pt x="26720" y="174053"/>
                </a:lnTo>
                <a:lnTo>
                  <a:pt x="48641" y="179133"/>
                </a:lnTo>
                <a:lnTo>
                  <a:pt x="60883" y="177190"/>
                </a:lnTo>
                <a:lnTo>
                  <a:pt x="72161" y="171996"/>
                </a:lnTo>
                <a:lnTo>
                  <a:pt x="79857" y="165658"/>
                </a:lnTo>
                <a:lnTo>
                  <a:pt x="81267" y="164503"/>
                </a:lnTo>
                <a:lnTo>
                  <a:pt x="87071" y="155676"/>
                </a:lnTo>
                <a:lnTo>
                  <a:pt x="87071" y="168656"/>
                </a:lnTo>
                <a:lnTo>
                  <a:pt x="91300" y="176885"/>
                </a:lnTo>
                <a:lnTo>
                  <a:pt x="112763" y="176885"/>
                </a:lnTo>
                <a:lnTo>
                  <a:pt x="113512" y="176390"/>
                </a:lnTo>
                <a:lnTo>
                  <a:pt x="113512" y="165912"/>
                </a:lnTo>
                <a:close/>
              </a:path>
              <a:path w="147954" h="179705">
                <a:moveTo>
                  <a:pt x="147904" y="1498"/>
                </a:moveTo>
                <a:lnTo>
                  <a:pt x="146913" y="0"/>
                </a:lnTo>
                <a:lnTo>
                  <a:pt x="144919" y="0"/>
                </a:lnTo>
                <a:lnTo>
                  <a:pt x="132448" y="1752"/>
                </a:lnTo>
                <a:lnTo>
                  <a:pt x="131940" y="2755"/>
                </a:lnTo>
                <a:lnTo>
                  <a:pt x="131940" y="175387"/>
                </a:lnTo>
                <a:lnTo>
                  <a:pt x="133197" y="176885"/>
                </a:lnTo>
                <a:lnTo>
                  <a:pt x="143916" y="176885"/>
                </a:lnTo>
                <a:lnTo>
                  <a:pt x="146672" y="176885"/>
                </a:lnTo>
                <a:lnTo>
                  <a:pt x="147904" y="175387"/>
                </a:lnTo>
                <a:lnTo>
                  <a:pt x="147904" y="1498"/>
                </a:lnTo>
                <a:close/>
              </a:path>
            </a:pathLst>
          </a:custGeom>
          <a:solidFill>
            <a:srgbClr val="4C595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6" name="bg object 26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829379" y="675238"/>
            <a:ext cx="1634154" cy="231775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944855" y="980085"/>
            <a:ext cx="96278" cy="171386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065575" y="1028723"/>
            <a:ext cx="176299" cy="124993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262638" y="1028723"/>
            <a:ext cx="104279" cy="177634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400079" y="1028725"/>
            <a:ext cx="179128" cy="124993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602648" y="1028725"/>
            <a:ext cx="169392" cy="122745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3805461" y="1028725"/>
            <a:ext cx="169379" cy="122745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4001835" y="1028728"/>
            <a:ext cx="102461" cy="124993"/>
          </a:xfrm>
          <a:prstGeom prst="rect">
            <a:avLst/>
          </a:prstGeom>
        </p:spPr>
      </p:pic>
      <p:sp>
        <p:nvSpPr>
          <p:cNvPr id="34" name="bg object 34"/>
          <p:cNvSpPr/>
          <p:nvPr/>
        </p:nvSpPr>
        <p:spPr>
          <a:xfrm>
            <a:off x="4185102" y="973847"/>
            <a:ext cx="47625" cy="208279"/>
          </a:xfrm>
          <a:custGeom>
            <a:avLst/>
            <a:gdLst/>
            <a:ahLst/>
            <a:cxnLst/>
            <a:rect l="l" t="t" r="r" b="b"/>
            <a:pathLst>
              <a:path w="47625" h="208280">
                <a:moveTo>
                  <a:pt x="41668" y="0"/>
                </a:moveTo>
                <a:lnTo>
                  <a:pt x="39433" y="0"/>
                </a:lnTo>
                <a:lnTo>
                  <a:pt x="38430" y="495"/>
                </a:lnTo>
                <a:lnTo>
                  <a:pt x="22111" y="25430"/>
                </a:lnTo>
                <a:lnTo>
                  <a:pt x="10234" y="50204"/>
                </a:lnTo>
                <a:lnTo>
                  <a:pt x="2660" y="76009"/>
                </a:lnTo>
                <a:lnTo>
                  <a:pt x="0" y="103035"/>
                </a:lnTo>
                <a:lnTo>
                  <a:pt x="2426" y="130349"/>
                </a:lnTo>
                <a:lnTo>
                  <a:pt x="9485" y="156356"/>
                </a:lnTo>
                <a:lnTo>
                  <a:pt x="20847" y="181334"/>
                </a:lnTo>
                <a:lnTo>
                  <a:pt x="37922" y="208064"/>
                </a:lnTo>
                <a:lnTo>
                  <a:pt x="40436" y="207810"/>
                </a:lnTo>
                <a:lnTo>
                  <a:pt x="41173" y="207060"/>
                </a:lnTo>
                <a:lnTo>
                  <a:pt x="45910" y="203568"/>
                </a:lnTo>
                <a:lnTo>
                  <a:pt x="46418" y="202565"/>
                </a:lnTo>
                <a:lnTo>
                  <a:pt x="46164" y="199834"/>
                </a:lnTo>
                <a:lnTo>
                  <a:pt x="32641" y="177596"/>
                </a:lnTo>
                <a:lnTo>
                  <a:pt x="23521" y="155638"/>
                </a:lnTo>
                <a:lnTo>
                  <a:pt x="18052" y="132137"/>
                </a:lnTo>
                <a:lnTo>
                  <a:pt x="16230" y="106273"/>
                </a:lnTo>
                <a:lnTo>
                  <a:pt x="16790" y="91108"/>
                </a:lnTo>
                <a:lnTo>
                  <a:pt x="25209" y="49390"/>
                </a:lnTo>
                <a:lnTo>
                  <a:pt x="46418" y="7480"/>
                </a:lnTo>
                <a:lnTo>
                  <a:pt x="47167" y="6477"/>
                </a:lnTo>
                <a:lnTo>
                  <a:pt x="47421" y="5486"/>
                </a:lnTo>
                <a:lnTo>
                  <a:pt x="47421" y="3733"/>
                </a:lnTo>
                <a:lnTo>
                  <a:pt x="46913" y="3238"/>
                </a:lnTo>
                <a:lnTo>
                  <a:pt x="41668" y="0"/>
                </a:lnTo>
                <a:close/>
              </a:path>
            </a:pathLst>
          </a:custGeom>
          <a:solidFill>
            <a:srgbClr val="4C595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5" name="bg object 35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4267419" y="980084"/>
            <a:ext cx="129247" cy="171386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4435048" y="980084"/>
            <a:ext cx="256715" cy="171386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4712965" y="980085"/>
            <a:ext cx="96278" cy="171386"/>
          </a:xfrm>
          <a:prstGeom prst="rect">
            <a:avLst/>
          </a:prstGeom>
        </p:spPr>
      </p:pic>
      <p:sp>
        <p:nvSpPr>
          <p:cNvPr id="38" name="bg object 38"/>
          <p:cNvSpPr/>
          <p:nvPr/>
        </p:nvSpPr>
        <p:spPr>
          <a:xfrm>
            <a:off x="4832685" y="973346"/>
            <a:ext cx="47625" cy="208279"/>
          </a:xfrm>
          <a:custGeom>
            <a:avLst/>
            <a:gdLst/>
            <a:ahLst/>
            <a:cxnLst/>
            <a:rect l="l" t="t" r="r" b="b"/>
            <a:pathLst>
              <a:path w="47625" h="208280">
                <a:moveTo>
                  <a:pt x="9982" y="0"/>
                </a:moveTo>
                <a:lnTo>
                  <a:pt x="8470" y="0"/>
                </a:lnTo>
                <a:lnTo>
                  <a:pt x="6731" y="990"/>
                </a:lnTo>
                <a:lnTo>
                  <a:pt x="1739" y="4483"/>
                </a:lnTo>
                <a:lnTo>
                  <a:pt x="1244" y="5486"/>
                </a:lnTo>
                <a:lnTo>
                  <a:pt x="1485" y="8229"/>
                </a:lnTo>
                <a:lnTo>
                  <a:pt x="2247" y="9232"/>
                </a:lnTo>
                <a:lnTo>
                  <a:pt x="15016" y="30461"/>
                </a:lnTo>
                <a:lnTo>
                  <a:pt x="24136" y="52420"/>
                </a:lnTo>
                <a:lnTo>
                  <a:pt x="29608" y="75925"/>
                </a:lnTo>
                <a:lnTo>
                  <a:pt x="31432" y="101790"/>
                </a:lnTo>
                <a:lnTo>
                  <a:pt x="30832" y="116954"/>
                </a:lnTo>
                <a:lnTo>
                  <a:pt x="22199" y="158661"/>
                </a:lnTo>
                <a:lnTo>
                  <a:pt x="241" y="201574"/>
                </a:lnTo>
                <a:lnTo>
                  <a:pt x="0" y="202323"/>
                </a:lnTo>
                <a:lnTo>
                  <a:pt x="0" y="204076"/>
                </a:lnTo>
                <a:lnTo>
                  <a:pt x="495" y="204571"/>
                </a:lnTo>
                <a:lnTo>
                  <a:pt x="5994" y="208064"/>
                </a:lnTo>
                <a:lnTo>
                  <a:pt x="8229" y="208064"/>
                </a:lnTo>
                <a:lnTo>
                  <a:pt x="37295" y="157854"/>
                </a:lnTo>
                <a:lnTo>
                  <a:pt x="47396" y="105028"/>
                </a:lnTo>
                <a:lnTo>
                  <a:pt x="45049" y="77709"/>
                </a:lnTo>
                <a:lnTo>
                  <a:pt x="38165" y="51701"/>
                </a:lnTo>
                <a:lnTo>
                  <a:pt x="26977" y="26722"/>
                </a:lnTo>
                <a:lnTo>
                  <a:pt x="11722" y="2489"/>
                </a:lnTo>
                <a:lnTo>
                  <a:pt x="9982" y="0"/>
                </a:lnTo>
                <a:close/>
              </a:path>
            </a:pathLst>
          </a:custGeom>
          <a:solidFill>
            <a:srgbClr val="4C59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6285" y="2459482"/>
            <a:ext cx="657967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89735" y="2459482"/>
            <a:ext cx="657967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r">
              <a:defRPr sz="900" b="0" i="0">
                <a:solidFill>
                  <a:schemeClr val="tx1"/>
                </a:solidFill>
                <a:latin typeface="+mn-lt"/>
                <a:cs typeface="FSAlbert"/>
              </a:defRPr>
            </a:lvl1pPr>
          </a:lstStyle>
          <a:p>
            <a:pPr marL="12700">
              <a:spcBef>
                <a:spcPts val="20"/>
              </a:spcBef>
            </a:pPr>
            <a:r>
              <a:rPr lang="en-GB"/>
              <a:t>NRAP</a:t>
            </a:r>
            <a:r>
              <a:rPr lang="en-GB" spc="-25"/>
              <a:t> </a:t>
            </a:r>
            <a:r>
              <a:rPr lang="en-GB"/>
              <a:t>impact</a:t>
            </a:r>
            <a:r>
              <a:rPr lang="en-GB" spc="-20"/>
              <a:t> </a:t>
            </a:r>
            <a:r>
              <a:rPr lang="en-GB"/>
              <a:t>report</a:t>
            </a:r>
            <a:r>
              <a:rPr lang="en-GB" spc="-25"/>
              <a:t> </a:t>
            </a:r>
            <a:r>
              <a:rPr lang="en-GB"/>
              <a:t>2025</a:t>
            </a:r>
            <a:r>
              <a:rPr lang="en-GB" spc="-20"/>
              <a:t> </a:t>
            </a:r>
            <a:r>
              <a:rPr lang="en-GB"/>
              <a:t>|</a:t>
            </a:r>
            <a:r>
              <a:rPr lang="en-GB" spc="-25"/>
              <a:t> </a:t>
            </a:r>
            <a:r>
              <a:rPr lang="en-GB"/>
              <a:t>©</a:t>
            </a:r>
            <a:r>
              <a:rPr lang="en-GB" spc="-20"/>
              <a:t> </a:t>
            </a:r>
            <a:r>
              <a:rPr lang="en-GB" spc="-10"/>
              <a:t>Royal</a:t>
            </a:r>
            <a:r>
              <a:rPr lang="en-GB" spc="-20"/>
              <a:t> </a:t>
            </a:r>
            <a:r>
              <a:rPr lang="en-GB"/>
              <a:t>College</a:t>
            </a:r>
            <a:r>
              <a:rPr lang="en-GB" spc="-25"/>
              <a:t> </a:t>
            </a:r>
            <a:r>
              <a:rPr lang="en-GB"/>
              <a:t>of</a:t>
            </a:r>
            <a:r>
              <a:rPr lang="en-GB" spc="-20"/>
              <a:t> </a:t>
            </a:r>
            <a:r>
              <a:rPr lang="en-GB"/>
              <a:t>Physicians,</a:t>
            </a:r>
            <a:r>
              <a:rPr lang="en-GB" spc="-25"/>
              <a:t> </a:t>
            </a:r>
            <a:r>
              <a:rPr lang="en-GB"/>
              <a:t>September</a:t>
            </a:r>
            <a:r>
              <a:rPr lang="en-GB" spc="-20"/>
              <a:t> 2025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756285" y="9944862"/>
            <a:ext cx="3478911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 userDrawn="1">
          <p15:clr>
            <a:srgbClr val="FBAE40"/>
          </p15:clr>
        </p15:guide>
        <p15:guide id="2" pos="4764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r">
              <a:defRPr sz="900" b="0" i="0">
                <a:solidFill>
                  <a:schemeClr val="tx1"/>
                </a:solidFill>
                <a:latin typeface="+mn-lt"/>
                <a:cs typeface="FSAlbert"/>
              </a:defRPr>
            </a:lvl1pPr>
          </a:lstStyle>
          <a:p>
            <a:pPr marL="12700">
              <a:spcBef>
                <a:spcPts val="20"/>
              </a:spcBef>
            </a:pPr>
            <a:r>
              <a:rPr lang="en-GB"/>
              <a:t>NRAP</a:t>
            </a:r>
            <a:r>
              <a:rPr lang="en-GB" spc="-25"/>
              <a:t> </a:t>
            </a:r>
            <a:r>
              <a:rPr lang="en-GB"/>
              <a:t>impact</a:t>
            </a:r>
            <a:r>
              <a:rPr lang="en-GB" spc="-20"/>
              <a:t> </a:t>
            </a:r>
            <a:r>
              <a:rPr lang="en-GB"/>
              <a:t>report</a:t>
            </a:r>
            <a:r>
              <a:rPr lang="en-GB" spc="-25"/>
              <a:t> </a:t>
            </a:r>
            <a:r>
              <a:rPr lang="en-GB"/>
              <a:t>2025</a:t>
            </a:r>
            <a:r>
              <a:rPr lang="en-GB" spc="-20"/>
              <a:t> </a:t>
            </a:r>
            <a:r>
              <a:rPr lang="en-GB"/>
              <a:t>|</a:t>
            </a:r>
            <a:r>
              <a:rPr lang="en-GB" spc="-25"/>
              <a:t> </a:t>
            </a:r>
            <a:r>
              <a:rPr lang="en-GB"/>
              <a:t>©</a:t>
            </a:r>
            <a:r>
              <a:rPr lang="en-GB" spc="-20"/>
              <a:t> </a:t>
            </a:r>
            <a:r>
              <a:rPr lang="en-GB" spc="-10"/>
              <a:t>Royal</a:t>
            </a:r>
            <a:r>
              <a:rPr lang="en-GB" spc="-20"/>
              <a:t> </a:t>
            </a:r>
            <a:r>
              <a:rPr lang="en-GB"/>
              <a:t>College</a:t>
            </a:r>
            <a:r>
              <a:rPr lang="en-GB" spc="-25"/>
              <a:t> </a:t>
            </a:r>
            <a:r>
              <a:rPr lang="en-GB"/>
              <a:t>of</a:t>
            </a:r>
            <a:r>
              <a:rPr lang="en-GB" spc="-20"/>
              <a:t> </a:t>
            </a:r>
            <a:r>
              <a:rPr lang="en-GB"/>
              <a:t>Physicians,</a:t>
            </a:r>
            <a:r>
              <a:rPr lang="en-GB" spc="-25"/>
              <a:t> </a:t>
            </a:r>
            <a:r>
              <a:rPr lang="en-GB"/>
              <a:t>September</a:t>
            </a:r>
            <a:r>
              <a:rPr lang="en-GB" spc="-20"/>
              <a:t> 2025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756285" y="9944862"/>
            <a:ext cx="3478911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+mn-lt"/>
                <a:cs typeface="FSAlbert"/>
              </a:defRPr>
            </a:lvl1pPr>
          </a:lstStyle>
          <a:p>
            <a:pPr marL="12700">
              <a:spcBef>
                <a:spcPts val="20"/>
              </a:spcBef>
            </a:pPr>
            <a:r>
              <a:rPr lang="en-GB"/>
              <a:t>NRAP</a:t>
            </a:r>
            <a:r>
              <a:rPr lang="en-GB" spc="-25"/>
              <a:t> </a:t>
            </a:r>
            <a:r>
              <a:rPr lang="en-GB"/>
              <a:t>impact</a:t>
            </a:r>
            <a:r>
              <a:rPr lang="en-GB" spc="-20"/>
              <a:t> </a:t>
            </a:r>
            <a:r>
              <a:rPr lang="en-GB"/>
              <a:t>report</a:t>
            </a:r>
            <a:r>
              <a:rPr lang="en-GB" spc="-25"/>
              <a:t> </a:t>
            </a:r>
            <a:r>
              <a:rPr lang="en-GB"/>
              <a:t>2025</a:t>
            </a:r>
            <a:r>
              <a:rPr lang="en-GB" spc="-20"/>
              <a:t> </a:t>
            </a:r>
            <a:r>
              <a:rPr lang="en-GB"/>
              <a:t>|</a:t>
            </a:r>
            <a:r>
              <a:rPr lang="en-GB" spc="-25"/>
              <a:t> </a:t>
            </a:r>
            <a:r>
              <a:rPr lang="en-GB"/>
              <a:t>©</a:t>
            </a:r>
            <a:r>
              <a:rPr lang="en-GB" spc="-20"/>
              <a:t> </a:t>
            </a:r>
            <a:r>
              <a:rPr lang="en-GB" spc="-10"/>
              <a:t>Royal</a:t>
            </a:r>
            <a:r>
              <a:rPr lang="en-GB" spc="-20"/>
              <a:t> </a:t>
            </a:r>
            <a:r>
              <a:rPr lang="en-GB"/>
              <a:t>College</a:t>
            </a:r>
            <a:r>
              <a:rPr lang="en-GB" spc="-25"/>
              <a:t> </a:t>
            </a:r>
            <a:r>
              <a:rPr lang="en-GB"/>
              <a:t>of</a:t>
            </a:r>
            <a:r>
              <a:rPr lang="en-GB" spc="-20"/>
              <a:t> </a:t>
            </a:r>
            <a:r>
              <a:rPr lang="en-GB"/>
              <a:t>Physicians,</a:t>
            </a:r>
            <a:r>
              <a:rPr lang="en-GB" spc="-25"/>
              <a:t> </a:t>
            </a:r>
            <a:r>
              <a:rPr lang="en-GB"/>
              <a:t>September</a:t>
            </a:r>
            <a:r>
              <a:rPr lang="en-GB" spc="-20"/>
              <a:t> 2025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05214" y="1218394"/>
            <a:ext cx="1448435" cy="400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chemeClr val="tx1"/>
                </a:solidFill>
                <a:latin typeface="Museo Slab 700"/>
                <a:cs typeface="Museo Slab 700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6285" y="2459482"/>
            <a:ext cx="1361313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1218806" y="10257458"/>
            <a:ext cx="3582034" cy="1384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900" b="0" i="0">
                <a:solidFill>
                  <a:schemeClr val="tx1"/>
                </a:solidFill>
                <a:latin typeface="+mn-lt"/>
                <a:cs typeface="FSAlbert"/>
              </a:defRPr>
            </a:lvl1pPr>
          </a:lstStyle>
          <a:p>
            <a:pPr marL="12700">
              <a:spcBef>
                <a:spcPts val="20"/>
              </a:spcBef>
            </a:pPr>
            <a:r>
              <a:rPr lang="en-GB"/>
              <a:t>NRAP</a:t>
            </a:r>
            <a:r>
              <a:rPr lang="en-GB" spc="-25"/>
              <a:t> </a:t>
            </a:r>
            <a:r>
              <a:rPr lang="en-GB"/>
              <a:t>impact</a:t>
            </a:r>
            <a:r>
              <a:rPr lang="en-GB" spc="-20"/>
              <a:t> </a:t>
            </a:r>
            <a:r>
              <a:rPr lang="en-GB"/>
              <a:t>report</a:t>
            </a:r>
            <a:r>
              <a:rPr lang="en-GB" spc="-25"/>
              <a:t> </a:t>
            </a:r>
            <a:r>
              <a:rPr lang="en-GB"/>
              <a:t>2025</a:t>
            </a:r>
            <a:r>
              <a:rPr lang="en-GB" spc="-20"/>
              <a:t> </a:t>
            </a:r>
            <a:r>
              <a:rPr lang="en-GB"/>
              <a:t>|</a:t>
            </a:r>
            <a:r>
              <a:rPr lang="en-GB" spc="-25"/>
              <a:t> </a:t>
            </a:r>
            <a:r>
              <a:rPr lang="en-GB"/>
              <a:t>©</a:t>
            </a:r>
            <a:r>
              <a:rPr lang="en-GB" spc="-20"/>
              <a:t> </a:t>
            </a:r>
            <a:r>
              <a:rPr lang="en-GB" spc="-10"/>
              <a:t>Royal</a:t>
            </a:r>
            <a:r>
              <a:rPr lang="en-GB" spc="-20"/>
              <a:t> </a:t>
            </a:r>
            <a:r>
              <a:rPr lang="en-GB"/>
              <a:t>College</a:t>
            </a:r>
            <a:r>
              <a:rPr lang="en-GB" spc="-25"/>
              <a:t> </a:t>
            </a:r>
            <a:r>
              <a:rPr lang="en-GB"/>
              <a:t>of</a:t>
            </a:r>
            <a:r>
              <a:rPr lang="en-GB" spc="-20"/>
              <a:t> </a:t>
            </a:r>
            <a:r>
              <a:rPr lang="en-GB"/>
              <a:t>Physicians,</a:t>
            </a:r>
            <a:r>
              <a:rPr lang="en-GB" spc="-25"/>
              <a:t> </a:t>
            </a:r>
            <a:r>
              <a:rPr lang="en-GB"/>
              <a:t>September</a:t>
            </a:r>
            <a:r>
              <a:rPr lang="en-GB" spc="-20"/>
              <a:t> 2025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 b="0" i="0">
          <a:latin typeface="Georgia" panose="02040502050405020303" pitchFamily="18" charset="0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rcp.ac.uk/media/acpbjaqs/nrap_patient-and-public-report-v8.pdf" TargetMode="External"/><Relationship Id="rId18" Type="http://schemas.openxmlformats.org/officeDocument/2006/relationships/image" Target="../media/image41.png"/><Relationship Id="rId26" Type="http://schemas.openxmlformats.org/officeDocument/2006/relationships/image" Target="../media/image49.png"/><Relationship Id="rId21" Type="http://schemas.openxmlformats.org/officeDocument/2006/relationships/image" Target="../media/image44.png"/><Relationship Id="rId34" Type="http://schemas.openxmlformats.org/officeDocument/2006/relationships/image" Target="../media/image57.png"/><Relationship Id="rId7" Type="http://schemas.openxmlformats.org/officeDocument/2006/relationships/hyperlink" Target="https://www.rcpch.ac.uk/news-events/news/princess-royal-visits-to-celebrate-10-years-RCPCH-and-us" TargetMode="External"/><Relationship Id="rId12" Type="http://schemas.openxmlformats.org/officeDocument/2006/relationships/hyperlink" Target="https://www.hqip.org.uk/news/nrap-ppi-jul25/" TargetMode="External"/><Relationship Id="rId17" Type="http://schemas.openxmlformats.org/officeDocument/2006/relationships/image" Target="../media/image40.png"/><Relationship Id="rId25" Type="http://schemas.openxmlformats.org/officeDocument/2006/relationships/image" Target="../media/image48.png"/><Relationship Id="rId33" Type="http://schemas.openxmlformats.org/officeDocument/2006/relationships/image" Target="../media/image56.png"/><Relationship Id="rId38" Type="http://schemas.openxmlformats.org/officeDocument/2006/relationships/image" Target="../media/image61.png"/><Relationship Id="rId2" Type="http://schemas.openxmlformats.org/officeDocument/2006/relationships/image" Target="../media/image33.png"/><Relationship Id="rId16" Type="http://schemas.openxmlformats.org/officeDocument/2006/relationships/image" Target="../media/image39.png"/><Relationship Id="rId20" Type="http://schemas.openxmlformats.org/officeDocument/2006/relationships/image" Target="../media/image43.png"/><Relationship Id="rId29" Type="http://schemas.openxmlformats.org/officeDocument/2006/relationships/image" Target="../media/image52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rcp.ac.uk/media/cicflyyh/nrap-cyp-resource-v1.pdf" TargetMode="External"/><Relationship Id="rId11" Type="http://schemas.openxmlformats.org/officeDocument/2006/relationships/hyperlink" Target="https://www.rcp.ac.uk/improving-care/national-clinical-audits/the-national-respiratory-audit-programme-nrap/patient-involvement-and-support/" TargetMode="External"/><Relationship Id="rId24" Type="http://schemas.openxmlformats.org/officeDocument/2006/relationships/image" Target="../media/image47.png"/><Relationship Id="rId32" Type="http://schemas.openxmlformats.org/officeDocument/2006/relationships/image" Target="../media/image55.png"/><Relationship Id="rId37" Type="http://schemas.openxmlformats.org/officeDocument/2006/relationships/image" Target="../media/image60.png"/><Relationship Id="rId5" Type="http://schemas.openxmlformats.org/officeDocument/2006/relationships/hyperlink" Target="https://www.rcpch.ac.uk/" TargetMode="External"/><Relationship Id="rId15" Type="http://schemas.openxmlformats.org/officeDocument/2006/relationships/image" Target="../media/image38.png"/><Relationship Id="rId23" Type="http://schemas.openxmlformats.org/officeDocument/2006/relationships/image" Target="../media/image46.png"/><Relationship Id="rId28" Type="http://schemas.openxmlformats.org/officeDocument/2006/relationships/image" Target="../media/image51.png"/><Relationship Id="rId36" Type="http://schemas.openxmlformats.org/officeDocument/2006/relationships/image" Target="../media/image59.png"/><Relationship Id="rId10" Type="http://schemas.openxmlformats.org/officeDocument/2006/relationships/hyperlink" Target="https://www.rcpch.ac.uk/education-careers/fellowships-prizes/voice-champion" TargetMode="External"/><Relationship Id="rId19" Type="http://schemas.openxmlformats.org/officeDocument/2006/relationships/image" Target="../media/image42.png"/><Relationship Id="rId31" Type="http://schemas.openxmlformats.org/officeDocument/2006/relationships/image" Target="../media/image54.png"/><Relationship Id="rId4" Type="http://schemas.openxmlformats.org/officeDocument/2006/relationships/hyperlink" Target="https://www.asthmaandlung.org.uk/" TargetMode="External"/><Relationship Id="rId9" Type="http://schemas.openxmlformats.org/officeDocument/2006/relationships/image" Target="../media/image36.png"/><Relationship Id="rId14" Type="http://schemas.openxmlformats.org/officeDocument/2006/relationships/image" Target="../media/image37.png"/><Relationship Id="rId22" Type="http://schemas.openxmlformats.org/officeDocument/2006/relationships/image" Target="../media/image45.png"/><Relationship Id="rId27" Type="http://schemas.openxmlformats.org/officeDocument/2006/relationships/image" Target="../media/image50.png"/><Relationship Id="rId30" Type="http://schemas.openxmlformats.org/officeDocument/2006/relationships/image" Target="../media/image53.png"/><Relationship Id="rId35" Type="http://schemas.openxmlformats.org/officeDocument/2006/relationships/image" Target="../media/image58.png"/><Relationship Id="rId8" Type="http://schemas.openxmlformats.org/officeDocument/2006/relationships/image" Target="../media/image35.png"/><Relationship Id="rId3" Type="http://schemas.openxmlformats.org/officeDocument/2006/relationships/image" Target="../media/image3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rap.org.uk/nacap/COPDcharts.nsf" TargetMode="External"/><Relationship Id="rId13" Type="http://schemas.openxmlformats.org/officeDocument/2006/relationships/hyperlink" Target="https://www.england.nhs.uk/long-read/25-26-nhsps-annex-c-guidance-on-best-practice-tariffs/" TargetMode="External"/><Relationship Id="rId18" Type="http://schemas.openxmlformats.org/officeDocument/2006/relationships/hyperlink" Target="https://doi.org/10.1136/bmjmed-2025-001398" TargetMode="External"/><Relationship Id="rId26" Type="http://schemas.openxmlformats.org/officeDocument/2006/relationships/image" Target="../media/image66.png"/><Relationship Id="rId3" Type="http://schemas.openxmlformats.org/officeDocument/2006/relationships/image" Target="../media/image63.png"/><Relationship Id="rId21" Type="http://schemas.openxmlformats.org/officeDocument/2006/relationships/hyperlink" Target="https://nrap.org.uk/" TargetMode="External"/><Relationship Id="rId7" Type="http://schemas.openxmlformats.org/officeDocument/2006/relationships/hyperlink" Target="https://www.nrap.org.uk/nacap/CYPAcharts.nsf" TargetMode="External"/><Relationship Id="rId12" Type="http://schemas.openxmlformats.org/officeDocument/2006/relationships/hyperlink" Target="https://www.rcp.ac.uk/improving-care/national-clinical-audits/the-national-respiratory-audit-programme-nrap/current-nrap-reports/catching-our-breath-clinical-audit-report-202324/" TargetMode="External"/><Relationship Id="rId17" Type="http://schemas.openxmlformats.org/officeDocument/2006/relationships/hyperlink" Target="https://www.rcp.ac.uk/improving-care/national-clinical-audits/the-national-respiratory-audit-programme-nrap/applying-to-work-with-nrap-data/" TargetMode="External"/><Relationship Id="rId25" Type="http://schemas.openxmlformats.org/officeDocument/2006/relationships/image" Target="../media/image65.png"/><Relationship Id="rId2" Type="http://schemas.openxmlformats.org/officeDocument/2006/relationships/image" Target="../media/image62.png"/><Relationship Id="rId16" Type="http://schemas.openxmlformats.org/officeDocument/2006/relationships/hyperlink" Target="https://www.itv.com/news/wales/2025-02-12/gaps-in-wales-asthma-care-led-to-a-1000-children-being-admitted-to-hospital" TargetMode="External"/><Relationship Id="rId20" Type="http://schemas.openxmlformats.org/officeDocument/2006/relationships/hyperlink" Target="https://performanceandimprovement.nhs.wales/functions/networks-and-planning/respiratory-conditions/news-and-events/" TargetMode="External"/><Relationship Id="rId29" Type="http://schemas.openxmlformats.org/officeDocument/2006/relationships/image" Target="../media/image69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rap.org.uk/nacap/AAcharts.nsf" TargetMode="External"/><Relationship Id="rId11" Type="http://schemas.openxmlformats.org/officeDocument/2006/relationships/hyperlink" Target="https://www.rcp.ac.uk/improving-care/national-clinical-audits/the-national-respiratory-audit-programme-nrap/current-nrap-reports/nrap-organisational-audit-2022-24/" TargetMode="External"/><Relationship Id="rId24" Type="http://schemas.openxmlformats.org/officeDocument/2006/relationships/image" Target="../media/image64.png"/><Relationship Id="rId5" Type="http://schemas.openxmlformats.org/officeDocument/2006/relationships/hyperlink" Target="https://www.rcp.ac.uk/improving-care/national-clinical-audits/the-national-respiratory-audit-programme-nrap/" TargetMode="External"/><Relationship Id="rId15" Type="http://schemas.openxmlformats.org/officeDocument/2006/relationships/hyperlink" Target="https://www.rcp.ac.uk/media/afbjck5p/nrap_breathing-well-report-final-version-2.pdf" TargetMode="External"/><Relationship Id="rId23" Type="http://schemas.openxmlformats.org/officeDocument/2006/relationships/hyperlink" Target="https://www.rcp.ac.uk/media/l0glgra1/cqid_nrap_catching-our-breath-data-deep-dives-v3-final.pdf" TargetMode="External"/><Relationship Id="rId28" Type="http://schemas.openxmlformats.org/officeDocument/2006/relationships/image" Target="../media/image68.png"/><Relationship Id="rId10" Type="http://schemas.openxmlformats.org/officeDocument/2006/relationships/hyperlink" Target="https://www.rcp.ac.uk/improving-care/national-clinical-audits/the-national-respiratory-audit-programme-nrap/current-nrap-reports/wales-primary-care-clinical-audit-report-2021-23/" TargetMode="External"/><Relationship Id="rId19" Type="http://schemas.openxmlformats.org/officeDocument/2006/relationships/hyperlink" Target="https://www.rcp.ac.uk/improving-care/national-clinical-audits/the-national-respiratory-audit-programme-nrap/healthcare-improvement/" TargetMode="External"/><Relationship Id="rId31" Type="http://schemas.openxmlformats.org/officeDocument/2006/relationships/image" Target="../media/image71.png"/><Relationship Id="rId4" Type="http://schemas.openxmlformats.org/officeDocument/2006/relationships/image" Target="../media/image35.png"/><Relationship Id="rId9" Type="http://schemas.openxmlformats.org/officeDocument/2006/relationships/hyperlink" Target="https://www.nrap.org.uk/nacap/PRcharts.nsf" TargetMode="External"/><Relationship Id="rId14" Type="http://schemas.openxmlformats.org/officeDocument/2006/relationships/hyperlink" Target="https://bprs.co.uk/2025/08/22/standards-for-a-paediatric-respiratory-service-in-secondary-care/" TargetMode="External"/><Relationship Id="rId22" Type="http://schemas.openxmlformats.org/officeDocument/2006/relationships/hyperlink" Target="https://www.kaltura.com/index.php/extwidget/preview/partner_id/2012451/uiconf_id/54675612/entry_id/1_lo4ze16q/embed/iframe" TargetMode="External"/><Relationship Id="rId27" Type="http://schemas.openxmlformats.org/officeDocument/2006/relationships/image" Target="../media/image67.png"/><Relationship Id="rId30" Type="http://schemas.openxmlformats.org/officeDocument/2006/relationships/image" Target="../media/image7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1299" y="9441619"/>
            <a:ext cx="1011555" cy="1803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000" b="1">
                <a:solidFill>
                  <a:srgbClr val="1B2840"/>
                </a:solidFill>
                <a:latin typeface="FSAlbert"/>
                <a:cs typeface="FSAlbert"/>
              </a:rPr>
              <a:t>Commissioned</a:t>
            </a:r>
            <a:r>
              <a:rPr sz="1000" b="1" spc="35">
                <a:solidFill>
                  <a:srgbClr val="1B2840"/>
                </a:solidFill>
                <a:latin typeface="FSAlbert"/>
                <a:cs typeface="FSAlbert"/>
              </a:rPr>
              <a:t> </a:t>
            </a:r>
            <a:r>
              <a:rPr sz="1000" b="1" spc="-25">
                <a:solidFill>
                  <a:srgbClr val="1B2840"/>
                </a:solidFill>
                <a:latin typeface="FSAlbert"/>
                <a:cs typeface="FSAlbert"/>
              </a:rPr>
              <a:t>by</a:t>
            </a:r>
            <a:endParaRPr sz="1000">
              <a:latin typeface="FSAlbert"/>
              <a:cs typeface="FSAlber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8320" y="10171769"/>
            <a:ext cx="1089732" cy="202864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383997" y="9720313"/>
            <a:ext cx="398780" cy="398780"/>
          </a:xfrm>
          <a:custGeom>
            <a:avLst/>
            <a:gdLst/>
            <a:ahLst/>
            <a:cxnLst/>
            <a:rect l="l" t="t" r="r" b="b"/>
            <a:pathLst>
              <a:path w="398780" h="398779">
                <a:moveTo>
                  <a:pt x="368579" y="199402"/>
                </a:moveTo>
                <a:lnTo>
                  <a:pt x="362534" y="154419"/>
                </a:lnTo>
                <a:lnTo>
                  <a:pt x="353898" y="133959"/>
                </a:lnTo>
                <a:lnTo>
                  <a:pt x="345478" y="113982"/>
                </a:lnTo>
                <a:lnTo>
                  <a:pt x="319011" y="79730"/>
                </a:lnTo>
                <a:lnTo>
                  <a:pt x="305422" y="69227"/>
                </a:lnTo>
                <a:lnTo>
                  <a:pt x="286905" y="54927"/>
                </a:lnTo>
                <a:lnTo>
                  <a:pt x="286905" y="200634"/>
                </a:lnTo>
                <a:lnTo>
                  <a:pt x="285559" y="212369"/>
                </a:lnTo>
                <a:lnTo>
                  <a:pt x="281762" y="223291"/>
                </a:lnTo>
                <a:lnTo>
                  <a:pt x="279082" y="227787"/>
                </a:lnTo>
                <a:lnTo>
                  <a:pt x="279082" y="312940"/>
                </a:lnTo>
                <a:lnTo>
                  <a:pt x="269252" y="321640"/>
                </a:lnTo>
                <a:lnTo>
                  <a:pt x="256844" y="328930"/>
                </a:lnTo>
                <a:lnTo>
                  <a:pt x="242773" y="331368"/>
                </a:lnTo>
                <a:lnTo>
                  <a:pt x="228676" y="328930"/>
                </a:lnTo>
                <a:lnTo>
                  <a:pt x="216255" y="321640"/>
                </a:lnTo>
                <a:lnTo>
                  <a:pt x="203746" y="310591"/>
                </a:lnTo>
                <a:lnTo>
                  <a:pt x="240093" y="278422"/>
                </a:lnTo>
                <a:lnTo>
                  <a:pt x="279082" y="312940"/>
                </a:lnTo>
                <a:lnTo>
                  <a:pt x="279082" y="227787"/>
                </a:lnTo>
                <a:lnTo>
                  <a:pt x="177977" y="321640"/>
                </a:lnTo>
                <a:lnTo>
                  <a:pt x="151447" y="331368"/>
                </a:lnTo>
                <a:lnTo>
                  <a:pt x="137337" y="328930"/>
                </a:lnTo>
                <a:lnTo>
                  <a:pt x="124929" y="321640"/>
                </a:lnTo>
                <a:lnTo>
                  <a:pt x="115112" y="312940"/>
                </a:lnTo>
                <a:lnTo>
                  <a:pt x="167436" y="266611"/>
                </a:lnTo>
                <a:lnTo>
                  <a:pt x="215811" y="223786"/>
                </a:lnTo>
                <a:lnTo>
                  <a:pt x="224053" y="212788"/>
                </a:lnTo>
                <a:lnTo>
                  <a:pt x="226733" y="200634"/>
                </a:lnTo>
                <a:lnTo>
                  <a:pt x="226809" y="200291"/>
                </a:lnTo>
                <a:lnTo>
                  <a:pt x="224053" y="187794"/>
                </a:lnTo>
                <a:lnTo>
                  <a:pt x="215811" y="176809"/>
                </a:lnTo>
                <a:lnTo>
                  <a:pt x="203746" y="166128"/>
                </a:lnTo>
                <a:lnTo>
                  <a:pt x="240093" y="133959"/>
                </a:lnTo>
                <a:lnTo>
                  <a:pt x="276186" y="167576"/>
                </a:lnTo>
                <a:lnTo>
                  <a:pt x="286867" y="200291"/>
                </a:lnTo>
                <a:lnTo>
                  <a:pt x="286905" y="200634"/>
                </a:lnTo>
                <a:lnTo>
                  <a:pt x="286905" y="54927"/>
                </a:lnTo>
                <a:lnTo>
                  <a:pt x="284759" y="53263"/>
                </a:lnTo>
                <a:lnTo>
                  <a:pt x="279082" y="50876"/>
                </a:lnTo>
                <a:lnTo>
                  <a:pt x="279082" y="87655"/>
                </a:lnTo>
                <a:lnTo>
                  <a:pt x="178384" y="176809"/>
                </a:lnTo>
                <a:lnTo>
                  <a:pt x="170141" y="187794"/>
                </a:lnTo>
                <a:lnTo>
                  <a:pt x="167589" y="199402"/>
                </a:lnTo>
                <a:lnTo>
                  <a:pt x="167474" y="200634"/>
                </a:lnTo>
                <a:lnTo>
                  <a:pt x="170053" y="212369"/>
                </a:lnTo>
                <a:lnTo>
                  <a:pt x="170141" y="212788"/>
                </a:lnTo>
                <a:lnTo>
                  <a:pt x="178384" y="223786"/>
                </a:lnTo>
                <a:lnTo>
                  <a:pt x="190436" y="234467"/>
                </a:lnTo>
                <a:lnTo>
                  <a:pt x="154076" y="266611"/>
                </a:lnTo>
                <a:lnTo>
                  <a:pt x="118287" y="233108"/>
                </a:lnTo>
                <a:lnTo>
                  <a:pt x="107289" y="200634"/>
                </a:lnTo>
                <a:lnTo>
                  <a:pt x="108559" y="188569"/>
                </a:lnTo>
                <a:lnTo>
                  <a:pt x="112217" y="177482"/>
                </a:lnTo>
                <a:lnTo>
                  <a:pt x="118021" y="167576"/>
                </a:lnTo>
                <a:lnTo>
                  <a:pt x="125730" y="159092"/>
                </a:lnTo>
                <a:lnTo>
                  <a:pt x="167462" y="122135"/>
                </a:lnTo>
                <a:lnTo>
                  <a:pt x="216230" y="78943"/>
                </a:lnTo>
                <a:lnTo>
                  <a:pt x="228638" y="71653"/>
                </a:lnTo>
                <a:lnTo>
                  <a:pt x="242747" y="69227"/>
                </a:lnTo>
                <a:lnTo>
                  <a:pt x="256870" y="71653"/>
                </a:lnTo>
                <a:lnTo>
                  <a:pt x="269278" y="78943"/>
                </a:lnTo>
                <a:lnTo>
                  <a:pt x="279082" y="87655"/>
                </a:lnTo>
                <a:lnTo>
                  <a:pt x="279082" y="50876"/>
                </a:lnTo>
                <a:lnTo>
                  <a:pt x="244322" y="36195"/>
                </a:lnTo>
                <a:lnTo>
                  <a:pt x="199326" y="30149"/>
                </a:lnTo>
                <a:lnTo>
                  <a:pt x="190449" y="31343"/>
                </a:lnTo>
                <a:lnTo>
                  <a:pt x="190449" y="90004"/>
                </a:lnTo>
                <a:lnTo>
                  <a:pt x="154076" y="122135"/>
                </a:lnTo>
                <a:lnTo>
                  <a:pt x="115112" y="87655"/>
                </a:lnTo>
                <a:lnTo>
                  <a:pt x="124929" y="78943"/>
                </a:lnTo>
                <a:lnTo>
                  <a:pt x="137337" y="71653"/>
                </a:lnTo>
                <a:lnTo>
                  <a:pt x="151447" y="69227"/>
                </a:lnTo>
                <a:lnTo>
                  <a:pt x="165569" y="71653"/>
                </a:lnTo>
                <a:lnTo>
                  <a:pt x="177977" y="78943"/>
                </a:lnTo>
                <a:lnTo>
                  <a:pt x="190449" y="90004"/>
                </a:lnTo>
                <a:lnTo>
                  <a:pt x="190449" y="31343"/>
                </a:lnTo>
                <a:lnTo>
                  <a:pt x="113919" y="53263"/>
                </a:lnTo>
                <a:lnTo>
                  <a:pt x="79654" y="79730"/>
                </a:lnTo>
                <a:lnTo>
                  <a:pt x="53200" y="113982"/>
                </a:lnTo>
                <a:lnTo>
                  <a:pt x="36131" y="154419"/>
                </a:lnTo>
                <a:lnTo>
                  <a:pt x="30086" y="199402"/>
                </a:lnTo>
                <a:lnTo>
                  <a:pt x="36131" y="244398"/>
                </a:lnTo>
                <a:lnTo>
                  <a:pt x="53200" y="284822"/>
                </a:lnTo>
                <a:lnTo>
                  <a:pt x="79654" y="319074"/>
                </a:lnTo>
                <a:lnTo>
                  <a:pt x="113919" y="345541"/>
                </a:lnTo>
                <a:lnTo>
                  <a:pt x="154343" y="362597"/>
                </a:lnTo>
                <a:lnTo>
                  <a:pt x="199326" y="368642"/>
                </a:lnTo>
                <a:lnTo>
                  <a:pt x="244322" y="362597"/>
                </a:lnTo>
                <a:lnTo>
                  <a:pt x="284759" y="345541"/>
                </a:lnTo>
                <a:lnTo>
                  <a:pt x="303098" y="331368"/>
                </a:lnTo>
                <a:lnTo>
                  <a:pt x="319011" y="319074"/>
                </a:lnTo>
                <a:lnTo>
                  <a:pt x="345478" y="284822"/>
                </a:lnTo>
                <a:lnTo>
                  <a:pt x="348170" y="278422"/>
                </a:lnTo>
                <a:lnTo>
                  <a:pt x="362534" y="244398"/>
                </a:lnTo>
                <a:lnTo>
                  <a:pt x="368414" y="200634"/>
                </a:lnTo>
                <a:lnTo>
                  <a:pt x="368465" y="200291"/>
                </a:lnTo>
                <a:lnTo>
                  <a:pt x="368579" y="199402"/>
                </a:lnTo>
                <a:close/>
              </a:path>
              <a:path w="398780" h="398779">
                <a:moveTo>
                  <a:pt x="398665" y="199351"/>
                </a:moveTo>
                <a:lnTo>
                  <a:pt x="393395" y="153644"/>
                </a:lnTo>
                <a:lnTo>
                  <a:pt x="386791" y="135178"/>
                </a:lnTo>
                <a:lnTo>
                  <a:pt x="386791" y="199351"/>
                </a:lnTo>
                <a:lnTo>
                  <a:pt x="382981" y="237121"/>
                </a:lnTo>
                <a:lnTo>
                  <a:pt x="354774" y="304126"/>
                </a:lnTo>
                <a:lnTo>
                  <a:pt x="303949" y="354876"/>
                </a:lnTo>
                <a:lnTo>
                  <a:pt x="237121" y="382968"/>
                </a:lnTo>
                <a:lnTo>
                  <a:pt x="199339" y="386778"/>
                </a:lnTo>
                <a:lnTo>
                  <a:pt x="161556" y="382968"/>
                </a:lnTo>
                <a:lnTo>
                  <a:pt x="94729" y="354876"/>
                </a:lnTo>
                <a:lnTo>
                  <a:pt x="43903" y="304126"/>
                </a:lnTo>
                <a:lnTo>
                  <a:pt x="15697" y="237121"/>
                </a:lnTo>
                <a:lnTo>
                  <a:pt x="11899" y="199351"/>
                </a:lnTo>
                <a:lnTo>
                  <a:pt x="15697" y="161569"/>
                </a:lnTo>
                <a:lnTo>
                  <a:pt x="43903" y="94551"/>
                </a:lnTo>
                <a:lnTo>
                  <a:pt x="94538" y="43916"/>
                </a:lnTo>
                <a:lnTo>
                  <a:pt x="161556" y="15722"/>
                </a:lnTo>
                <a:lnTo>
                  <a:pt x="199339" y="11912"/>
                </a:lnTo>
                <a:lnTo>
                  <a:pt x="237121" y="15722"/>
                </a:lnTo>
                <a:lnTo>
                  <a:pt x="304126" y="43916"/>
                </a:lnTo>
                <a:lnTo>
                  <a:pt x="354774" y="94551"/>
                </a:lnTo>
                <a:lnTo>
                  <a:pt x="382981" y="161569"/>
                </a:lnTo>
                <a:lnTo>
                  <a:pt x="386791" y="199351"/>
                </a:lnTo>
                <a:lnTo>
                  <a:pt x="386791" y="135178"/>
                </a:lnTo>
                <a:lnTo>
                  <a:pt x="354876" y="74676"/>
                </a:lnTo>
                <a:lnTo>
                  <a:pt x="324104" y="43916"/>
                </a:lnTo>
                <a:lnTo>
                  <a:pt x="286994" y="20269"/>
                </a:lnTo>
                <a:lnTo>
                  <a:pt x="263601" y="11912"/>
                </a:lnTo>
                <a:lnTo>
                  <a:pt x="245033" y="5270"/>
                </a:lnTo>
                <a:lnTo>
                  <a:pt x="199339" y="0"/>
                </a:lnTo>
                <a:lnTo>
                  <a:pt x="153631" y="5270"/>
                </a:lnTo>
                <a:lnTo>
                  <a:pt x="111671" y="20269"/>
                </a:lnTo>
                <a:lnTo>
                  <a:pt x="74549" y="43916"/>
                </a:lnTo>
                <a:lnTo>
                  <a:pt x="43789" y="74676"/>
                </a:lnTo>
                <a:lnTo>
                  <a:pt x="20256" y="111696"/>
                </a:lnTo>
                <a:lnTo>
                  <a:pt x="5257" y="153644"/>
                </a:lnTo>
                <a:lnTo>
                  <a:pt x="0" y="199351"/>
                </a:lnTo>
                <a:lnTo>
                  <a:pt x="5257" y="245046"/>
                </a:lnTo>
                <a:lnTo>
                  <a:pt x="20256" y="286994"/>
                </a:lnTo>
                <a:lnTo>
                  <a:pt x="43789" y="324002"/>
                </a:lnTo>
                <a:lnTo>
                  <a:pt x="74663" y="354876"/>
                </a:lnTo>
                <a:lnTo>
                  <a:pt x="111671" y="378409"/>
                </a:lnTo>
                <a:lnTo>
                  <a:pt x="153631" y="393395"/>
                </a:lnTo>
                <a:lnTo>
                  <a:pt x="199339" y="398665"/>
                </a:lnTo>
                <a:lnTo>
                  <a:pt x="245033" y="393395"/>
                </a:lnTo>
                <a:lnTo>
                  <a:pt x="286994" y="378409"/>
                </a:lnTo>
                <a:lnTo>
                  <a:pt x="324002" y="354876"/>
                </a:lnTo>
                <a:lnTo>
                  <a:pt x="354876" y="324002"/>
                </a:lnTo>
                <a:lnTo>
                  <a:pt x="378396" y="286994"/>
                </a:lnTo>
                <a:lnTo>
                  <a:pt x="393395" y="245046"/>
                </a:lnTo>
                <a:lnTo>
                  <a:pt x="398665" y="199351"/>
                </a:lnTo>
                <a:close/>
              </a:path>
            </a:pathLst>
          </a:custGeom>
          <a:solidFill>
            <a:srgbClr val="E2B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65149" y="9799446"/>
            <a:ext cx="588645" cy="302260"/>
          </a:xfrm>
          <a:custGeom>
            <a:avLst/>
            <a:gdLst/>
            <a:ahLst/>
            <a:cxnLst/>
            <a:rect l="l" t="t" r="r" b="b"/>
            <a:pathLst>
              <a:path w="588644" h="302259">
                <a:moveTo>
                  <a:pt x="202234" y="5346"/>
                </a:moveTo>
                <a:lnTo>
                  <a:pt x="164744" y="5346"/>
                </a:lnTo>
                <a:lnTo>
                  <a:pt x="164744" y="112026"/>
                </a:lnTo>
                <a:lnTo>
                  <a:pt x="37515" y="112026"/>
                </a:lnTo>
                <a:lnTo>
                  <a:pt x="37515" y="5346"/>
                </a:lnTo>
                <a:lnTo>
                  <a:pt x="0" y="5346"/>
                </a:lnTo>
                <a:lnTo>
                  <a:pt x="0" y="112026"/>
                </a:lnTo>
                <a:lnTo>
                  <a:pt x="0" y="143776"/>
                </a:lnTo>
                <a:lnTo>
                  <a:pt x="0" y="251726"/>
                </a:lnTo>
                <a:lnTo>
                  <a:pt x="37515" y="251726"/>
                </a:lnTo>
                <a:lnTo>
                  <a:pt x="37515" y="143776"/>
                </a:lnTo>
                <a:lnTo>
                  <a:pt x="164744" y="143776"/>
                </a:lnTo>
                <a:lnTo>
                  <a:pt x="164744" y="251726"/>
                </a:lnTo>
                <a:lnTo>
                  <a:pt x="202234" y="251726"/>
                </a:lnTo>
                <a:lnTo>
                  <a:pt x="202234" y="143776"/>
                </a:lnTo>
                <a:lnTo>
                  <a:pt x="202234" y="112026"/>
                </a:lnTo>
                <a:lnTo>
                  <a:pt x="202234" y="5346"/>
                </a:lnTo>
                <a:close/>
              </a:path>
              <a:path w="588644" h="302259">
                <a:moveTo>
                  <a:pt x="520115" y="267982"/>
                </a:moveTo>
                <a:lnTo>
                  <a:pt x="513067" y="270344"/>
                </a:lnTo>
                <a:lnTo>
                  <a:pt x="506539" y="271754"/>
                </a:lnTo>
                <a:lnTo>
                  <a:pt x="500164" y="272440"/>
                </a:lnTo>
                <a:lnTo>
                  <a:pt x="493826" y="272618"/>
                </a:lnTo>
                <a:lnTo>
                  <a:pt x="484022" y="272122"/>
                </a:lnTo>
                <a:lnTo>
                  <a:pt x="473125" y="270344"/>
                </a:lnTo>
                <a:lnTo>
                  <a:pt x="461086" y="266915"/>
                </a:lnTo>
                <a:lnTo>
                  <a:pt x="447814" y="261404"/>
                </a:lnTo>
                <a:lnTo>
                  <a:pt x="437489" y="256527"/>
                </a:lnTo>
                <a:lnTo>
                  <a:pt x="429336" y="252857"/>
                </a:lnTo>
                <a:lnTo>
                  <a:pt x="422783" y="250266"/>
                </a:lnTo>
                <a:lnTo>
                  <a:pt x="417258" y="248666"/>
                </a:lnTo>
                <a:lnTo>
                  <a:pt x="417258" y="247865"/>
                </a:lnTo>
                <a:lnTo>
                  <a:pt x="450748" y="231813"/>
                </a:lnTo>
                <a:lnTo>
                  <a:pt x="459054" y="223913"/>
                </a:lnTo>
                <a:lnTo>
                  <a:pt x="478447" y="205486"/>
                </a:lnTo>
                <a:lnTo>
                  <a:pt x="497293" y="170383"/>
                </a:lnTo>
                <a:lnTo>
                  <a:pt x="504266" y="128003"/>
                </a:lnTo>
                <a:lnTo>
                  <a:pt x="493077" y="74561"/>
                </a:lnTo>
                <a:lnTo>
                  <a:pt x="466369" y="38112"/>
                </a:lnTo>
                <a:lnTo>
                  <a:pt x="466369" y="128003"/>
                </a:lnTo>
                <a:lnTo>
                  <a:pt x="458165" y="168770"/>
                </a:lnTo>
                <a:lnTo>
                  <a:pt x="436778" y="198869"/>
                </a:lnTo>
                <a:lnTo>
                  <a:pt x="406984" y="217525"/>
                </a:lnTo>
                <a:lnTo>
                  <a:pt x="373557" y="223913"/>
                </a:lnTo>
                <a:lnTo>
                  <a:pt x="339801" y="217525"/>
                </a:lnTo>
                <a:lnTo>
                  <a:pt x="310045" y="198869"/>
                </a:lnTo>
                <a:lnTo>
                  <a:pt x="288836" y="168770"/>
                </a:lnTo>
                <a:lnTo>
                  <a:pt x="280758" y="128003"/>
                </a:lnTo>
                <a:lnTo>
                  <a:pt x="288836" y="87299"/>
                </a:lnTo>
                <a:lnTo>
                  <a:pt x="310045" y="57315"/>
                </a:lnTo>
                <a:lnTo>
                  <a:pt x="339801" y="38811"/>
                </a:lnTo>
                <a:lnTo>
                  <a:pt x="373557" y="32473"/>
                </a:lnTo>
                <a:lnTo>
                  <a:pt x="406984" y="38811"/>
                </a:lnTo>
                <a:lnTo>
                  <a:pt x="436778" y="57315"/>
                </a:lnTo>
                <a:lnTo>
                  <a:pt x="458165" y="87299"/>
                </a:lnTo>
                <a:lnTo>
                  <a:pt x="466369" y="128003"/>
                </a:lnTo>
                <a:lnTo>
                  <a:pt x="466369" y="38112"/>
                </a:lnTo>
                <a:lnTo>
                  <a:pt x="463562" y="34277"/>
                </a:lnTo>
                <a:lnTo>
                  <a:pt x="460603" y="32473"/>
                </a:lnTo>
                <a:lnTo>
                  <a:pt x="421716" y="8851"/>
                </a:lnTo>
                <a:lnTo>
                  <a:pt x="373557" y="0"/>
                </a:lnTo>
                <a:lnTo>
                  <a:pt x="325399" y="8851"/>
                </a:lnTo>
                <a:lnTo>
                  <a:pt x="283552" y="34277"/>
                </a:lnTo>
                <a:lnTo>
                  <a:pt x="254025" y="74561"/>
                </a:lnTo>
                <a:lnTo>
                  <a:pt x="242849" y="128003"/>
                </a:lnTo>
                <a:lnTo>
                  <a:pt x="252679" y="178828"/>
                </a:lnTo>
                <a:lnTo>
                  <a:pt x="278904" y="217906"/>
                </a:lnTo>
                <a:lnTo>
                  <a:pt x="316598" y="243941"/>
                </a:lnTo>
                <a:lnTo>
                  <a:pt x="360807" y="255612"/>
                </a:lnTo>
                <a:lnTo>
                  <a:pt x="372554" y="261073"/>
                </a:lnTo>
                <a:lnTo>
                  <a:pt x="387032" y="267982"/>
                </a:lnTo>
                <a:lnTo>
                  <a:pt x="403479" y="276059"/>
                </a:lnTo>
                <a:lnTo>
                  <a:pt x="421119" y="285000"/>
                </a:lnTo>
                <a:lnTo>
                  <a:pt x="437032" y="292709"/>
                </a:lnTo>
                <a:lnTo>
                  <a:pt x="452437" y="297992"/>
                </a:lnTo>
                <a:lnTo>
                  <a:pt x="468426" y="301040"/>
                </a:lnTo>
                <a:lnTo>
                  <a:pt x="486092" y="302006"/>
                </a:lnTo>
                <a:lnTo>
                  <a:pt x="489572" y="302006"/>
                </a:lnTo>
                <a:lnTo>
                  <a:pt x="493445" y="301625"/>
                </a:lnTo>
                <a:lnTo>
                  <a:pt x="496531" y="300863"/>
                </a:lnTo>
                <a:lnTo>
                  <a:pt x="516788" y="272618"/>
                </a:lnTo>
                <a:lnTo>
                  <a:pt x="520115" y="267982"/>
                </a:lnTo>
                <a:close/>
              </a:path>
              <a:path w="588644" h="302259">
                <a:moveTo>
                  <a:pt x="588175" y="5029"/>
                </a:moveTo>
                <a:lnTo>
                  <a:pt x="550672" y="5029"/>
                </a:lnTo>
                <a:lnTo>
                  <a:pt x="550672" y="251739"/>
                </a:lnTo>
                <a:lnTo>
                  <a:pt x="588175" y="251739"/>
                </a:lnTo>
                <a:lnTo>
                  <a:pt x="588175" y="5029"/>
                </a:lnTo>
                <a:close/>
              </a:path>
            </a:pathLst>
          </a:custGeom>
          <a:solidFill>
            <a:srgbClr val="0F235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09398" y="9804471"/>
            <a:ext cx="148488" cy="246697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6343650" y="576880"/>
            <a:ext cx="714277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625340" algn="r">
              <a:lnSpc>
                <a:spcPct val="100000"/>
              </a:lnSpc>
              <a:spcBef>
                <a:spcPts val="100"/>
              </a:spcBef>
            </a:pPr>
            <a:r>
              <a:rPr lang="en-GB" sz="2200" b="1">
                <a:gradFill flip="none" rotWithShape="1">
                  <a:gsLst>
                    <a:gs pos="0">
                      <a:srgbClr val="5676D1"/>
                    </a:gs>
                    <a:gs pos="38000">
                      <a:srgbClr val="34898C"/>
                    </a:gs>
                    <a:gs pos="71000">
                      <a:srgbClr val="FFCC53"/>
                    </a:gs>
                    <a:gs pos="100000">
                      <a:srgbClr val="FF9862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+mn-lt"/>
                <a:cs typeface="FSAlbert"/>
              </a:rPr>
              <a:t>In</a:t>
            </a:r>
            <a:r>
              <a:rPr lang="en-GB" sz="2200" b="1" spc="-35">
                <a:gradFill flip="none" rotWithShape="1">
                  <a:gsLst>
                    <a:gs pos="0">
                      <a:srgbClr val="5676D1"/>
                    </a:gs>
                    <a:gs pos="38000">
                      <a:srgbClr val="34898C"/>
                    </a:gs>
                    <a:gs pos="71000">
                      <a:srgbClr val="FFCC53"/>
                    </a:gs>
                    <a:gs pos="100000">
                      <a:srgbClr val="FF9862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+mn-lt"/>
                <a:cs typeface="FSAlbert"/>
              </a:rPr>
              <a:t> </a:t>
            </a:r>
            <a:r>
              <a:rPr lang="en-GB" sz="2200" b="1">
                <a:gradFill flip="none" rotWithShape="1">
                  <a:gsLst>
                    <a:gs pos="0">
                      <a:srgbClr val="5676D1"/>
                    </a:gs>
                    <a:gs pos="38000">
                      <a:srgbClr val="34898C"/>
                    </a:gs>
                    <a:gs pos="71000">
                      <a:srgbClr val="FFCC53"/>
                    </a:gs>
                    <a:gs pos="100000">
                      <a:srgbClr val="FF9862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+mn-lt"/>
                <a:cs typeface="FSAlbert"/>
              </a:rPr>
              <a:t>focus:</a:t>
            </a:r>
            <a:r>
              <a:rPr lang="en-GB" sz="2200" b="1" spc="-35">
                <a:gradFill flip="none" rotWithShape="1">
                  <a:gsLst>
                    <a:gs pos="0">
                      <a:srgbClr val="5676D1"/>
                    </a:gs>
                    <a:gs pos="38000">
                      <a:srgbClr val="34898C"/>
                    </a:gs>
                    <a:gs pos="71000">
                      <a:srgbClr val="FFCC53"/>
                    </a:gs>
                    <a:gs pos="100000">
                      <a:srgbClr val="FF9862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+mn-lt"/>
                <a:cs typeface="FSAlbert"/>
              </a:rPr>
              <a:t> </a:t>
            </a:r>
            <a:r>
              <a:rPr lang="en-GB" sz="2200" b="1" spc="-10">
                <a:solidFill>
                  <a:schemeClr val="tx2"/>
                </a:solidFill>
                <a:latin typeface="+mn-lt"/>
                <a:cs typeface="FSAlbert"/>
              </a:rPr>
              <a:t>public Patient</a:t>
            </a:r>
            <a:r>
              <a:rPr lang="en-GB" sz="2200" b="1" spc="-5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lang="en-GB" sz="2200" b="1">
                <a:solidFill>
                  <a:schemeClr val="tx2"/>
                </a:solidFill>
                <a:latin typeface="+mn-lt"/>
                <a:cs typeface="FSAlbert"/>
              </a:rPr>
              <a:t>and</a:t>
            </a:r>
            <a:r>
              <a:rPr lang="en-GB" sz="2200" b="1" spc="-45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lang="en-GB" sz="2200" b="1">
                <a:solidFill>
                  <a:schemeClr val="tx2"/>
                </a:solidFill>
                <a:latin typeface="+mn-lt"/>
                <a:cs typeface="FSAlbert"/>
              </a:rPr>
              <a:t>public</a:t>
            </a:r>
            <a:r>
              <a:rPr lang="en-GB" sz="2200" b="1" spc="-5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lang="en-GB" sz="2200" b="1" spc="-10">
                <a:solidFill>
                  <a:schemeClr val="tx2"/>
                </a:solidFill>
                <a:latin typeface="+mn-lt"/>
                <a:cs typeface="FSAlbert"/>
              </a:rPr>
              <a:t>involvement</a:t>
            </a:r>
            <a:r>
              <a:rPr lang="en-GB" sz="2200" b="1" spc="-45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lang="en-GB" sz="2200" b="1">
                <a:solidFill>
                  <a:schemeClr val="tx2"/>
                </a:solidFill>
                <a:latin typeface="+mn-lt"/>
                <a:cs typeface="FSAlbert"/>
              </a:rPr>
              <a:t>and</a:t>
            </a:r>
            <a:r>
              <a:rPr lang="en-GB" sz="2200" b="1" spc="-45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lang="en-GB" sz="2200" b="1" spc="-10">
                <a:solidFill>
                  <a:schemeClr val="tx2"/>
                </a:solidFill>
                <a:latin typeface="+mn-lt"/>
                <a:cs typeface="FSAlbert"/>
              </a:rPr>
              <a:t>engagement</a:t>
            </a:r>
            <a:r>
              <a:rPr lang="en-GB" sz="2200" b="1" spc="-5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lang="en-GB" sz="2200" b="1" spc="-10">
                <a:solidFill>
                  <a:schemeClr val="tx2"/>
                </a:solidFill>
                <a:latin typeface="+mn-lt"/>
                <a:cs typeface="FSAlbert"/>
              </a:rPr>
              <a:t>(PPIE)</a:t>
            </a:r>
            <a:endParaRPr lang="en-GB" sz="2200">
              <a:solidFill>
                <a:schemeClr val="tx2"/>
              </a:solidFill>
              <a:latin typeface="+mn-lt"/>
              <a:cs typeface="FSAlber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52930" y="2114035"/>
            <a:ext cx="2786519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>
                <a:solidFill>
                  <a:srgbClr val="1B2840"/>
                </a:solidFill>
                <a:latin typeface="Georgia" panose="02040502050405020303" pitchFamily="18" charset="0"/>
                <a:cs typeface="Museo Slab 500"/>
              </a:rPr>
              <a:t>In</a:t>
            </a:r>
            <a:r>
              <a:rPr spc="-15">
                <a:solidFill>
                  <a:srgbClr val="1B2840"/>
                </a:solidFill>
                <a:latin typeface="Georgia" panose="02040502050405020303" pitchFamily="18" charset="0"/>
                <a:cs typeface="Museo Slab 500"/>
              </a:rPr>
              <a:t> </a:t>
            </a:r>
            <a:r>
              <a:rPr>
                <a:solidFill>
                  <a:srgbClr val="1B2840"/>
                </a:solidFill>
                <a:latin typeface="Georgia" panose="02040502050405020303" pitchFamily="18" charset="0"/>
                <a:cs typeface="Museo Slab 500"/>
              </a:rPr>
              <a:t>the</a:t>
            </a:r>
            <a:r>
              <a:rPr spc="-10">
                <a:solidFill>
                  <a:srgbClr val="1B2840"/>
                </a:solidFill>
                <a:latin typeface="Georgia" panose="02040502050405020303" pitchFamily="18" charset="0"/>
                <a:cs typeface="Museo Slab 500"/>
              </a:rPr>
              <a:t> </a:t>
            </a:r>
            <a:r>
              <a:rPr>
                <a:solidFill>
                  <a:srgbClr val="1B2840"/>
                </a:solidFill>
                <a:latin typeface="Georgia" panose="02040502050405020303" pitchFamily="18" charset="0"/>
                <a:cs typeface="Museo Slab 500"/>
              </a:rPr>
              <a:t>past</a:t>
            </a:r>
            <a:r>
              <a:rPr spc="-15">
                <a:solidFill>
                  <a:srgbClr val="1B2840"/>
                </a:solidFill>
                <a:latin typeface="Georgia" panose="02040502050405020303" pitchFamily="18" charset="0"/>
                <a:cs typeface="Museo Slab 500"/>
              </a:rPr>
              <a:t> </a:t>
            </a:r>
            <a:r>
              <a:rPr>
                <a:solidFill>
                  <a:srgbClr val="1B2840"/>
                </a:solidFill>
                <a:latin typeface="Georgia" panose="02040502050405020303" pitchFamily="18" charset="0"/>
                <a:cs typeface="Museo Slab 500"/>
              </a:rPr>
              <a:t>12</a:t>
            </a:r>
            <a:r>
              <a:rPr spc="-10">
                <a:solidFill>
                  <a:srgbClr val="1B2840"/>
                </a:solidFill>
                <a:latin typeface="Georgia" panose="02040502050405020303" pitchFamily="18" charset="0"/>
                <a:cs typeface="Museo Slab 500"/>
              </a:rPr>
              <a:t> months</a:t>
            </a:r>
            <a:endParaRPr>
              <a:latin typeface="Georgia" panose="02040502050405020303" pitchFamily="18" charset="0"/>
              <a:cs typeface="Museo Slab 50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090953" y="2533681"/>
            <a:ext cx="6048375" cy="2170430"/>
          </a:xfrm>
          <a:custGeom>
            <a:avLst/>
            <a:gdLst/>
            <a:ahLst/>
            <a:cxnLst/>
            <a:rect l="l" t="t" r="r" b="b"/>
            <a:pathLst>
              <a:path w="6048375" h="2170429">
                <a:moveTo>
                  <a:pt x="6047994" y="0"/>
                </a:moveTo>
                <a:lnTo>
                  <a:pt x="0" y="0"/>
                </a:lnTo>
                <a:lnTo>
                  <a:pt x="0" y="2170061"/>
                </a:lnTo>
                <a:lnTo>
                  <a:pt x="6047994" y="2170061"/>
                </a:lnTo>
                <a:lnTo>
                  <a:pt x="6047994" y="0"/>
                </a:lnTo>
                <a:close/>
              </a:path>
            </a:pathLst>
          </a:custGeom>
          <a:solidFill>
            <a:srgbClr val="1B2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189011" y="2606582"/>
            <a:ext cx="3177540" cy="4674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2405" marR="5080" indent="-180340">
              <a:lnSpc>
                <a:spcPct val="107700"/>
              </a:lnSpc>
              <a:spcBef>
                <a:spcPts val="100"/>
              </a:spcBef>
              <a:buClr>
                <a:srgbClr val="000000"/>
              </a:buClr>
              <a:buChar char="&gt;"/>
              <a:tabLst>
                <a:tab pos="192405" algn="l"/>
              </a:tabLst>
            </a:pPr>
            <a:r>
              <a:rPr sz="1400">
                <a:solidFill>
                  <a:srgbClr val="FFFFFF"/>
                </a:solidFill>
                <a:latin typeface="+mn-lt"/>
                <a:cs typeface="Museo Slab 500"/>
              </a:rPr>
              <a:t>Six</a:t>
            </a:r>
            <a:r>
              <a:rPr sz="1400" spc="-15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Museo Slab 500"/>
              </a:rPr>
              <a:t>patient</a:t>
            </a:r>
            <a:r>
              <a:rPr sz="1400" spc="-10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Museo Slab 500"/>
              </a:rPr>
              <a:t>sessions</a:t>
            </a:r>
            <a:r>
              <a:rPr sz="1400" spc="-15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Museo Slab 500"/>
              </a:rPr>
              <a:t>were</a:t>
            </a:r>
            <a:r>
              <a:rPr sz="1400" spc="-10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Museo Slab 500"/>
              </a:rPr>
              <a:t>held</a:t>
            </a:r>
            <a:r>
              <a:rPr sz="1400" spc="-15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 spc="-10">
                <a:solidFill>
                  <a:srgbClr val="FFFFFF"/>
                </a:solidFill>
                <a:latin typeface="+mn-lt"/>
                <a:cs typeface="Museo Slab 500"/>
              </a:rPr>
              <a:t>remotely, </a:t>
            </a:r>
            <a:r>
              <a:rPr sz="1400">
                <a:solidFill>
                  <a:srgbClr val="FFFFFF"/>
                </a:solidFill>
                <a:latin typeface="+mn-lt"/>
                <a:cs typeface="Museo Slab 500"/>
              </a:rPr>
              <a:t>engaging</a:t>
            </a:r>
            <a:r>
              <a:rPr sz="1400" spc="-15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Museo Slab 500"/>
              </a:rPr>
              <a:t>over</a:t>
            </a:r>
            <a:r>
              <a:rPr sz="1400" spc="-10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Museo Slab 500"/>
              </a:rPr>
              <a:t>25</a:t>
            </a:r>
            <a:r>
              <a:rPr sz="1400" spc="-10">
                <a:solidFill>
                  <a:srgbClr val="FFFFFF"/>
                </a:solidFill>
                <a:latin typeface="+mn-lt"/>
                <a:cs typeface="Museo Slab 500"/>
              </a:rPr>
              <a:t> people</a:t>
            </a:r>
            <a:endParaRPr sz="1400">
              <a:latin typeface="+mn-lt"/>
              <a:cs typeface="Museo Slab 50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189011" y="3144403"/>
            <a:ext cx="3205480" cy="4674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2405" marR="5080" indent="-180340">
              <a:lnSpc>
                <a:spcPct val="107700"/>
              </a:lnSpc>
              <a:spcBef>
                <a:spcPts val="100"/>
              </a:spcBef>
              <a:buClr>
                <a:srgbClr val="000000"/>
              </a:buClr>
              <a:buChar char="&gt;"/>
              <a:tabLst>
                <a:tab pos="192405" algn="l"/>
              </a:tabLst>
            </a:pPr>
            <a:r>
              <a:rPr sz="1400">
                <a:solidFill>
                  <a:srgbClr val="FFFFFF"/>
                </a:solidFill>
                <a:latin typeface="+mn-lt"/>
                <a:cs typeface="Museo Slab 500"/>
              </a:rPr>
              <a:t>Three</a:t>
            </a:r>
            <a:r>
              <a:rPr sz="1400" spc="-10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Museo Slab 500"/>
              </a:rPr>
              <a:t>sessions</a:t>
            </a:r>
            <a:r>
              <a:rPr sz="1400" spc="-10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Museo Slab 500"/>
              </a:rPr>
              <a:t>were</a:t>
            </a:r>
            <a:r>
              <a:rPr sz="1400" spc="-10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Museo Slab 500"/>
              </a:rPr>
              <a:t>held</a:t>
            </a:r>
            <a:r>
              <a:rPr sz="1400" spc="-10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Museo Slab 500"/>
              </a:rPr>
              <a:t>in</a:t>
            </a:r>
            <a:r>
              <a:rPr sz="1400" spc="-10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Museo Slab 500"/>
              </a:rPr>
              <a:t>person</a:t>
            </a:r>
            <a:r>
              <a:rPr sz="1400" spc="-5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 spc="-20">
                <a:solidFill>
                  <a:srgbClr val="FFFFFF"/>
                </a:solidFill>
                <a:latin typeface="+mn-lt"/>
                <a:cs typeface="Museo Slab 500"/>
              </a:rPr>
              <a:t>with </a:t>
            </a:r>
            <a:r>
              <a:rPr sz="1400">
                <a:solidFill>
                  <a:srgbClr val="FFFFFF"/>
                </a:solidFill>
                <a:latin typeface="+mn-lt"/>
                <a:cs typeface="Museo Slab 500"/>
              </a:rPr>
              <a:t>patients</a:t>
            </a:r>
            <a:r>
              <a:rPr sz="1400" spc="-25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Museo Slab 500"/>
              </a:rPr>
              <a:t>from</a:t>
            </a:r>
            <a:r>
              <a:rPr sz="1400" spc="-25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Museo Slab 500"/>
              </a:rPr>
              <a:t>across</a:t>
            </a:r>
            <a:r>
              <a:rPr sz="1400" spc="-25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Museo Slab 500"/>
              </a:rPr>
              <a:t>England</a:t>
            </a:r>
            <a:r>
              <a:rPr sz="1400" spc="-25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Museo Slab 500"/>
              </a:rPr>
              <a:t>and</a:t>
            </a:r>
            <a:r>
              <a:rPr sz="1400" spc="-25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 spc="-20">
                <a:solidFill>
                  <a:srgbClr val="FFFFFF"/>
                </a:solidFill>
                <a:latin typeface="+mn-lt"/>
                <a:cs typeface="Museo Slab 500"/>
              </a:rPr>
              <a:t>Wales</a:t>
            </a:r>
            <a:endParaRPr sz="1400">
              <a:latin typeface="+mn-lt"/>
              <a:cs typeface="Museo Slab 50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189011" y="3682221"/>
            <a:ext cx="3095625" cy="9391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2405" marR="5080" indent="-180340">
              <a:lnSpc>
                <a:spcPct val="107700"/>
              </a:lnSpc>
              <a:spcBef>
                <a:spcPts val="100"/>
              </a:spcBef>
              <a:buClr>
                <a:srgbClr val="000000"/>
              </a:buClr>
              <a:buChar char="&gt;"/>
              <a:tabLst>
                <a:tab pos="192405" algn="l"/>
              </a:tabLst>
            </a:pPr>
            <a:r>
              <a:rPr sz="1400" spc="-45">
                <a:solidFill>
                  <a:srgbClr val="FFFFFF"/>
                </a:solidFill>
                <a:latin typeface="+mn-lt"/>
                <a:cs typeface="Museo Slab 500"/>
              </a:rPr>
              <a:t>There</a:t>
            </a:r>
            <a:r>
              <a:rPr sz="1400" spc="-50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 spc="-30">
                <a:solidFill>
                  <a:srgbClr val="FFFFFF"/>
                </a:solidFill>
                <a:latin typeface="+mn-lt"/>
                <a:cs typeface="Museo Slab 500"/>
              </a:rPr>
              <a:t>were</a:t>
            </a:r>
            <a:r>
              <a:rPr sz="1400" spc="-50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 spc="-45">
                <a:solidFill>
                  <a:srgbClr val="FFFFFF"/>
                </a:solidFill>
                <a:latin typeface="+mn-lt"/>
                <a:cs typeface="Museo Slab 500"/>
              </a:rPr>
              <a:t>sessions </a:t>
            </a:r>
            <a:r>
              <a:rPr sz="1400" spc="-30">
                <a:solidFill>
                  <a:srgbClr val="FFFFFF"/>
                </a:solidFill>
                <a:latin typeface="+mn-lt"/>
                <a:cs typeface="Museo Slab 500"/>
              </a:rPr>
              <a:t>on</a:t>
            </a:r>
            <a:r>
              <a:rPr sz="1400" spc="-50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 spc="-40">
                <a:solidFill>
                  <a:srgbClr val="FFFFFF"/>
                </a:solidFill>
                <a:latin typeface="+mn-lt"/>
                <a:cs typeface="Museo Slab 500"/>
              </a:rPr>
              <a:t>the</a:t>
            </a:r>
            <a:r>
              <a:rPr sz="1400" spc="-45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 spc="-10">
                <a:solidFill>
                  <a:srgbClr val="FFFFFF"/>
                </a:solidFill>
                <a:latin typeface="+mn-lt"/>
                <a:cs typeface="Museo Slab 500"/>
              </a:rPr>
              <a:t>importance </a:t>
            </a:r>
            <a:r>
              <a:rPr sz="1400">
                <a:solidFill>
                  <a:srgbClr val="FFFFFF"/>
                </a:solidFill>
                <a:latin typeface="+mn-lt"/>
                <a:cs typeface="Museo Slab 500"/>
              </a:rPr>
              <a:t>of</a:t>
            </a:r>
            <a:r>
              <a:rPr sz="1400" spc="-40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Museo Slab 500"/>
              </a:rPr>
              <a:t>discharge,</a:t>
            </a:r>
            <a:r>
              <a:rPr sz="1400" spc="-75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Museo Slab 500"/>
              </a:rPr>
              <a:t>healthcare</a:t>
            </a:r>
            <a:r>
              <a:rPr sz="1400" spc="-25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 spc="-10">
                <a:solidFill>
                  <a:srgbClr val="FFFFFF"/>
                </a:solidFill>
                <a:latin typeface="+mn-lt"/>
                <a:cs typeface="Museo Slab 500"/>
              </a:rPr>
              <a:t>improvement, </a:t>
            </a:r>
            <a:r>
              <a:rPr sz="1400">
                <a:solidFill>
                  <a:srgbClr val="FFFFFF"/>
                </a:solidFill>
                <a:latin typeface="+mn-lt"/>
                <a:cs typeface="Museo Slab 500"/>
              </a:rPr>
              <a:t>national</a:t>
            </a:r>
            <a:r>
              <a:rPr sz="1400" spc="-40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Museo Slab 500"/>
              </a:rPr>
              <a:t>reporting</a:t>
            </a:r>
            <a:r>
              <a:rPr sz="1400" spc="-40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 spc="-10">
                <a:solidFill>
                  <a:srgbClr val="FFFFFF"/>
                </a:solidFill>
                <a:latin typeface="+mn-lt"/>
                <a:cs typeface="Museo Slab 500"/>
              </a:rPr>
              <a:t>outputs</a:t>
            </a:r>
            <a:r>
              <a:rPr lang="en-GB" sz="1400" spc="-10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 spc="-35">
                <a:solidFill>
                  <a:srgbClr val="FFFFFF"/>
                </a:solidFill>
                <a:latin typeface="+mn-lt"/>
                <a:cs typeface="Museo Slab 500"/>
              </a:rPr>
              <a:t>and</a:t>
            </a:r>
            <a:r>
              <a:rPr sz="1400" spc="-75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Museo Slab 500"/>
              </a:rPr>
              <a:t>information</a:t>
            </a:r>
            <a:r>
              <a:rPr sz="1400" spc="-50">
                <a:solidFill>
                  <a:srgbClr val="FFFFFF"/>
                </a:solidFill>
                <a:latin typeface="+mn-lt"/>
                <a:cs typeface="Museo Slab 500"/>
              </a:rPr>
              <a:t> </a:t>
            </a:r>
            <a:r>
              <a:rPr sz="1400" spc="-10">
                <a:solidFill>
                  <a:srgbClr val="FFFFFF"/>
                </a:solidFill>
                <a:latin typeface="+mn-lt"/>
                <a:cs typeface="Museo Slab 500"/>
              </a:rPr>
              <a:t>governance</a:t>
            </a:r>
            <a:endParaRPr sz="1400">
              <a:latin typeface="+mn-lt"/>
              <a:cs typeface="Museo Slab 50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35299" y="2425688"/>
            <a:ext cx="3983354" cy="2311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500">
                <a:solidFill>
                  <a:schemeClr val="tx1"/>
                </a:solidFill>
                <a:latin typeface="+mn-lt"/>
                <a:cs typeface="FSAlbert"/>
              </a:rPr>
              <a:t>The</a:t>
            </a:r>
            <a:r>
              <a:rPr sz="1500" spc="-50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20">
                <a:solidFill>
                  <a:schemeClr val="tx1"/>
                </a:solidFill>
                <a:latin typeface="+mn-lt"/>
                <a:cs typeface="FSAlbert"/>
              </a:rPr>
              <a:t>National</a:t>
            </a:r>
            <a:r>
              <a:rPr sz="1500" spc="-50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30">
                <a:solidFill>
                  <a:schemeClr val="tx1"/>
                </a:solidFill>
                <a:latin typeface="+mn-lt"/>
                <a:cs typeface="FSAlbert"/>
              </a:rPr>
              <a:t>Respiratory</a:t>
            </a:r>
            <a:r>
              <a:rPr sz="1500" spc="-45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10">
                <a:solidFill>
                  <a:schemeClr val="tx1"/>
                </a:solidFill>
                <a:latin typeface="+mn-lt"/>
                <a:cs typeface="FSAlbert"/>
              </a:rPr>
              <a:t>Audit</a:t>
            </a:r>
            <a:r>
              <a:rPr sz="1500" spc="-50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25">
                <a:solidFill>
                  <a:schemeClr val="tx1"/>
                </a:solidFill>
                <a:latin typeface="+mn-lt"/>
                <a:cs typeface="FSAlbert"/>
              </a:rPr>
              <a:t>Programme</a:t>
            </a:r>
            <a:r>
              <a:rPr sz="1500" spc="-45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10">
                <a:solidFill>
                  <a:schemeClr val="tx1"/>
                </a:solidFill>
                <a:latin typeface="+mn-lt"/>
                <a:cs typeface="FSAlbert"/>
              </a:rPr>
              <a:t>(NRAP) </a:t>
            </a:r>
            <a:r>
              <a:rPr sz="1500" spc="-20">
                <a:solidFill>
                  <a:schemeClr val="tx1"/>
                </a:solidFill>
                <a:latin typeface="+mn-lt"/>
                <a:cs typeface="FSAlbert"/>
              </a:rPr>
              <a:t>patient</a:t>
            </a:r>
            <a:r>
              <a:rPr sz="1500" spc="-55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>
                <a:solidFill>
                  <a:schemeClr val="tx1"/>
                </a:solidFill>
                <a:latin typeface="+mn-lt"/>
                <a:cs typeface="FSAlbert"/>
              </a:rPr>
              <a:t>and</a:t>
            </a:r>
            <a:r>
              <a:rPr sz="1500" spc="-50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20">
                <a:solidFill>
                  <a:schemeClr val="tx1"/>
                </a:solidFill>
                <a:latin typeface="+mn-lt"/>
                <a:cs typeface="FSAlbert"/>
              </a:rPr>
              <a:t>public</a:t>
            </a:r>
            <a:r>
              <a:rPr sz="1500" spc="-50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25">
                <a:solidFill>
                  <a:schemeClr val="tx1"/>
                </a:solidFill>
                <a:latin typeface="+mn-lt"/>
                <a:cs typeface="FSAlbert"/>
              </a:rPr>
              <a:t>involvement</a:t>
            </a:r>
            <a:r>
              <a:rPr sz="1500" spc="-50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>
                <a:solidFill>
                  <a:schemeClr val="tx1"/>
                </a:solidFill>
                <a:latin typeface="+mn-lt"/>
                <a:cs typeface="FSAlbert"/>
              </a:rPr>
              <a:t>and</a:t>
            </a:r>
            <a:r>
              <a:rPr sz="1500" spc="-50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10">
                <a:solidFill>
                  <a:schemeClr val="tx1"/>
                </a:solidFill>
                <a:latin typeface="+mn-lt"/>
                <a:cs typeface="FSAlbert"/>
              </a:rPr>
              <a:t>engagement (PPIE)</a:t>
            </a:r>
            <a:r>
              <a:rPr sz="1500" spc="-50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25">
                <a:solidFill>
                  <a:schemeClr val="tx1"/>
                </a:solidFill>
                <a:latin typeface="+mn-lt"/>
                <a:cs typeface="FSAlbert"/>
              </a:rPr>
              <a:t>strategy</a:t>
            </a:r>
            <a:r>
              <a:rPr sz="1500" spc="-45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20">
                <a:solidFill>
                  <a:schemeClr val="tx1"/>
                </a:solidFill>
                <a:latin typeface="+mn-lt"/>
                <a:cs typeface="FSAlbert"/>
              </a:rPr>
              <a:t>outlines</a:t>
            </a:r>
            <a:r>
              <a:rPr sz="1500" spc="-45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>
                <a:solidFill>
                  <a:schemeClr val="tx1"/>
                </a:solidFill>
                <a:latin typeface="+mn-lt"/>
                <a:cs typeface="FSAlbert"/>
              </a:rPr>
              <a:t>our</a:t>
            </a:r>
            <a:r>
              <a:rPr sz="1500" spc="-50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20">
                <a:solidFill>
                  <a:schemeClr val="tx1"/>
                </a:solidFill>
                <a:latin typeface="+mn-lt"/>
                <a:cs typeface="FSAlbert"/>
              </a:rPr>
              <a:t>current</a:t>
            </a:r>
            <a:r>
              <a:rPr sz="1500" spc="-45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10">
                <a:solidFill>
                  <a:schemeClr val="tx1"/>
                </a:solidFill>
                <a:latin typeface="+mn-lt"/>
                <a:cs typeface="FSAlbert"/>
              </a:rPr>
              <a:t>collaboration </a:t>
            </a:r>
            <a:r>
              <a:rPr sz="1500">
                <a:solidFill>
                  <a:schemeClr val="tx1"/>
                </a:solidFill>
                <a:latin typeface="+mn-lt"/>
                <a:cs typeface="FSAlbert"/>
              </a:rPr>
              <a:t>with</a:t>
            </a:r>
            <a:r>
              <a:rPr sz="1500" spc="-65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u="sng" spc="-10">
                <a:solidFill>
                  <a:schemeClr val="tx1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4"/>
              </a:rPr>
              <a:t>Asthma</a:t>
            </a:r>
            <a:r>
              <a:rPr sz="1500" u="sng" spc="-60">
                <a:solidFill>
                  <a:schemeClr val="tx1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4"/>
              </a:rPr>
              <a:t> </a:t>
            </a:r>
            <a:r>
              <a:rPr sz="1500" u="sng">
                <a:solidFill>
                  <a:schemeClr val="tx1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4"/>
              </a:rPr>
              <a:t>+</a:t>
            </a:r>
            <a:r>
              <a:rPr sz="1500" u="sng" spc="-65">
                <a:solidFill>
                  <a:schemeClr val="tx1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4"/>
              </a:rPr>
              <a:t> </a:t>
            </a:r>
            <a:r>
              <a:rPr sz="1500" u="sng" spc="-10">
                <a:solidFill>
                  <a:schemeClr val="tx1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4"/>
              </a:rPr>
              <a:t>Lung</a:t>
            </a:r>
            <a:r>
              <a:rPr sz="1500" u="sng" spc="-60">
                <a:solidFill>
                  <a:schemeClr val="tx1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4"/>
              </a:rPr>
              <a:t> </a:t>
            </a:r>
            <a:r>
              <a:rPr sz="1500" u="sng">
                <a:solidFill>
                  <a:schemeClr val="tx1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4"/>
              </a:rPr>
              <a:t>UK</a:t>
            </a:r>
            <a:r>
              <a:rPr sz="1500" u="sng" spc="-60">
                <a:solidFill>
                  <a:schemeClr val="tx1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4"/>
              </a:rPr>
              <a:t> </a:t>
            </a:r>
            <a:r>
              <a:rPr sz="1500" u="sng" spc="-20">
                <a:solidFill>
                  <a:schemeClr val="tx1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4"/>
              </a:rPr>
              <a:t>(A+LUK)</a:t>
            </a:r>
            <a:r>
              <a:rPr sz="1500" spc="-50">
                <a:solidFill>
                  <a:schemeClr val="tx1"/>
                </a:solidFill>
                <a:latin typeface="+mn-lt"/>
                <a:cs typeface="FSAlbert"/>
                <a:hlinkClick r:id="rId4"/>
              </a:rPr>
              <a:t> </a:t>
            </a:r>
            <a:r>
              <a:rPr sz="1500">
                <a:solidFill>
                  <a:schemeClr val="tx1"/>
                </a:solidFill>
                <a:latin typeface="+mn-lt"/>
                <a:cs typeface="FSAlbert"/>
              </a:rPr>
              <a:t>and</a:t>
            </a:r>
            <a:r>
              <a:rPr sz="1500" spc="-60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>
                <a:solidFill>
                  <a:schemeClr val="tx1"/>
                </a:solidFill>
                <a:latin typeface="+mn-lt"/>
                <a:cs typeface="FSAlbert"/>
              </a:rPr>
              <a:t>the</a:t>
            </a:r>
            <a:r>
              <a:rPr sz="1500" spc="-65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u="sng" spc="-10">
                <a:solidFill>
                  <a:schemeClr val="tx1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5"/>
              </a:rPr>
              <a:t>Royal</a:t>
            </a:r>
            <a:r>
              <a:rPr sz="1500" spc="-10">
                <a:solidFill>
                  <a:schemeClr val="tx1"/>
                </a:solidFill>
                <a:latin typeface="+mn-lt"/>
                <a:cs typeface="FSAlbert"/>
                <a:hlinkClick r:id="rId5"/>
              </a:rPr>
              <a:t> </a:t>
            </a:r>
            <a:r>
              <a:rPr sz="1500" u="sng" spc="-20">
                <a:solidFill>
                  <a:schemeClr val="tx1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5"/>
              </a:rPr>
              <a:t>College</a:t>
            </a:r>
            <a:r>
              <a:rPr sz="1500" u="sng" spc="-45">
                <a:solidFill>
                  <a:schemeClr val="tx1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5"/>
              </a:rPr>
              <a:t> </a:t>
            </a:r>
            <a:r>
              <a:rPr sz="1500" u="sng">
                <a:solidFill>
                  <a:schemeClr val="tx1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5"/>
              </a:rPr>
              <a:t>of</a:t>
            </a:r>
            <a:r>
              <a:rPr sz="1500" u="sng" spc="-40">
                <a:solidFill>
                  <a:schemeClr val="tx1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5"/>
              </a:rPr>
              <a:t> </a:t>
            </a:r>
            <a:r>
              <a:rPr sz="1500" u="sng" spc="-25">
                <a:solidFill>
                  <a:schemeClr val="tx1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5"/>
              </a:rPr>
              <a:t>Paediatrics</a:t>
            </a:r>
            <a:r>
              <a:rPr sz="1500" u="sng" spc="-40">
                <a:solidFill>
                  <a:schemeClr val="tx1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5"/>
              </a:rPr>
              <a:t> </a:t>
            </a:r>
            <a:r>
              <a:rPr sz="1500" u="sng">
                <a:solidFill>
                  <a:schemeClr val="tx1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5"/>
              </a:rPr>
              <a:t>and</a:t>
            </a:r>
            <a:r>
              <a:rPr sz="1500" u="sng" spc="-40">
                <a:solidFill>
                  <a:schemeClr val="tx1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5"/>
              </a:rPr>
              <a:t> </a:t>
            </a:r>
            <a:r>
              <a:rPr sz="1500" u="sng" spc="-10">
                <a:solidFill>
                  <a:schemeClr val="tx1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5"/>
              </a:rPr>
              <a:t>Child</a:t>
            </a:r>
            <a:r>
              <a:rPr sz="1500" u="sng" spc="-40">
                <a:solidFill>
                  <a:schemeClr val="tx1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5"/>
              </a:rPr>
              <a:t> </a:t>
            </a:r>
            <a:r>
              <a:rPr sz="1500" u="sng" spc="-20">
                <a:solidFill>
                  <a:schemeClr val="tx1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5"/>
              </a:rPr>
              <a:t>Health</a:t>
            </a:r>
            <a:r>
              <a:rPr sz="1500" u="sng" spc="-40">
                <a:solidFill>
                  <a:schemeClr val="tx1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5"/>
              </a:rPr>
              <a:t> </a:t>
            </a:r>
            <a:r>
              <a:rPr sz="1500" u="sng" spc="-10">
                <a:solidFill>
                  <a:schemeClr val="tx1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5"/>
              </a:rPr>
              <a:t>(RCPCH)</a:t>
            </a:r>
            <a:r>
              <a:rPr sz="1500" spc="-10">
                <a:solidFill>
                  <a:schemeClr val="tx1"/>
                </a:solidFill>
                <a:latin typeface="+mn-lt"/>
                <a:cs typeface="FSAlbert"/>
                <a:hlinkClick r:id="rId5"/>
              </a:rPr>
              <a:t>, </a:t>
            </a:r>
            <a:br>
              <a:rPr lang="en-GB" sz="1500" spc="-10">
                <a:solidFill>
                  <a:schemeClr val="tx1"/>
                </a:solidFill>
                <a:latin typeface="+mn-lt"/>
                <a:cs typeface="FSAlbert"/>
              </a:rPr>
            </a:br>
            <a:r>
              <a:rPr sz="1500">
                <a:solidFill>
                  <a:schemeClr val="tx1"/>
                </a:solidFill>
                <a:latin typeface="+mn-lt"/>
                <a:cs typeface="FSAlbert"/>
              </a:rPr>
              <a:t>and</a:t>
            </a:r>
            <a:r>
              <a:rPr sz="1500" spc="-65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>
                <a:solidFill>
                  <a:schemeClr val="tx1"/>
                </a:solidFill>
                <a:latin typeface="+mn-lt"/>
                <a:cs typeface="FSAlbert"/>
              </a:rPr>
              <a:t>our</a:t>
            </a:r>
            <a:r>
              <a:rPr sz="1500" spc="-65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10">
                <a:solidFill>
                  <a:schemeClr val="tx1"/>
                </a:solidFill>
                <a:latin typeface="+mn-lt"/>
                <a:cs typeface="FSAlbert"/>
              </a:rPr>
              <a:t>work</a:t>
            </a:r>
            <a:r>
              <a:rPr sz="1500" spc="-65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25">
                <a:solidFill>
                  <a:schemeClr val="tx1"/>
                </a:solidFill>
                <a:latin typeface="+mn-lt"/>
                <a:cs typeface="FSAlbert"/>
              </a:rPr>
              <a:t>towards</a:t>
            </a:r>
            <a:r>
              <a:rPr sz="1500" spc="-60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>
                <a:solidFill>
                  <a:schemeClr val="tx1"/>
                </a:solidFill>
                <a:latin typeface="+mn-lt"/>
                <a:cs typeface="FSAlbert"/>
              </a:rPr>
              <a:t>an</a:t>
            </a:r>
            <a:r>
              <a:rPr sz="1500" spc="-65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30">
                <a:solidFill>
                  <a:schemeClr val="tx1"/>
                </a:solidFill>
                <a:latin typeface="+mn-lt"/>
                <a:cs typeface="FSAlbert"/>
              </a:rPr>
              <a:t>in-</a:t>
            </a:r>
            <a:r>
              <a:rPr sz="1500" spc="-10">
                <a:solidFill>
                  <a:schemeClr val="tx1"/>
                </a:solidFill>
                <a:latin typeface="+mn-lt"/>
                <a:cs typeface="FSAlbert"/>
              </a:rPr>
              <a:t>house</a:t>
            </a:r>
            <a:r>
              <a:rPr sz="1500" spc="-60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10">
                <a:solidFill>
                  <a:schemeClr val="tx1"/>
                </a:solidFill>
                <a:latin typeface="+mn-lt"/>
                <a:cs typeface="FSAlbert"/>
              </a:rPr>
              <a:t>adult</a:t>
            </a:r>
            <a:r>
              <a:rPr sz="1500" spc="-65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10">
                <a:solidFill>
                  <a:schemeClr val="tx1"/>
                </a:solidFill>
                <a:latin typeface="+mn-lt"/>
                <a:cs typeface="FSAlbert"/>
              </a:rPr>
              <a:t>patient </a:t>
            </a:r>
            <a:r>
              <a:rPr sz="1500" spc="-20">
                <a:solidFill>
                  <a:schemeClr val="tx1"/>
                </a:solidFill>
                <a:latin typeface="+mn-lt"/>
                <a:cs typeface="FSAlbert"/>
              </a:rPr>
              <a:t>panel.</a:t>
            </a:r>
            <a:r>
              <a:rPr sz="1500" spc="-60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>
                <a:solidFill>
                  <a:schemeClr val="tx1"/>
                </a:solidFill>
                <a:latin typeface="+mn-lt"/>
                <a:cs typeface="FSAlbert"/>
              </a:rPr>
              <a:t>It</a:t>
            </a:r>
            <a:r>
              <a:rPr sz="1500" spc="-60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10">
                <a:solidFill>
                  <a:schemeClr val="tx1"/>
                </a:solidFill>
                <a:latin typeface="+mn-lt"/>
                <a:cs typeface="FSAlbert"/>
              </a:rPr>
              <a:t>sets</a:t>
            </a:r>
            <a:r>
              <a:rPr sz="1500" spc="-55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>
                <a:solidFill>
                  <a:schemeClr val="tx1"/>
                </a:solidFill>
                <a:latin typeface="+mn-lt"/>
                <a:cs typeface="FSAlbert"/>
              </a:rPr>
              <a:t>out</a:t>
            </a:r>
            <a:r>
              <a:rPr sz="1500" spc="-60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10">
                <a:solidFill>
                  <a:schemeClr val="tx1"/>
                </a:solidFill>
                <a:latin typeface="+mn-lt"/>
                <a:cs typeface="FSAlbert"/>
              </a:rPr>
              <a:t>clear</a:t>
            </a:r>
            <a:r>
              <a:rPr sz="1500" spc="-55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>
                <a:solidFill>
                  <a:schemeClr val="tx1"/>
                </a:solidFill>
                <a:latin typeface="+mn-lt"/>
                <a:cs typeface="FSAlbert"/>
              </a:rPr>
              <a:t>aims</a:t>
            </a:r>
            <a:r>
              <a:rPr sz="1500" spc="-60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>
                <a:solidFill>
                  <a:schemeClr val="tx1"/>
                </a:solidFill>
                <a:latin typeface="+mn-lt"/>
                <a:cs typeface="FSAlbert"/>
              </a:rPr>
              <a:t>and</a:t>
            </a:r>
            <a:r>
              <a:rPr sz="1500" spc="-60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25">
                <a:solidFill>
                  <a:schemeClr val="tx1"/>
                </a:solidFill>
                <a:latin typeface="+mn-lt"/>
                <a:cs typeface="FSAlbert"/>
              </a:rPr>
              <a:t>objectives</a:t>
            </a:r>
            <a:r>
              <a:rPr sz="1500" spc="-55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25">
                <a:solidFill>
                  <a:schemeClr val="tx1"/>
                </a:solidFill>
                <a:latin typeface="+mn-lt"/>
                <a:cs typeface="FSAlbert"/>
              </a:rPr>
              <a:t>to </a:t>
            </a:r>
            <a:r>
              <a:rPr sz="1500" spc="-20">
                <a:solidFill>
                  <a:schemeClr val="tx1"/>
                </a:solidFill>
                <a:latin typeface="+mn-lt"/>
                <a:cs typeface="FSAlbert"/>
              </a:rPr>
              <a:t>include</a:t>
            </a:r>
            <a:r>
              <a:rPr sz="1500" spc="-50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>
                <a:solidFill>
                  <a:schemeClr val="tx1"/>
                </a:solidFill>
                <a:latin typeface="+mn-lt"/>
                <a:cs typeface="FSAlbert"/>
              </a:rPr>
              <a:t>the</a:t>
            </a:r>
            <a:r>
              <a:rPr sz="1500" spc="-45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20">
                <a:solidFill>
                  <a:schemeClr val="tx1"/>
                </a:solidFill>
                <a:latin typeface="+mn-lt"/>
                <a:cs typeface="FSAlbert"/>
              </a:rPr>
              <a:t>voices</a:t>
            </a:r>
            <a:r>
              <a:rPr sz="1500" spc="-45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>
                <a:solidFill>
                  <a:schemeClr val="tx1"/>
                </a:solidFill>
                <a:latin typeface="+mn-lt"/>
                <a:cs typeface="FSAlbert"/>
              </a:rPr>
              <a:t>of</a:t>
            </a:r>
            <a:r>
              <a:rPr sz="1500" spc="-50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20">
                <a:solidFill>
                  <a:schemeClr val="tx1"/>
                </a:solidFill>
                <a:latin typeface="+mn-lt"/>
                <a:cs typeface="FSAlbert"/>
              </a:rPr>
              <a:t>patients,</a:t>
            </a:r>
            <a:r>
              <a:rPr sz="1500" spc="-45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10">
                <a:solidFill>
                  <a:schemeClr val="tx1"/>
                </a:solidFill>
                <a:latin typeface="+mn-lt"/>
                <a:cs typeface="FSAlbert"/>
              </a:rPr>
              <a:t>their</a:t>
            </a:r>
            <a:r>
              <a:rPr sz="1500" spc="-45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10">
                <a:solidFill>
                  <a:schemeClr val="tx1"/>
                </a:solidFill>
                <a:latin typeface="+mn-lt"/>
                <a:cs typeface="FSAlbert"/>
              </a:rPr>
              <a:t>caregivers</a:t>
            </a:r>
            <a:r>
              <a:rPr lang="en-GB" sz="1500" spc="-10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>
                <a:solidFill>
                  <a:schemeClr val="tx1"/>
                </a:solidFill>
                <a:latin typeface="+mn-lt"/>
                <a:cs typeface="FSAlbert"/>
              </a:rPr>
              <a:t>and</a:t>
            </a:r>
            <a:r>
              <a:rPr sz="1500" spc="-60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20">
                <a:solidFill>
                  <a:schemeClr val="tx1"/>
                </a:solidFill>
                <a:latin typeface="+mn-lt"/>
                <a:cs typeface="FSAlbert"/>
              </a:rPr>
              <a:t>others</a:t>
            </a:r>
            <a:r>
              <a:rPr sz="1500" spc="-55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>
                <a:solidFill>
                  <a:schemeClr val="tx1"/>
                </a:solidFill>
                <a:latin typeface="+mn-lt"/>
                <a:cs typeface="FSAlbert"/>
              </a:rPr>
              <a:t>with</a:t>
            </a:r>
            <a:r>
              <a:rPr sz="1500" spc="-55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10">
                <a:solidFill>
                  <a:schemeClr val="tx1"/>
                </a:solidFill>
                <a:latin typeface="+mn-lt"/>
                <a:cs typeface="FSAlbert"/>
              </a:rPr>
              <a:t>lived</a:t>
            </a:r>
            <a:r>
              <a:rPr sz="1500" spc="-55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20">
                <a:solidFill>
                  <a:schemeClr val="tx1"/>
                </a:solidFill>
                <a:latin typeface="+mn-lt"/>
                <a:cs typeface="FSAlbert"/>
              </a:rPr>
              <a:t>experience</a:t>
            </a:r>
            <a:r>
              <a:rPr sz="1500" spc="-55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>
                <a:solidFill>
                  <a:schemeClr val="tx1"/>
                </a:solidFill>
                <a:latin typeface="+mn-lt"/>
                <a:cs typeface="FSAlbert"/>
              </a:rPr>
              <a:t>of</a:t>
            </a:r>
            <a:r>
              <a:rPr sz="1500" spc="-55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25">
                <a:solidFill>
                  <a:schemeClr val="tx1"/>
                </a:solidFill>
                <a:latin typeface="+mn-lt"/>
                <a:cs typeface="FSAlbert"/>
              </a:rPr>
              <a:t>respiratory </a:t>
            </a:r>
            <a:r>
              <a:rPr sz="1500" spc="-20">
                <a:solidFill>
                  <a:schemeClr val="tx1"/>
                </a:solidFill>
                <a:latin typeface="+mn-lt"/>
                <a:cs typeface="FSAlbert"/>
              </a:rPr>
              <a:t>conditions</a:t>
            </a:r>
            <a:r>
              <a:rPr sz="1500" spc="-60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>
                <a:solidFill>
                  <a:schemeClr val="tx1"/>
                </a:solidFill>
                <a:latin typeface="+mn-lt"/>
                <a:cs typeface="FSAlbert"/>
              </a:rPr>
              <a:t>in</a:t>
            </a:r>
            <a:r>
              <a:rPr sz="1500" spc="-55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>
                <a:solidFill>
                  <a:schemeClr val="tx1"/>
                </a:solidFill>
                <a:latin typeface="+mn-lt"/>
                <a:cs typeface="FSAlbert"/>
              </a:rPr>
              <a:t>the</a:t>
            </a:r>
            <a:r>
              <a:rPr sz="1500" spc="-60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10">
                <a:solidFill>
                  <a:schemeClr val="tx1"/>
                </a:solidFill>
                <a:latin typeface="+mn-lt"/>
                <a:cs typeface="FSAlbert"/>
              </a:rPr>
              <a:t>audit</a:t>
            </a:r>
            <a:r>
              <a:rPr sz="1500" spc="-55">
                <a:solidFill>
                  <a:schemeClr val="tx1"/>
                </a:solidFill>
                <a:latin typeface="+mn-lt"/>
                <a:cs typeface="FSAlbert"/>
              </a:rPr>
              <a:t> </a:t>
            </a:r>
            <a:r>
              <a:rPr sz="1500" spc="-10">
                <a:solidFill>
                  <a:schemeClr val="tx1"/>
                </a:solidFill>
                <a:latin typeface="+mn-lt"/>
                <a:cs typeface="FSAlbert"/>
              </a:rPr>
              <a:t>programme.</a:t>
            </a:r>
            <a:endParaRPr sz="1500">
              <a:solidFill>
                <a:schemeClr val="tx1"/>
              </a:solidFill>
              <a:latin typeface="+mn-lt"/>
              <a:cs typeface="FSAlbert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0143908" y="5217236"/>
            <a:ext cx="3995420" cy="4134485"/>
          </a:xfrm>
          <a:custGeom>
            <a:avLst/>
            <a:gdLst/>
            <a:ahLst/>
            <a:cxnLst/>
            <a:rect l="l" t="t" r="r" b="b"/>
            <a:pathLst>
              <a:path w="3995419" h="4134484">
                <a:moveTo>
                  <a:pt x="3995089" y="0"/>
                </a:moveTo>
                <a:lnTo>
                  <a:pt x="0" y="0"/>
                </a:lnTo>
                <a:lnTo>
                  <a:pt x="0" y="4134230"/>
                </a:lnTo>
                <a:lnTo>
                  <a:pt x="3995089" y="4134230"/>
                </a:lnTo>
                <a:lnTo>
                  <a:pt x="3995089" y="0"/>
                </a:lnTo>
                <a:close/>
              </a:path>
            </a:pathLst>
          </a:custGeom>
          <a:solidFill>
            <a:srgbClr val="FFCC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0370299" y="5399502"/>
            <a:ext cx="3506470" cy="3641959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1900"/>
              </a:lnSpc>
              <a:spcBef>
                <a:spcPts val="180"/>
              </a:spcBef>
            </a:pPr>
            <a:r>
              <a:rPr u="sng">
                <a:solidFill>
                  <a:srgbClr val="4C585A"/>
                </a:solidFill>
                <a:uFill>
                  <a:solidFill>
                    <a:srgbClr val="1B2840"/>
                  </a:solidFill>
                </a:uFill>
                <a:latin typeface="Georgia" panose="02040502050405020303" pitchFamily="18" charset="0"/>
                <a:cs typeface="Museo Slab 70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What</a:t>
            </a:r>
            <a:r>
              <a:rPr u="sng" spc="-30">
                <a:solidFill>
                  <a:srgbClr val="4C585A"/>
                </a:solidFill>
                <a:uFill>
                  <a:solidFill>
                    <a:srgbClr val="1B2840"/>
                  </a:solidFill>
                </a:uFill>
                <a:latin typeface="Georgia" panose="02040502050405020303" pitchFamily="18" charset="0"/>
                <a:cs typeface="Museo Slab 70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u="sng">
                <a:solidFill>
                  <a:srgbClr val="4C585A"/>
                </a:solidFill>
                <a:uFill>
                  <a:solidFill>
                    <a:srgbClr val="1B2840"/>
                  </a:solidFill>
                </a:uFill>
                <a:latin typeface="Georgia" panose="02040502050405020303" pitchFamily="18" charset="0"/>
                <a:cs typeface="Museo Slab 70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should</a:t>
            </a:r>
            <a:r>
              <a:rPr u="sng" spc="-25">
                <a:solidFill>
                  <a:srgbClr val="4C585A"/>
                </a:solidFill>
                <a:uFill>
                  <a:solidFill>
                    <a:srgbClr val="1B2840"/>
                  </a:solidFill>
                </a:uFill>
                <a:latin typeface="Georgia" panose="02040502050405020303" pitchFamily="18" charset="0"/>
                <a:cs typeface="Museo Slab 70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u="sng">
                <a:solidFill>
                  <a:srgbClr val="4C585A"/>
                </a:solidFill>
                <a:uFill>
                  <a:solidFill>
                    <a:srgbClr val="1B2840"/>
                  </a:solidFill>
                </a:uFill>
                <a:latin typeface="Georgia" panose="02040502050405020303" pitchFamily="18" charset="0"/>
                <a:cs typeface="Museo Slab 70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you</a:t>
            </a:r>
            <a:r>
              <a:rPr u="sng" spc="-25">
                <a:solidFill>
                  <a:srgbClr val="4C585A"/>
                </a:solidFill>
                <a:uFill>
                  <a:solidFill>
                    <a:srgbClr val="1B2840"/>
                  </a:solidFill>
                </a:uFill>
                <a:latin typeface="Georgia" panose="02040502050405020303" pitchFamily="18" charset="0"/>
                <a:cs typeface="Museo Slab 70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u="sng">
                <a:solidFill>
                  <a:srgbClr val="4C585A"/>
                </a:solidFill>
                <a:uFill>
                  <a:solidFill>
                    <a:srgbClr val="1B2840"/>
                  </a:solidFill>
                </a:uFill>
                <a:latin typeface="Georgia" panose="02040502050405020303" pitchFamily="18" charset="0"/>
                <a:cs typeface="Museo Slab 70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expect</a:t>
            </a:r>
            <a:r>
              <a:rPr u="sng" spc="-25">
                <a:solidFill>
                  <a:srgbClr val="4C585A"/>
                </a:solidFill>
                <a:uFill>
                  <a:solidFill>
                    <a:srgbClr val="1B2840"/>
                  </a:solidFill>
                </a:uFill>
                <a:latin typeface="Georgia" panose="02040502050405020303" pitchFamily="18" charset="0"/>
                <a:cs typeface="Museo Slab 70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u="sng">
                <a:solidFill>
                  <a:srgbClr val="4C585A"/>
                </a:solidFill>
                <a:uFill>
                  <a:solidFill>
                    <a:srgbClr val="1B2840"/>
                  </a:solidFill>
                </a:uFill>
                <a:latin typeface="Georgia" panose="02040502050405020303" pitchFamily="18" charset="0"/>
                <a:cs typeface="Museo Slab 70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</a:t>
            </a:r>
            <a:r>
              <a:rPr u="sng" spc="-25">
                <a:solidFill>
                  <a:srgbClr val="4C585A"/>
                </a:solidFill>
                <a:uFill>
                  <a:solidFill>
                    <a:srgbClr val="1B2840"/>
                  </a:solidFill>
                </a:uFill>
                <a:latin typeface="Georgia" panose="02040502050405020303" pitchFamily="18" charset="0"/>
                <a:cs typeface="Museo Slab 70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u="sng" spc="-10">
                <a:solidFill>
                  <a:srgbClr val="4C585A"/>
                </a:solidFill>
                <a:uFill>
                  <a:solidFill>
                    <a:srgbClr val="1B2840"/>
                  </a:solidFill>
                </a:uFill>
                <a:latin typeface="Georgia" panose="02040502050405020303" pitchFamily="18" charset="0"/>
                <a:cs typeface="Museo Slab 70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receive</a:t>
            </a:r>
            <a:r>
              <a:rPr spc="-10">
                <a:solidFill>
                  <a:srgbClr val="4C585A"/>
                </a:solidFill>
                <a:latin typeface="Georgia" panose="02040502050405020303" pitchFamily="18" charset="0"/>
                <a:cs typeface="Museo Slab 700"/>
              </a:rPr>
              <a:t> </a:t>
            </a:r>
            <a:r>
              <a:rPr u="sng">
                <a:solidFill>
                  <a:srgbClr val="4C585A"/>
                </a:solidFill>
                <a:uFill>
                  <a:solidFill>
                    <a:srgbClr val="1B2840"/>
                  </a:solidFill>
                </a:uFill>
                <a:latin typeface="Georgia" panose="02040502050405020303" pitchFamily="18" charset="0"/>
                <a:cs typeface="Museo Slab 70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when you’re discharged from </a:t>
            </a:r>
            <a:r>
              <a:rPr>
                <a:solidFill>
                  <a:srgbClr val="4C585A"/>
                </a:solidFill>
                <a:latin typeface="Georgia" panose="02040502050405020303" pitchFamily="18" charset="0"/>
                <a:cs typeface="Museo Slab 700"/>
              </a:rPr>
              <a:t> </a:t>
            </a:r>
            <a:r>
              <a:rPr u="sng">
                <a:solidFill>
                  <a:srgbClr val="4C585A"/>
                </a:solidFill>
                <a:uFill>
                  <a:solidFill>
                    <a:srgbClr val="1B2840"/>
                  </a:solidFill>
                </a:uFill>
                <a:latin typeface="Georgia" panose="02040502050405020303" pitchFamily="18" charset="0"/>
                <a:cs typeface="Museo Slab 70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hospital</a:t>
            </a:r>
            <a:r>
              <a:rPr u="sng" spc="-30">
                <a:solidFill>
                  <a:srgbClr val="4C585A"/>
                </a:solidFill>
                <a:uFill>
                  <a:solidFill>
                    <a:srgbClr val="1B2840"/>
                  </a:solidFill>
                </a:uFill>
                <a:latin typeface="Georgia" panose="02040502050405020303" pitchFamily="18" charset="0"/>
                <a:cs typeface="Museo Slab 70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u="sng">
                <a:solidFill>
                  <a:srgbClr val="4C585A"/>
                </a:solidFill>
                <a:uFill>
                  <a:solidFill>
                    <a:srgbClr val="1B2840"/>
                  </a:solidFill>
                </a:uFill>
                <a:latin typeface="Georgia" panose="02040502050405020303" pitchFamily="18" charset="0"/>
                <a:cs typeface="Museo Slab 70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after</a:t>
            </a:r>
            <a:r>
              <a:rPr u="sng" spc="-30">
                <a:solidFill>
                  <a:srgbClr val="4C585A"/>
                </a:solidFill>
                <a:uFill>
                  <a:solidFill>
                    <a:srgbClr val="1B2840"/>
                  </a:solidFill>
                </a:uFill>
                <a:latin typeface="Georgia" panose="02040502050405020303" pitchFamily="18" charset="0"/>
                <a:cs typeface="Museo Slab 70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u="sng">
                <a:solidFill>
                  <a:srgbClr val="4C585A"/>
                </a:solidFill>
                <a:uFill>
                  <a:solidFill>
                    <a:srgbClr val="1B2840"/>
                  </a:solidFill>
                </a:uFill>
                <a:latin typeface="Georgia" panose="02040502050405020303" pitchFamily="18" charset="0"/>
                <a:cs typeface="Museo Slab 70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</a:t>
            </a:r>
            <a:r>
              <a:rPr u="sng" spc="-30">
                <a:solidFill>
                  <a:srgbClr val="4C585A"/>
                </a:solidFill>
                <a:uFill>
                  <a:solidFill>
                    <a:srgbClr val="1B2840"/>
                  </a:solidFill>
                </a:uFill>
                <a:latin typeface="Georgia" panose="02040502050405020303" pitchFamily="18" charset="0"/>
                <a:cs typeface="Museo Slab 70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u="sng">
                <a:solidFill>
                  <a:srgbClr val="4C585A"/>
                </a:solidFill>
                <a:uFill>
                  <a:solidFill>
                    <a:srgbClr val="1B2840"/>
                  </a:solidFill>
                </a:uFill>
                <a:latin typeface="Georgia" panose="02040502050405020303" pitchFamily="18" charset="0"/>
                <a:cs typeface="Museo Slab 70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asthma</a:t>
            </a:r>
            <a:r>
              <a:rPr u="sng" spc="-30">
                <a:solidFill>
                  <a:srgbClr val="4C585A"/>
                </a:solidFill>
                <a:uFill>
                  <a:solidFill>
                    <a:srgbClr val="1B2840"/>
                  </a:solidFill>
                </a:uFill>
                <a:latin typeface="Georgia" panose="02040502050405020303" pitchFamily="18" charset="0"/>
                <a:cs typeface="Museo Slab 70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u="sng" spc="-10">
                <a:solidFill>
                  <a:srgbClr val="4C585A"/>
                </a:solidFill>
                <a:uFill>
                  <a:solidFill>
                    <a:srgbClr val="1B2840"/>
                  </a:solidFill>
                </a:uFill>
                <a:latin typeface="Georgia" panose="02040502050405020303" pitchFamily="18" charset="0"/>
                <a:cs typeface="Museo Slab 70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attack?</a:t>
            </a:r>
            <a:endParaRPr>
              <a:solidFill>
                <a:srgbClr val="4C585A"/>
              </a:solidFill>
              <a:latin typeface="Georgia" panose="02040502050405020303" pitchFamily="18" charset="0"/>
              <a:cs typeface="Museo Slab 700"/>
            </a:endParaRPr>
          </a:p>
          <a:p>
            <a:pPr marL="12700" marR="207645">
              <a:lnSpc>
                <a:spcPts val="1400"/>
              </a:lnSpc>
              <a:spcBef>
                <a:spcPts val="1500"/>
              </a:spcBef>
            </a:pP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Our</a:t>
            </a:r>
            <a:r>
              <a:rPr sz="1400" spc="-35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RCPCH</a:t>
            </a:r>
            <a:r>
              <a:rPr sz="1400" spc="-3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children</a:t>
            </a:r>
            <a:r>
              <a:rPr sz="1400" spc="-3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and</a:t>
            </a:r>
            <a:r>
              <a:rPr sz="1400" spc="-3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young</a:t>
            </a:r>
            <a:r>
              <a:rPr sz="1400" spc="-3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people</a:t>
            </a:r>
            <a:r>
              <a:rPr sz="1400" spc="-35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 spc="-10">
                <a:solidFill>
                  <a:schemeClr val="tx2"/>
                </a:solidFill>
                <a:latin typeface="+mn-lt"/>
                <a:cs typeface="FSAlbert"/>
              </a:rPr>
              <a:t>(CYP)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asthma</a:t>
            </a:r>
            <a:r>
              <a:rPr sz="1400" spc="-4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patient</a:t>
            </a:r>
            <a:r>
              <a:rPr sz="1400" spc="-4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group</a:t>
            </a:r>
            <a:r>
              <a:rPr sz="1400" spc="-4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voiced</a:t>
            </a:r>
            <a:r>
              <a:rPr sz="1400" spc="-4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their</a:t>
            </a:r>
            <a:r>
              <a:rPr sz="1400" spc="-4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concern</a:t>
            </a:r>
            <a:r>
              <a:rPr sz="1400" spc="-4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that</a:t>
            </a:r>
            <a:r>
              <a:rPr sz="1400" spc="-4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 spc="-25">
                <a:solidFill>
                  <a:schemeClr val="tx2"/>
                </a:solidFill>
                <a:latin typeface="+mn-lt"/>
                <a:cs typeface="FSAlbert"/>
              </a:rPr>
              <a:t>the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data</a:t>
            </a:r>
            <a:r>
              <a:rPr sz="1400" spc="-4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on</a:t>
            </a:r>
            <a:r>
              <a:rPr sz="1400" spc="-4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discharge</a:t>
            </a:r>
            <a:r>
              <a:rPr sz="1400" spc="-4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care</a:t>
            </a:r>
            <a:r>
              <a:rPr sz="1400" spc="-4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were</a:t>
            </a:r>
            <a:r>
              <a:rPr sz="1400" spc="-4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poor.</a:t>
            </a:r>
            <a:r>
              <a:rPr sz="1400" spc="-4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They</a:t>
            </a:r>
            <a:r>
              <a:rPr sz="1400" spc="-35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wanted</a:t>
            </a:r>
            <a:r>
              <a:rPr sz="1400" spc="-4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 spc="-25">
                <a:solidFill>
                  <a:schemeClr val="tx2"/>
                </a:solidFill>
                <a:latin typeface="+mn-lt"/>
                <a:cs typeface="FSAlbert"/>
              </a:rPr>
              <a:t>to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create</a:t>
            </a:r>
            <a:r>
              <a:rPr sz="1400" spc="-3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an</a:t>
            </a:r>
            <a:r>
              <a:rPr sz="1400" spc="-25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accessible</a:t>
            </a:r>
            <a:r>
              <a:rPr sz="1400" spc="-3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way</a:t>
            </a:r>
            <a:r>
              <a:rPr sz="1400" spc="-25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to</a:t>
            </a:r>
            <a:r>
              <a:rPr sz="1400" spc="-25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explain</a:t>
            </a:r>
            <a:r>
              <a:rPr sz="1400" spc="-3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the</a:t>
            </a:r>
            <a:r>
              <a:rPr sz="1400" spc="-25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 spc="-20">
                <a:solidFill>
                  <a:schemeClr val="tx2"/>
                </a:solidFill>
                <a:latin typeface="+mn-lt"/>
                <a:cs typeface="FSAlbert"/>
              </a:rPr>
              <a:t>facts</a:t>
            </a:r>
            <a:r>
              <a:rPr sz="1400" spc="-25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to</a:t>
            </a:r>
            <a:r>
              <a:rPr sz="1400" spc="-3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 spc="-25">
                <a:solidFill>
                  <a:schemeClr val="tx2"/>
                </a:solidFill>
                <a:latin typeface="+mn-lt"/>
                <a:cs typeface="FSAlbert"/>
              </a:rPr>
              <a:t>CYP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and</a:t>
            </a:r>
            <a:r>
              <a:rPr sz="1400" spc="-1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their</a:t>
            </a:r>
            <a:r>
              <a:rPr lang="en-GB" sz="140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 spc="-10">
                <a:solidFill>
                  <a:schemeClr val="tx2"/>
                </a:solidFill>
                <a:latin typeface="+mn-lt"/>
                <a:cs typeface="FSAlbert"/>
              </a:rPr>
              <a:t>parents/carers.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During</a:t>
            </a:r>
            <a:r>
              <a:rPr sz="1400" spc="-5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a</a:t>
            </a:r>
            <a:r>
              <a:rPr sz="1400" spc="-10">
                <a:solidFill>
                  <a:schemeClr val="tx2"/>
                </a:solidFill>
                <a:latin typeface="+mn-lt"/>
                <a:cs typeface="FSAlbert"/>
              </a:rPr>
              <a:t> creative</a:t>
            </a:r>
            <a:r>
              <a:rPr sz="1400" spc="-5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 spc="-10">
                <a:solidFill>
                  <a:schemeClr val="tx2"/>
                </a:solidFill>
                <a:latin typeface="+mn-lt"/>
                <a:cs typeface="FSAlbert"/>
              </a:rPr>
              <a:t>session,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they</a:t>
            </a:r>
            <a:r>
              <a:rPr sz="1400" spc="-35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produced</a:t>
            </a:r>
            <a:r>
              <a:rPr sz="1400" spc="-3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a</a:t>
            </a:r>
            <a:r>
              <a:rPr sz="1400" spc="-3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 spc="-10">
                <a:solidFill>
                  <a:schemeClr val="tx2"/>
                </a:solidFill>
                <a:latin typeface="+mn-lt"/>
                <a:cs typeface="FSAlbert"/>
              </a:rPr>
              <a:t>one-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page</a:t>
            </a:r>
            <a:r>
              <a:rPr sz="1400" spc="-3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guide</a:t>
            </a:r>
            <a:r>
              <a:rPr sz="1400" spc="-3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telling</a:t>
            </a:r>
            <a:r>
              <a:rPr sz="1400" spc="-3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CYP</a:t>
            </a:r>
            <a:r>
              <a:rPr sz="1400" spc="-3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 spc="-20">
                <a:solidFill>
                  <a:schemeClr val="tx2"/>
                </a:solidFill>
                <a:latin typeface="+mn-lt"/>
                <a:cs typeface="FSAlbert"/>
              </a:rPr>
              <a:t>what</a:t>
            </a:r>
            <a:r>
              <a:rPr sz="1400" spc="50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to</a:t>
            </a:r>
            <a:r>
              <a:rPr sz="1400" spc="-45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expect</a:t>
            </a:r>
            <a:r>
              <a:rPr sz="1400" spc="-4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when</a:t>
            </a:r>
            <a:r>
              <a:rPr sz="1400" spc="-4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discharged</a:t>
            </a:r>
            <a:r>
              <a:rPr sz="1400" spc="-4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 spc="-10">
                <a:solidFill>
                  <a:schemeClr val="tx2"/>
                </a:solidFill>
                <a:latin typeface="+mn-lt"/>
                <a:cs typeface="FSAlbert"/>
              </a:rPr>
              <a:t>from</a:t>
            </a:r>
            <a:r>
              <a:rPr sz="1400" spc="-45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hospital</a:t>
            </a:r>
            <a:r>
              <a:rPr sz="1400" spc="-4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 spc="-25">
                <a:solidFill>
                  <a:schemeClr val="tx2"/>
                </a:solidFill>
                <a:latin typeface="+mn-lt"/>
                <a:cs typeface="FSAlbert"/>
              </a:rPr>
              <a:t>and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suggesting</a:t>
            </a:r>
            <a:r>
              <a:rPr sz="1400" spc="-55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 spc="-10">
                <a:solidFill>
                  <a:schemeClr val="tx2"/>
                </a:solidFill>
                <a:latin typeface="+mn-lt"/>
                <a:cs typeface="FSAlbert"/>
              </a:rPr>
              <a:t>questions</a:t>
            </a:r>
            <a:r>
              <a:rPr lang="en-GB" sz="1400" spc="-1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that</a:t>
            </a:r>
            <a:r>
              <a:rPr sz="1400" spc="-3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they</a:t>
            </a:r>
            <a:r>
              <a:rPr sz="1400" spc="-3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should</a:t>
            </a:r>
            <a:r>
              <a:rPr sz="1400" spc="-3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ask</a:t>
            </a:r>
            <a:r>
              <a:rPr sz="1400" spc="-25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 spc="-10">
                <a:solidFill>
                  <a:schemeClr val="tx2"/>
                </a:solidFill>
                <a:latin typeface="+mn-lt"/>
                <a:cs typeface="FSAlbert"/>
              </a:rPr>
              <a:t>their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doctors</a:t>
            </a:r>
            <a:r>
              <a:rPr sz="1400" spc="-3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and</a:t>
            </a:r>
            <a:r>
              <a:rPr sz="1400" spc="-3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nurses.</a:t>
            </a:r>
            <a:r>
              <a:rPr sz="1400" spc="-3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br>
              <a:rPr lang="en-GB" sz="1400" spc="-30">
                <a:solidFill>
                  <a:schemeClr val="tx2"/>
                </a:solidFill>
                <a:latin typeface="+mn-lt"/>
                <a:cs typeface="FSAlbert"/>
              </a:rPr>
            </a:b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This</a:t>
            </a:r>
            <a:r>
              <a:rPr sz="1400" spc="-3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 spc="-20">
                <a:solidFill>
                  <a:schemeClr val="tx2"/>
                </a:solidFill>
                <a:latin typeface="+mn-lt"/>
                <a:cs typeface="FSAlbert"/>
              </a:rPr>
              <a:t>work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supports</a:t>
            </a:r>
            <a:r>
              <a:rPr sz="1400" spc="-45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NRAP’s</a:t>
            </a:r>
            <a:r>
              <a:rPr sz="1400" spc="-40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br>
              <a:rPr lang="en-GB" sz="1400" spc="-40">
                <a:solidFill>
                  <a:schemeClr val="tx2"/>
                </a:solidFill>
                <a:latin typeface="+mn-lt"/>
                <a:cs typeface="FSAlbert"/>
              </a:rPr>
            </a:br>
            <a:r>
              <a:rPr sz="1400" spc="-10">
                <a:solidFill>
                  <a:schemeClr val="tx2"/>
                </a:solidFill>
                <a:latin typeface="+mn-lt"/>
                <a:cs typeface="FSAlbert"/>
              </a:rPr>
              <a:t>healthcare improvement </a:t>
            </a:r>
            <a:r>
              <a:rPr sz="1400">
                <a:solidFill>
                  <a:schemeClr val="tx2"/>
                </a:solidFill>
                <a:latin typeface="+mn-lt"/>
                <a:cs typeface="FSAlbert"/>
              </a:rPr>
              <a:t>goal. </a:t>
            </a:r>
            <a:br>
              <a:rPr lang="en-GB" sz="1400">
                <a:solidFill>
                  <a:schemeClr val="tx2"/>
                </a:solidFill>
                <a:latin typeface="+mn-lt"/>
                <a:cs typeface="FSAlbert"/>
              </a:rPr>
            </a:br>
            <a:r>
              <a:rPr sz="1400" u="sng">
                <a:solidFill>
                  <a:schemeClr val="tx2"/>
                </a:solidFill>
                <a:uFill>
                  <a:solidFill>
                    <a:srgbClr val="000000"/>
                  </a:solidFill>
                </a:uFill>
                <a:latin typeface="+mn-lt"/>
                <a:cs typeface="FSAlber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</a:t>
            </a:r>
            <a:r>
              <a:rPr lang="en-GB" sz="1400" u="sng">
                <a:solidFill>
                  <a:schemeClr val="tx2"/>
                </a:solidFill>
                <a:uFill>
                  <a:solidFill>
                    <a:srgbClr val="000000"/>
                  </a:solidFill>
                </a:uFill>
                <a:latin typeface="+mn-lt"/>
                <a:cs typeface="FSAlber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400" u="sng">
                <a:solidFill>
                  <a:schemeClr val="tx2"/>
                </a:solidFill>
                <a:uFill>
                  <a:solidFill>
                    <a:srgbClr val="000000"/>
                  </a:solidFill>
                </a:uFill>
                <a:latin typeface="+mn-lt"/>
                <a:cs typeface="FSAlber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resource</a:t>
            </a:r>
            <a:r>
              <a:rPr sz="1400" u="sng" spc="-45">
                <a:solidFill>
                  <a:schemeClr val="tx2"/>
                </a:solidFill>
                <a:uFill>
                  <a:solidFill>
                    <a:srgbClr val="000000"/>
                  </a:solidFill>
                </a:uFill>
                <a:latin typeface="+mn-lt"/>
                <a:cs typeface="FSAlber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400" u="sng">
                <a:solidFill>
                  <a:schemeClr val="tx2"/>
                </a:solidFill>
                <a:uFill>
                  <a:solidFill>
                    <a:srgbClr val="000000"/>
                  </a:solidFill>
                </a:uFill>
                <a:latin typeface="+mn-lt"/>
                <a:cs typeface="FSAlber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was</a:t>
            </a:r>
            <a:r>
              <a:rPr sz="1400" u="sng" spc="-45">
                <a:solidFill>
                  <a:schemeClr val="tx2"/>
                </a:solidFill>
                <a:uFill>
                  <a:solidFill>
                    <a:srgbClr val="000000"/>
                  </a:solidFill>
                </a:uFill>
                <a:latin typeface="+mn-lt"/>
                <a:cs typeface="FSAlber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400" u="sng">
                <a:solidFill>
                  <a:schemeClr val="tx2"/>
                </a:solidFill>
                <a:uFill>
                  <a:solidFill>
                    <a:srgbClr val="000000"/>
                  </a:solidFill>
                </a:uFill>
                <a:latin typeface="+mn-lt"/>
                <a:cs typeface="FSAlber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shared</a:t>
            </a:r>
            <a:r>
              <a:rPr sz="1400" u="sng" spc="-40">
                <a:solidFill>
                  <a:schemeClr val="tx2"/>
                </a:solidFill>
                <a:uFill>
                  <a:solidFill>
                    <a:srgbClr val="000000"/>
                  </a:solidFill>
                </a:uFill>
                <a:latin typeface="+mn-lt"/>
                <a:cs typeface="FSAlber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br>
              <a:rPr lang="en-GB" sz="1400" u="sng" spc="-40">
                <a:solidFill>
                  <a:schemeClr val="tx2"/>
                </a:solidFill>
                <a:uFill>
                  <a:solidFill>
                    <a:srgbClr val="000000"/>
                  </a:solidFill>
                </a:uFill>
                <a:latin typeface="+mn-lt"/>
                <a:cs typeface="FSAlber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sz="1400" u="sng" spc="-20">
                <a:solidFill>
                  <a:schemeClr val="tx2"/>
                </a:solidFill>
                <a:uFill>
                  <a:solidFill>
                    <a:srgbClr val="000000"/>
                  </a:solidFill>
                </a:uFill>
                <a:latin typeface="+mn-lt"/>
                <a:cs typeface="FSAlber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with</a:t>
            </a:r>
            <a:r>
              <a:rPr lang="en-GB" sz="1400" u="sng" spc="-20">
                <a:solidFill>
                  <a:schemeClr val="tx2"/>
                </a:solidFill>
                <a:uFill>
                  <a:solidFill>
                    <a:srgbClr val="000000"/>
                  </a:solidFill>
                </a:uFill>
                <a:latin typeface="+mn-lt"/>
                <a:cs typeface="FSAlber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400" u="sng" spc="-10">
                <a:solidFill>
                  <a:schemeClr val="tx2"/>
                </a:solidFill>
                <a:uFill>
                  <a:solidFill>
                    <a:srgbClr val="000000"/>
                  </a:solidFill>
                </a:uFill>
                <a:latin typeface="+mn-lt"/>
                <a:cs typeface="FSAlber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Princess </a:t>
            </a:r>
            <a:r>
              <a:rPr sz="1400" u="sng">
                <a:solidFill>
                  <a:schemeClr val="tx2"/>
                </a:solidFill>
                <a:uFill>
                  <a:solidFill>
                    <a:srgbClr val="000000"/>
                  </a:solidFill>
                </a:uFill>
                <a:latin typeface="+mn-lt"/>
                <a:cs typeface="FSAlber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Anne during a</a:t>
            </a:r>
            <a:r>
              <a:rPr sz="1400" u="sng" spc="-5">
                <a:solidFill>
                  <a:schemeClr val="tx2"/>
                </a:solidFill>
                <a:uFill>
                  <a:solidFill>
                    <a:srgbClr val="000000"/>
                  </a:solidFill>
                </a:uFill>
                <a:latin typeface="+mn-lt"/>
                <a:cs typeface="FSAlber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400" spc="-5">
                <a:solidFill>
                  <a:schemeClr val="tx2"/>
                </a:solidFill>
                <a:latin typeface="+mn-lt"/>
                <a:cs typeface="FSAlbert"/>
              </a:rPr>
              <a:t> </a:t>
            </a:r>
            <a:br>
              <a:rPr lang="en-GB" sz="1400" spc="-5">
                <a:solidFill>
                  <a:schemeClr val="tx2"/>
                </a:solidFill>
                <a:latin typeface="+mn-lt"/>
                <a:cs typeface="FSAlbert"/>
              </a:rPr>
            </a:br>
            <a:r>
              <a:rPr sz="1400" u="sng">
                <a:solidFill>
                  <a:schemeClr val="tx2"/>
                </a:solidFill>
                <a:uFill>
                  <a:solidFill>
                    <a:srgbClr val="000000"/>
                  </a:solidFill>
                </a:uFill>
                <a:latin typeface="+mn-lt"/>
                <a:cs typeface="FSAlber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recent</a:t>
            </a:r>
            <a:r>
              <a:rPr sz="1400" u="sng" spc="-30">
                <a:solidFill>
                  <a:schemeClr val="tx2"/>
                </a:solidFill>
                <a:uFill>
                  <a:solidFill>
                    <a:srgbClr val="000000"/>
                  </a:solidFill>
                </a:uFill>
                <a:latin typeface="+mn-lt"/>
                <a:cs typeface="FSAlber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400" u="sng">
                <a:solidFill>
                  <a:schemeClr val="tx2"/>
                </a:solidFill>
                <a:uFill>
                  <a:solidFill>
                    <a:srgbClr val="000000"/>
                  </a:solidFill>
                </a:uFill>
                <a:latin typeface="+mn-lt"/>
                <a:cs typeface="FSAlber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visit</a:t>
            </a:r>
            <a:r>
              <a:rPr sz="1400" u="sng" spc="-30">
                <a:solidFill>
                  <a:schemeClr val="tx2"/>
                </a:solidFill>
                <a:uFill>
                  <a:solidFill>
                    <a:srgbClr val="000000"/>
                  </a:solidFill>
                </a:uFill>
                <a:latin typeface="+mn-lt"/>
                <a:cs typeface="FSAlber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400" u="sng">
                <a:solidFill>
                  <a:schemeClr val="tx2"/>
                </a:solidFill>
                <a:uFill>
                  <a:solidFill>
                    <a:srgbClr val="000000"/>
                  </a:solidFill>
                </a:uFill>
                <a:latin typeface="+mn-lt"/>
                <a:cs typeface="FSAlber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</a:t>
            </a:r>
            <a:r>
              <a:rPr sz="1400" u="sng" spc="-25">
                <a:solidFill>
                  <a:schemeClr val="tx2"/>
                </a:solidFill>
                <a:uFill>
                  <a:solidFill>
                    <a:srgbClr val="000000"/>
                  </a:solidFill>
                </a:uFill>
                <a:latin typeface="+mn-lt"/>
                <a:cs typeface="FSAlber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400" u="sng">
                <a:solidFill>
                  <a:schemeClr val="tx2"/>
                </a:solidFill>
                <a:uFill>
                  <a:solidFill>
                    <a:srgbClr val="000000"/>
                  </a:solidFill>
                </a:uFill>
                <a:latin typeface="+mn-lt"/>
                <a:cs typeface="FSAlber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</a:t>
            </a:r>
            <a:r>
              <a:rPr sz="1400" u="sng" spc="-30">
                <a:solidFill>
                  <a:schemeClr val="tx2"/>
                </a:solidFill>
                <a:uFill>
                  <a:solidFill>
                    <a:srgbClr val="000000"/>
                  </a:solidFill>
                </a:uFill>
                <a:latin typeface="+mn-lt"/>
                <a:cs typeface="FSAlber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400" u="sng" spc="-10">
                <a:solidFill>
                  <a:schemeClr val="tx2"/>
                </a:solidFill>
                <a:uFill>
                  <a:solidFill>
                    <a:srgbClr val="000000"/>
                  </a:solidFill>
                </a:uFill>
                <a:latin typeface="+mn-lt"/>
                <a:cs typeface="FSAlber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RCPCH</a:t>
            </a:r>
            <a:r>
              <a:rPr sz="1400" spc="-10">
                <a:solidFill>
                  <a:schemeClr val="tx2"/>
                </a:solidFill>
                <a:latin typeface="+mn-lt"/>
                <a:cs typeface="FSAlbert"/>
              </a:rPr>
              <a:t>.</a:t>
            </a:r>
            <a:endParaRPr sz="1400">
              <a:solidFill>
                <a:schemeClr val="tx2"/>
              </a:solidFill>
              <a:latin typeface="+mn-lt"/>
              <a:cs typeface="FSAlbert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0" y="0"/>
            <a:ext cx="15120605" cy="1207135"/>
            <a:chOff x="0" y="0"/>
            <a:chExt cx="15120605" cy="1207135"/>
          </a:xfrm>
        </p:grpSpPr>
        <p:pic>
          <p:nvPicPr>
            <p:cNvPr id="17" name="object 1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0" y="0"/>
              <a:ext cx="15120010" cy="255955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3210525" y="0"/>
              <a:ext cx="1910080" cy="1207135"/>
            </a:xfrm>
            <a:custGeom>
              <a:avLst/>
              <a:gdLst/>
              <a:ahLst/>
              <a:cxnLst/>
              <a:rect l="l" t="t" r="r" b="b"/>
              <a:pathLst>
                <a:path w="1910080" h="1207135">
                  <a:moveTo>
                    <a:pt x="1909460" y="0"/>
                  </a:moveTo>
                  <a:lnTo>
                    <a:pt x="282735" y="0"/>
                  </a:lnTo>
                  <a:lnTo>
                    <a:pt x="0" y="256818"/>
                  </a:lnTo>
                  <a:lnTo>
                    <a:pt x="598068" y="915237"/>
                  </a:lnTo>
                  <a:lnTo>
                    <a:pt x="631856" y="950476"/>
                  </a:lnTo>
                  <a:lnTo>
                    <a:pt x="667097" y="983468"/>
                  </a:lnTo>
                  <a:lnTo>
                    <a:pt x="703694" y="1014206"/>
                  </a:lnTo>
                  <a:lnTo>
                    <a:pt x="741552" y="1042686"/>
                  </a:lnTo>
                  <a:lnTo>
                    <a:pt x="780575" y="1068904"/>
                  </a:lnTo>
                  <a:lnTo>
                    <a:pt x="820668" y="1092855"/>
                  </a:lnTo>
                  <a:lnTo>
                    <a:pt x="861733" y="1114534"/>
                  </a:lnTo>
                  <a:lnTo>
                    <a:pt x="903677" y="1133937"/>
                  </a:lnTo>
                  <a:lnTo>
                    <a:pt x="946402" y="1151059"/>
                  </a:lnTo>
                  <a:lnTo>
                    <a:pt x="989813" y="1165895"/>
                  </a:lnTo>
                  <a:lnTo>
                    <a:pt x="1033814" y="1178442"/>
                  </a:lnTo>
                  <a:lnTo>
                    <a:pt x="1078309" y="1188693"/>
                  </a:lnTo>
                  <a:lnTo>
                    <a:pt x="1123203" y="1196646"/>
                  </a:lnTo>
                  <a:lnTo>
                    <a:pt x="1168400" y="1202295"/>
                  </a:lnTo>
                  <a:lnTo>
                    <a:pt x="1213804" y="1205635"/>
                  </a:lnTo>
                  <a:lnTo>
                    <a:pt x="1259318" y="1206662"/>
                  </a:lnTo>
                  <a:lnTo>
                    <a:pt x="1304849" y="1205371"/>
                  </a:lnTo>
                  <a:lnTo>
                    <a:pt x="1350298" y="1201758"/>
                  </a:lnTo>
                  <a:lnTo>
                    <a:pt x="1395571" y="1195819"/>
                  </a:lnTo>
                  <a:lnTo>
                    <a:pt x="1440573" y="1187547"/>
                  </a:lnTo>
                  <a:lnTo>
                    <a:pt x="1485206" y="1176940"/>
                  </a:lnTo>
                  <a:lnTo>
                    <a:pt x="1529376" y="1163992"/>
                  </a:lnTo>
                  <a:lnTo>
                    <a:pt x="1572986" y="1148698"/>
                  </a:lnTo>
                  <a:lnTo>
                    <a:pt x="1615941" y="1131055"/>
                  </a:lnTo>
                  <a:lnTo>
                    <a:pt x="1658144" y="1111057"/>
                  </a:lnTo>
                  <a:lnTo>
                    <a:pt x="1699501" y="1088699"/>
                  </a:lnTo>
                  <a:lnTo>
                    <a:pt x="1739915" y="1063978"/>
                  </a:lnTo>
                  <a:lnTo>
                    <a:pt x="1779290" y="1036889"/>
                  </a:lnTo>
                  <a:lnTo>
                    <a:pt x="1817531" y="1007427"/>
                  </a:lnTo>
                  <a:lnTo>
                    <a:pt x="1854542" y="975587"/>
                  </a:lnTo>
                  <a:lnTo>
                    <a:pt x="1909460" y="925703"/>
                  </a:lnTo>
                  <a:lnTo>
                    <a:pt x="1909460" y="0"/>
                  </a:lnTo>
                  <a:close/>
                </a:path>
              </a:pathLst>
            </a:custGeom>
            <a:solidFill>
              <a:srgbClr val="1B28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647999" y="2184401"/>
            <a:ext cx="6914851" cy="2803113"/>
            <a:chOff x="647999" y="2054449"/>
            <a:chExt cx="7306309" cy="2933065"/>
          </a:xfrm>
        </p:grpSpPr>
        <p:sp>
          <p:nvSpPr>
            <p:cNvPr id="21" name="object 21"/>
            <p:cNvSpPr/>
            <p:nvPr/>
          </p:nvSpPr>
          <p:spPr>
            <a:xfrm>
              <a:off x="647999" y="4983887"/>
              <a:ext cx="7306309" cy="0"/>
            </a:xfrm>
            <a:custGeom>
              <a:avLst/>
              <a:gdLst/>
              <a:ahLst/>
              <a:cxnLst/>
              <a:rect l="l" t="t" r="r" b="b"/>
              <a:pathLst>
                <a:path w="7306309">
                  <a:moveTo>
                    <a:pt x="0" y="0"/>
                  </a:moveTo>
                  <a:lnTo>
                    <a:pt x="7305713" y="0"/>
                  </a:lnTo>
                </a:path>
              </a:pathLst>
            </a:custGeom>
            <a:ln w="6350">
              <a:solidFill>
                <a:srgbClr val="B3BA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959846" y="2054449"/>
              <a:ext cx="2603310" cy="2904558"/>
            </a:xfrm>
            <a:prstGeom prst="rect">
              <a:avLst/>
            </a:prstGeom>
          </p:spPr>
        </p:pic>
      </p:grpSp>
      <p:grpSp>
        <p:nvGrpSpPr>
          <p:cNvPr id="23" name="object 23"/>
          <p:cNvGrpSpPr/>
          <p:nvPr/>
        </p:nvGrpSpPr>
        <p:grpSpPr>
          <a:xfrm>
            <a:off x="4864836" y="5217243"/>
            <a:ext cx="4963160" cy="1144270"/>
            <a:chOff x="4864836" y="5217243"/>
            <a:chExt cx="4963160" cy="1144270"/>
          </a:xfrm>
        </p:grpSpPr>
        <p:sp>
          <p:nvSpPr>
            <p:cNvPr id="24" name="object 24"/>
            <p:cNvSpPr/>
            <p:nvPr/>
          </p:nvSpPr>
          <p:spPr>
            <a:xfrm>
              <a:off x="5432348" y="5223408"/>
              <a:ext cx="4396105" cy="1138555"/>
            </a:xfrm>
            <a:custGeom>
              <a:avLst/>
              <a:gdLst/>
              <a:ahLst/>
              <a:cxnLst/>
              <a:rect l="l" t="t" r="r" b="b"/>
              <a:pathLst>
                <a:path w="4396105" h="1138554">
                  <a:moveTo>
                    <a:pt x="4395647" y="0"/>
                  </a:moveTo>
                  <a:lnTo>
                    <a:pt x="0" y="0"/>
                  </a:lnTo>
                  <a:lnTo>
                    <a:pt x="0" y="1138021"/>
                  </a:lnTo>
                  <a:lnTo>
                    <a:pt x="4395647" y="1138021"/>
                  </a:lnTo>
                  <a:lnTo>
                    <a:pt x="4395647" y="0"/>
                  </a:lnTo>
                  <a:close/>
                </a:path>
              </a:pathLst>
            </a:custGeom>
            <a:solidFill>
              <a:srgbClr val="E8EA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864836" y="5217243"/>
              <a:ext cx="1135380" cy="1135380"/>
            </a:xfrm>
            <a:custGeom>
              <a:avLst/>
              <a:gdLst/>
              <a:ahLst/>
              <a:cxnLst/>
              <a:rect l="l" t="t" r="r" b="b"/>
              <a:pathLst>
                <a:path w="1135379" h="1135379">
                  <a:moveTo>
                    <a:pt x="567512" y="0"/>
                  </a:moveTo>
                  <a:lnTo>
                    <a:pt x="518543" y="2083"/>
                  </a:lnTo>
                  <a:lnTo>
                    <a:pt x="470732" y="8219"/>
                  </a:lnTo>
                  <a:lnTo>
                    <a:pt x="424248" y="18237"/>
                  </a:lnTo>
                  <a:lnTo>
                    <a:pt x="379262" y="31967"/>
                  </a:lnTo>
                  <a:lnTo>
                    <a:pt x="335943" y="49239"/>
                  </a:lnTo>
                  <a:lnTo>
                    <a:pt x="294463" y="69882"/>
                  </a:lnTo>
                  <a:lnTo>
                    <a:pt x="254991" y="93727"/>
                  </a:lnTo>
                  <a:lnTo>
                    <a:pt x="217698" y="120601"/>
                  </a:lnTo>
                  <a:lnTo>
                    <a:pt x="182755" y="150337"/>
                  </a:lnTo>
                  <a:lnTo>
                    <a:pt x="150331" y="182762"/>
                  </a:lnTo>
                  <a:lnTo>
                    <a:pt x="120597" y="217706"/>
                  </a:lnTo>
                  <a:lnTo>
                    <a:pt x="93723" y="255000"/>
                  </a:lnTo>
                  <a:lnTo>
                    <a:pt x="69879" y="294473"/>
                  </a:lnTo>
                  <a:lnTo>
                    <a:pt x="49237" y="335954"/>
                  </a:lnTo>
                  <a:lnTo>
                    <a:pt x="31966" y="379273"/>
                  </a:lnTo>
                  <a:lnTo>
                    <a:pt x="18236" y="424260"/>
                  </a:lnTo>
                  <a:lnTo>
                    <a:pt x="8218" y="470745"/>
                  </a:lnTo>
                  <a:lnTo>
                    <a:pt x="2083" y="518556"/>
                  </a:lnTo>
                  <a:lnTo>
                    <a:pt x="0" y="567524"/>
                  </a:lnTo>
                  <a:lnTo>
                    <a:pt x="2083" y="616491"/>
                  </a:lnTo>
                  <a:lnTo>
                    <a:pt x="8218" y="664301"/>
                  </a:lnTo>
                  <a:lnTo>
                    <a:pt x="18236" y="710784"/>
                  </a:lnTo>
                  <a:lnTo>
                    <a:pt x="31966" y="755769"/>
                  </a:lnTo>
                  <a:lnTo>
                    <a:pt x="49237" y="799088"/>
                  </a:lnTo>
                  <a:lnTo>
                    <a:pt x="69879" y="840568"/>
                  </a:lnTo>
                  <a:lnTo>
                    <a:pt x="93723" y="880039"/>
                  </a:lnTo>
                  <a:lnTo>
                    <a:pt x="120597" y="917332"/>
                  </a:lnTo>
                  <a:lnTo>
                    <a:pt x="150331" y="952276"/>
                  </a:lnTo>
                  <a:lnTo>
                    <a:pt x="182755" y="984701"/>
                  </a:lnTo>
                  <a:lnTo>
                    <a:pt x="217698" y="1014436"/>
                  </a:lnTo>
                  <a:lnTo>
                    <a:pt x="254991" y="1041310"/>
                  </a:lnTo>
                  <a:lnTo>
                    <a:pt x="294463" y="1065154"/>
                  </a:lnTo>
                  <a:lnTo>
                    <a:pt x="335943" y="1085797"/>
                  </a:lnTo>
                  <a:lnTo>
                    <a:pt x="379262" y="1103069"/>
                  </a:lnTo>
                  <a:lnTo>
                    <a:pt x="424248" y="1116799"/>
                  </a:lnTo>
                  <a:lnTo>
                    <a:pt x="470732" y="1126818"/>
                  </a:lnTo>
                  <a:lnTo>
                    <a:pt x="518543" y="1132953"/>
                  </a:lnTo>
                  <a:lnTo>
                    <a:pt x="567512" y="1135037"/>
                  </a:lnTo>
                  <a:lnTo>
                    <a:pt x="616480" y="1132953"/>
                  </a:lnTo>
                  <a:lnTo>
                    <a:pt x="664291" y="1126818"/>
                  </a:lnTo>
                  <a:lnTo>
                    <a:pt x="710775" y="1116799"/>
                  </a:lnTo>
                  <a:lnTo>
                    <a:pt x="755762" y="1103069"/>
                  </a:lnTo>
                  <a:lnTo>
                    <a:pt x="799080" y="1085797"/>
                  </a:lnTo>
                  <a:lnTo>
                    <a:pt x="840561" y="1065154"/>
                  </a:lnTo>
                  <a:lnTo>
                    <a:pt x="880032" y="1041310"/>
                  </a:lnTo>
                  <a:lnTo>
                    <a:pt x="917325" y="1014436"/>
                  </a:lnTo>
                  <a:lnTo>
                    <a:pt x="952269" y="984701"/>
                  </a:lnTo>
                  <a:lnTo>
                    <a:pt x="984693" y="952276"/>
                  </a:lnTo>
                  <a:lnTo>
                    <a:pt x="1014427" y="917332"/>
                  </a:lnTo>
                  <a:lnTo>
                    <a:pt x="1041301" y="880039"/>
                  </a:lnTo>
                  <a:lnTo>
                    <a:pt x="1065144" y="840568"/>
                  </a:lnTo>
                  <a:lnTo>
                    <a:pt x="1085787" y="799088"/>
                  </a:lnTo>
                  <a:lnTo>
                    <a:pt x="1103058" y="755769"/>
                  </a:lnTo>
                  <a:lnTo>
                    <a:pt x="1116787" y="710784"/>
                  </a:lnTo>
                  <a:lnTo>
                    <a:pt x="1126805" y="664301"/>
                  </a:lnTo>
                  <a:lnTo>
                    <a:pt x="1132941" y="616491"/>
                  </a:lnTo>
                  <a:lnTo>
                    <a:pt x="1135024" y="567524"/>
                  </a:lnTo>
                  <a:lnTo>
                    <a:pt x="1132941" y="518556"/>
                  </a:lnTo>
                  <a:lnTo>
                    <a:pt x="1126805" y="470745"/>
                  </a:lnTo>
                  <a:lnTo>
                    <a:pt x="1116787" y="424260"/>
                  </a:lnTo>
                  <a:lnTo>
                    <a:pt x="1103058" y="379273"/>
                  </a:lnTo>
                  <a:lnTo>
                    <a:pt x="1085787" y="335954"/>
                  </a:lnTo>
                  <a:lnTo>
                    <a:pt x="1065144" y="294473"/>
                  </a:lnTo>
                  <a:lnTo>
                    <a:pt x="1041301" y="255000"/>
                  </a:lnTo>
                  <a:lnTo>
                    <a:pt x="1014427" y="217706"/>
                  </a:lnTo>
                  <a:lnTo>
                    <a:pt x="984693" y="182762"/>
                  </a:lnTo>
                  <a:lnTo>
                    <a:pt x="952269" y="150337"/>
                  </a:lnTo>
                  <a:lnTo>
                    <a:pt x="917325" y="120601"/>
                  </a:lnTo>
                  <a:lnTo>
                    <a:pt x="880032" y="93727"/>
                  </a:lnTo>
                  <a:lnTo>
                    <a:pt x="840561" y="69882"/>
                  </a:lnTo>
                  <a:lnTo>
                    <a:pt x="799080" y="49239"/>
                  </a:lnTo>
                  <a:lnTo>
                    <a:pt x="755762" y="31967"/>
                  </a:lnTo>
                  <a:lnTo>
                    <a:pt x="710775" y="18237"/>
                  </a:lnTo>
                  <a:lnTo>
                    <a:pt x="664291" y="8219"/>
                  </a:lnTo>
                  <a:lnTo>
                    <a:pt x="616480" y="2083"/>
                  </a:lnTo>
                  <a:lnTo>
                    <a:pt x="567512" y="0"/>
                  </a:lnTo>
                  <a:close/>
                </a:path>
              </a:pathLst>
            </a:custGeom>
            <a:solidFill>
              <a:srgbClr val="FFCC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6137295" y="5390707"/>
            <a:ext cx="3208020" cy="74231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1400"/>
              </a:lnSpc>
              <a:spcBef>
                <a:spcPts val="180"/>
              </a:spcBef>
            </a:pP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In</a:t>
            </a:r>
            <a:r>
              <a:rPr sz="13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2025,</a:t>
            </a:r>
            <a:r>
              <a:rPr sz="13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we</a:t>
            </a:r>
            <a:r>
              <a:rPr sz="13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were</a:t>
            </a:r>
            <a:r>
              <a:rPr sz="13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 spc="-10">
                <a:solidFill>
                  <a:srgbClr val="41535C"/>
                </a:solidFill>
                <a:latin typeface="+mn-lt"/>
                <a:cs typeface="FSAlbert"/>
              </a:rPr>
              <a:t>nominated</a:t>
            </a:r>
            <a:r>
              <a:rPr sz="13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for</a:t>
            </a:r>
            <a:r>
              <a:rPr sz="13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the</a:t>
            </a:r>
            <a:r>
              <a:rPr sz="13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0"/>
              </a:rPr>
              <a:t>RCPCH</a:t>
            </a:r>
            <a:r>
              <a:rPr sz="13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0"/>
              </a:rPr>
              <a:t> </a:t>
            </a:r>
            <a:r>
              <a:rPr sz="13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0"/>
              </a:rPr>
              <a:t>&amp;Us</a:t>
            </a:r>
            <a:r>
              <a:rPr sz="1300" u="sng" spc="-2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0"/>
              </a:rPr>
              <a:t> </a:t>
            </a:r>
            <a:r>
              <a:rPr sz="13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0"/>
              </a:rPr>
              <a:t>voice</a:t>
            </a:r>
            <a:r>
              <a:rPr sz="1300" u="sng" spc="-4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0"/>
              </a:rPr>
              <a:t> </a:t>
            </a:r>
            <a:r>
              <a:rPr sz="13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0"/>
              </a:rPr>
              <a:t>champion</a:t>
            </a:r>
            <a:r>
              <a:rPr sz="1300" u="sng" spc="-4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0"/>
              </a:rPr>
              <a:t> </a:t>
            </a:r>
            <a:r>
              <a:rPr sz="13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0"/>
              </a:rPr>
              <a:t>award</a:t>
            </a:r>
            <a:r>
              <a:rPr sz="1300" spc="-3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for</a:t>
            </a:r>
            <a:r>
              <a:rPr sz="1300" spc="-4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our</a:t>
            </a:r>
            <a:r>
              <a:rPr sz="1300" spc="-3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work</a:t>
            </a:r>
            <a:r>
              <a:rPr sz="1300" spc="-4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300" spc="-3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support</a:t>
            </a:r>
            <a:r>
              <a:rPr sz="1300" spc="-4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 spc="-25">
                <a:solidFill>
                  <a:srgbClr val="41535C"/>
                </a:solidFill>
                <a:latin typeface="+mn-lt"/>
                <a:cs typeface="FSAlbert"/>
              </a:rPr>
              <a:t>in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promoting</a:t>
            </a:r>
            <a:r>
              <a:rPr sz="1300" spc="-5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children</a:t>
            </a:r>
            <a:r>
              <a:rPr sz="1300" spc="-5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300" spc="-4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young</a:t>
            </a:r>
            <a:r>
              <a:rPr sz="1300" spc="-5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people’s</a:t>
            </a:r>
            <a:r>
              <a:rPr sz="1300" spc="-4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voices</a:t>
            </a:r>
            <a:r>
              <a:rPr sz="1300" spc="-5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 spc="-25">
                <a:solidFill>
                  <a:srgbClr val="41535C"/>
                </a:solidFill>
                <a:latin typeface="+mn-lt"/>
                <a:cs typeface="FSAlbert"/>
              </a:rPr>
              <a:t>in </a:t>
            </a:r>
            <a:r>
              <a:rPr sz="1300" spc="-10">
                <a:solidFill>
                  <a:srgbClr val="41535C"/>
                </a:solidFill>
                <a:latin typeface="+mn-lt"/>
                <a:cs typeface="FSAlbert"/>
              </a:rPr>
              <a:t>healthcare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during</a:t>
            </a:r>
            <a:r>
              <a:rPr sz="130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 spc="-10">
                <a:solidFill>
                  <a:srgbClr val="41535C"/>
                </a:solidFill>
                <a:latin typeface="+mn-lt"/>
                <a:cs typeface="FSAlbert"/>
              </a:rPr>
              <a:t>2024–25.</a:t>
            </a:r>
            <a:endParaRPr sz="1300">
              <a:latin typeface="+mn-lt"/>
              <a:cs typeface="FSAlbert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4864836" y="6712262"/>
            <a:ext cx="4963160" cy="1144270"/>
            <a:chOff x="4864836" y="6712262"/>
            <a:chExt cx="4963160" cy="1144270"/>
          </a:xfrm>
        </p:grpSpPr>
        <p:sp>
          <p:nvSpPr>
            <p:cNvPr id="28" name="object 28"/>
            <p:cNvSpPr/>
            <p:nvPr/>
          </p:nvSpPr>
          <p:spPr>
            <a:xfrm>
              <a:off x="5432348" y="6718426"/>
              <a:ext cx="4396105" cy="1138555"/>
            </a:xfrm>
            <a:custGeom>
              <a:avLst/>
              <a:gdLst/>
              <a:ahLst/>
              <a:cxnLst/>
              <a:rect l="l" t="t" r="r" b="b"/>
              <a:pathLst>
                <a:path w="4396105" h="1138554">
                  <a:moveTo>
                    <a:pt x="4395647" y="0"/>
                  </a:moveTo>
                  <a:lnTo>
                    <a:pt x="0" y="0"/>
                  </a:lnTo>
                  <a:lnTo>
                    <a:pt x="0" y="1138021"/>
                  </a:lnTo>
                  <a:lnTo>
                    <a:pt x="4395647" y="1138021"/>
                  </a:lnTo>
                  <a:lnTo>
                    <a:pt x="4395647" y="0"/>
                  </a:lnTo>
                  <a:close/>
                </a:path>
              </a:pathLst>
            </a:custGeom>
            <a:solidFill>
              <a:srgbClr val="E8EA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864836" y="6712262"/>
              <a:ext cx="1135380" cy="1135380"/>
            </a:xfrm>
            <a:custGeom>
              <a:avLst/>
              <a:gdLst/>
              <a:ahLst/>
              <a:cxnLst/>
              <a:rect l="l" t="t" r="r" b="b"/>
              <a:pathLst>
                <a:path w="1135379" h="1135379">
                  <a:moveTo>
                    <a:pt x="567512" y="0"/>
                  </a:moveTo>
                  <a:lnTo>
                    <a:pt x="518543" y="2083"/>
                  </a:lnTo>
                  <a:lnTo>
                    <a:pt x="470732" y="8219"/>
                  </a:lnTo>
                  <a:lnTo>
                    <a:pt x="424248" y="18237"/>
                  </a:lnTo>
                  <a:lnTo>
                    <a:pt x="379262" y="31967"/>
                  </a:lnTo>
                  <a:lnTo>
                    <a:pt x="335943" y="49239"/>
                  </a:lnTo>
                  <a:lnTo>
                    <a:pt x="294463" y="69882"/>
                  </a:lnTo>
                  <a:lnTo>
                    <a:pt x="254991" y="93727"/>
                  </a:lnTo>
                  <a:lnTo>
                    <a:pt x="217698" y="120601"/>
                  </a:lnTo>
                  <a:lnTo>
                    <a:pt x="182755" y="150337"/>
                  </a:lnTo>
                  <a:lnTo>
                    <a:pt x="150331" y="182762"/>
                  </a:lnTo>
                  <a:lnTo>
                    <a:pt x="120597" y="217706"/>
                  </a:lnTo>
                  <a:lnTo>
                    <a:pt x="93723" y="255000"/>
                  </a:lnTo>
                  <a:lnTo>
                    <a:pt x="69879" y="294473"/>
                  </a:lnTo>
                  <a:lnTo>
                    <a:pt x="49237" y="335954"/>
                  </a:lnTo>
                  <a:lnTo>
                    <a:pt x="31966" y="379273"/>
                  </a:lnTo>
                  <a:lnTo>
                    <a:pt x="18236" y="424260"/>
                  </a:lnTo>
                  <a:lnTo>
                    <a:pt x="8218" y="470745"/>
                  </a:lnTo>
                  <a:lnTo>
                    <a:pt x="2083" y="518556"/>
                  </a:lnTo>
                  <a:lnTo>
                    <a:pt x="0" y="567524"/>
                  </a:lnTo>
                  <a:lnTo>
                    <a:pt x="2083" y="616491"/>
                  </a:lnTo>
                  <a:lnTo>
                    <a:pt x="8218" y="664301"/>
                  </a:lnTo>
                  <a:lnTo>
                    <a:pt x="18236" y="710784"/>
                  </a:lnTo>
                  <a:lnTo>
                    <a:pt x="31966" y="755769"/>
                  </a:lnTo>
                  <a:lnTo>
                    <a:pt x="49237" y="799088"/>
                  </a:lnTo>
                  <a:lnTo>
                    <a:pt x="69879" y="840568"/>
                  </a:lnTo>
                  <a:lnTo>
                    <a:pt x="93723" y="880039"/>
                  </a:lnTo>
                  <a:lnTo>
                    <a:pt x="120597" y="917332"/>
                  </a:lnTo>
                  <a:lnTo>
                    <a:pt x="150331" y="952276"/>
                  </a:lnTo>
                  <a:lnTo>
                    <a:pt x="182755" y="984701"/>
                  </a:lnTo>
                  <a:lnTo>
                    <a:pt x="217698" y="1014436"/>
                  </a:lnTo>
                  <a:lnTo>
                    <a:pt x="254991" y="1041310"/>
                  </a:lnTo>
                  <a:lnTo>
                    <a:pt x="294463" y="1065154"/>
                  </a:lnTo>
                  <a:lnTo>
                    <a:pt x="335943" y="1085797"/>
                  </a:lnTo>
                  <a:lnTo>
                    <a:pt x="379262" y="1103069"/>
                  </a:lnTo>
                  <a:lnTo>
                    <a:pt x="424248" y="1116799"/>
                  </a:lnTo>
                  <a:lnTo>
                    <a:pt x="470732" y="1126818"/>
                  </a:lnTo>
                  <a:lnTo>
                    <a:pt x="518543" y="1132953"/>
                  </a:lnTo>
                  <a:lnTo>
                    <a:pt x="567512" y="1135037"/>
                  </a:lnTo>
                  <a:lnTo>
                    <a:pt x="616480" y="1132953"/>
                  </a:lnTo>
                  <a:lnTo>
                    <a:pt x="664291" y="1126818"/>
                  </a:lnTo>
                  <a:lnTo>
                    <a:pt x="710775" y="1116799"/>
                  </a:lnTo>
                  <a:lnTo>
                    <a:pt x="755762" y="1103069"/>
                  </a:lnTo>
                  <a:lnTo>
                    <a:pt x="799080" y="1085797"/>
                  </a:lnTo>
                  <a:lnTo>
                    <a:pt x="840561" y="1065154"/>
                  </a:lnTo>
                  <a:lnTo>
                    <a:pt x="880032" y="1041310"/>
                  </a:lnTo>
                  <a:lnTo>
                    <a:pt x="917325" y="1014436"/>
                  </a:lnTo>
                  <a:lnTo>
                    <a:pt x="952269" y="984701"/>
                  </a:lnTo>
                  <a:lnTo>
                    <a:pt x="984693" y="952276"/>
                  </a:lnTo>
                  <a:lnTo>
                    <a:pt x="1014427" y="917332"/>
                  </a:lnTo>
                  <a:lnTo>
                    <a:pt x="1041301" y="880039"/>
                  </a:lnTo>
                  <a:lnTo>
                    <a:pt x="1065144" y="840568"/>
                  </a:lnTo>
                  <a:lnTo>
                    <a:pt x="1085787" y="799088"/>
                  </a:lnTo>
                  <a:lnTo>
                    <a:pt x="1103058" y="755769"/>
                  </a:lnTo>
                  <a:lnTo>
                    <a:pt x="1116787" y="710784"/>
                  </a:lnTo>
                  <a:lnTo>
                    <a:pt x="1126805" y="664301"/>
                  </a:lnTo>
                  <a:lnTo>
                    <a:pt x="1132941" y="616491"/>
                  </a:lnTo>
                  <a:lnTo>
                    <a:pt x="1135024" y="567524"/>
                  </a:lnTo>
                  <a:lnTo>
                    <a:pt x="1132941" y="518556"/>
                  </a:lnTo>
                  <a:lnTo>
                    <a:pt x="1126805" y="470745"/>
                  </a:lnTo>
                  <a:lnTo>
                    <a:pt x="1116787" y="424260"/>
                  </a:lnTo>
                  <a:lnTo>
                    <a:pt x="1103058" y="379273"/>
                  </a:lnTo>
                  <a:lnTo>
                    <a:pt x="1085787" y="335954"/>
                  </a:lnTo>
                  <a:lnTo>
                    <a:pt x="1065144" y="294473"/>
                  </a:lnTo>
                  <a:lnTo>
                    <a:pt x="1041301" y="255000"/>
                  </a:lnTo>
                  <a:lnTo>
                    <a:pt x="1014427" y="217706"/>
                  </a:lnTo>
                  <a:lnTo>
                    <a:pt x="984693" y="182762"/>
                  </a:lnTo>
                  <a:lnTo>
                    <a:pt x="952269" y="150337"/>
                  </a:lnTo>
                  <a:lnTo>
                    <a:pt x="917325" y="120601"/>
                  </a:lnTo>
                  <a:lnTo>
                    <a:pt x="880032" y="93727"/>
                  </a:lnTo>
                  <a:lnTo>
                    <a:pt x="840561" y="69882"/>
                  </a:lnTo>
                  <a:lnTo>
                    <a:pt x="799080" y="49239"/>
                  </a:lnTo>
                  <a:lnTo>
                    <a:pt x="755762" y="31967"/>
                  </a:lnTo>
                  <a:lnTo>
                    <a:pt x="710775" y="18237"/>
                  </a:lnTo>
                  <a:lnTo>
                    <a:pt x="664291" y="8219"/>
                  </a:lnTo>
                  <a:lnTo>
                    <a:pt x="616480" y="2083"/>
                  </a:lnTo>
                  <a:lnTo>
                    <a:pt x="567512" y="0"/>
                  </a:lnTo>
                  <a:close/>
                </a:path>
              </a:pathLst>
            </a:custGeom>
            <a:solidFill>
              <a:srgbClr val="1B28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6137295" y="6824095"/>
            <a:ext cx="3060700" cy="92076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1400"/>
              </a:lnSpc>
              <a:spcBef>
                <a:spcPts val="180"/>
              </a:spcBef>
            </a:pP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This</a:t>
            </a:r>
            <a:r>
              <a:rPr sz="13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year,</a:t>
            </a:r>
            <a:r>
              <a:rPr sz="13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we</a:t>
            </a:r>
            <a:r>
              <a:rPr sz="13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 spc="-10">
                <a:solidFill>
                  <a:srgbClr val="41535C"/>
                </a:solidFill>
                <a:latin typeface="+mn-lt"/>
                <a:cs typeface="FSAlbert"/>
              </a:rPr>
              <a:t>have</a:t>
            </a:r>
            <a:r>
              <a:rPr sz="13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updated</a:t>
            </a:r>
            <a:r>
              <a:rPr sz="13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our</a:t>
            </a:r>
            <a:r>
              <a:rPr sz="13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1"/>
              </a:rPr>
              <a:t>patient</a:t>
            </a:r>
            <a:r>
              <a:rPr sz="1300" u="sng" spc="-2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1"/>
              </a:rPr>
              <a:t> </a:t>
            </a:r>
            <a:r>
              <a:rPr sz="13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1"/>
              </a:rPr>
              <a:t>information</a:t>
            </a:r>
            <a:r>
              <a:rPr sz="1300" u="sng" spc="-3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1"/>
              </a:rPr>
              <a:t> </a:t>
            </a:r>
            <a:r>
              <a:rPr sz="13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1"/>
              </a:rPr>
              <a:t>leaflets</a:t>
            </a:r>
            <a:r>
              <a:rPr sz="130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for</a:t>
            </a:r>
            <a:r>
              <a:rPr sz="1300" spc="-3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our</a:t>
            </a:r>
            <a:r>
              <a:rPr sz="130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audit</a:t>
            </a:r>
            <a:r>
              <a:rPr sz="1300" spc="-3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workstream</a:t>
            </a:r>
            <a:r>
              <a:rPr sz="130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 spc="-25">
                <a:solidFill>
                  <a:srgbClr val="41535C"/>
                </a:solidFill>
                <a:latin typeface="+mn-lt"/>
                <a:cs typeface="FSAlbert"/>
              </a:rPr>
              <a:t>to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ensure</a:t>
            </a:r>
            <a:r>
              <a:rPr sz="1300" spc="-4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that</a:t>
            </a:r>
            <a:r>
              <a:rPr sz="1300" spc="-3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they</a:t>
            </a:r>
            <a:r>
              <a:rPr sz="1300" spc="-4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are</a:t>
            </a:r>
            <a:r>
              <a:rPr sz="1300" spc="-3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accessible,</a:t>
            </a:r>
            <a:r>
              <a:rPr sz="1300" spc="-4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 spc="-10">
                <a:solidFill>
                  <a:srgbClr val="41535C"/>
                </a:solidFill>
                <a:latin typeface="+mn-lt"/>
                <a:cs typeface="FSAlbert"/>
              </a:rPr>
              <a:t>understandable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3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clear</a:t>
            </a:r>
            <a:r>
              <a:rPr sz="13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about</a:t>
            </a:r>
            <a:r>
              <a:rPr sz="13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the</a:t>
            </a:r>
            <a:r>
              <a:rPr sz="13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role</a:t>
            </a:r>
            <a:r>
              <a:rPr sz="13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of</a:t>
            </a:r>
            <a:r>
              <a:rPr sz="13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>
                <a:solidFill>
                  <a:srgbClr val="41535C"/>
                </a:solidFill>
                <a:latin typeface="+mn-lt"/>
                <a:cs typeface="FSAlbert"/>
              </a:rPr>
              <a:t>the</a:t>
            </a:r>
            <a:r>
              <a:rPr sz="13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300" spc="-10">
                <a:solidFill>
                  <a:srgbClr val="41535C"/>
                </a:solidFill>
                <a:latin typeface="+mn-lt"/>
                <a:cs typeface="FSAlbert"/>
              </a:rPr>
              <a:t>audit.</a:t>
            </a:r>
            <a:endParaRPr sz="1300">
              <a:latin typeface="+mn-lt"/>
              <a:cs typeface="FSAlbert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4864836" y="8207279"/>
            <a:ext cx="4963160" cy="1144270"/>
            <a:chOff x="4864836" y="8207279"/>
            <a:chExt cx="4963160" cy="1144270"/>
          </a:xfrm>
        </p:grpSpPr>
        <p:sp>
          <p:nvSpPr>
            <p:cNvPr id="32" name="object 32"/>
            <p:cNvSpPr/>
            <p:nvPr/>
          </p:nvSpPr>
          <p:spPr>
            <a:xfrm>
              <a:off x="5432348" y="8213445"/>
              <a:ext cx="4396105" cy="1138555"/>
            </a:xfrm>
            <a:custGeom>
              <a:avLst/>
              <a:gdLst/>
              <a:ahLst/>
              <a:cxnLst/>
              <a:rect l="l" t="t" r="r" b="b"/>
              <a:pathLst>
                <a:path w="4396105" h="1138554">
                  <a:moveTo>
                    <a:pt x="4395647" y="0"/>
                  </a:moveTo>
                  <a:lnTo>
                    <a:pt x="0" y="0"/>
                  </a:lnTo>
                  <a:lnTo>
                    <a:pt x="0" y="1138021"/>
                  </a:lnTo>
                  <a:lnTo>
                    <a:pt x="4395647" y="1138021"/>
                  </a:lnTo>
                  <a:lnTo>
                    <a:pt x="4395647" y="0"/>
                  </a:lnTo>
                  <a:close/>
                </a:path>
              </a:pathLst>
            </a:custGeom>
            <a:solidFill>
              <a:srgbClr val="E8EA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864836" y="8207279"/>
              <a:ext cx="1135380" cy="1135380"/>
            </a:xfrm>
            <a:custGeom>
              <a:avLst/>
              <a:gdLst/>
              <a:ahLst/>
              <a:cxnLst/>
              <a:rect l="l" t="t" r="r" b="b"/>
              <a:pathLst>
                <a:path w="1135379" h="1135379">
                  <a:moveTo>
                    <a:pt x="567512" y="0"/>
                  </a:moveTo>
                  <a:lnTo>
                    <a:pt x="518543" y="2083"/>
                  </a:lnTo>
                  <a:lnTo>
                    <a:pt x="470732" y="8219"/>
                  </a:lnTo>
                  <a:lnTo>
                    <a:pt x="424248" y="18237"/>
                  </a:lnTo>
                  <a:lnTo>
                    <a:pt x="379262" y="31967"/>
                  </a:lnTo>
                  <a:lnTo>
                    <a:pt x="335943" y="49239"/>
                  </a:lnTo>
                  <a:lnTo>
                    <a:pt x="294463" y="69882"/>
                  </a:lnTo>
                  <a:lnTo>
                    <a:pt x="254991" y="93727"/>
                  </a:lnTo>
                  <a:lnTo>
                    <a:pt x="217698" y="120601"/>
                  </a:lnTo>
                  <a:lnTo>
                    <a:pt x="182755" y="150337"/>
                  </a:lnTo>
                  <a:lnTo>
                    <a:pt x="150331" y="182762"/>
                  </a:lnTo>
                  <a:lnTo>
                    <a:pt x="120597" y="217706"/>
                  </a:lnTo>
                  <a:lnTo>
                    <a:pt x="93723" y="255000"/>
                  </a:lnTo>
                  <a:lnTo>
                    <a:pt x="69879" y="294473"/>
                  </a:lnTo>
                  <a:lnTo>
                    <a:pt x="49237" y="335954"/>
                  </a:lnTo>
                  <a:lnTo>
                    <a:pt x="31966" y="379273"/>
                  </a:lnTo>
                  <a:lnTo>
                    <a:pt x="18236" y="424260"/>
                  </a:lnTo>
                  <a:lnTo>
                    <a:pt x="8218" y="470745"/>
                  </a:lnTo>
                  <a:lnTo>
                    <a:pt x="2083" y="518556"/>
                  </a:lnTo>
                  <a:lnTo>
                    <a:pt x="0" y="567524"/>
                  </a:lnTo>
                  <a:lnTo>
                    <a:pt x="2083" y="616491"/>
                  </a:lnTo>
                  <a:lnTo>
                    <a:pt x="8218" y="664301"/>
                  </a:lnTo>
                  <a:lnTo>
                    <a:pt x="18236" y="710784"/>
                  </a:lnTo>
                  <a:lnTo>
                    <a:pt x="31966" y="755769"/>
                  </a:lnTo>
                  <a:lnTo>
                    <a:pt x="49237" y="799088"/>
                  </a:lnTo>
                  <a:lnTo>
                    <a:pt x="69879" y="840568"/>
                  </a:lnTo>
                  <a:lnTo>
                    <a:pt x="93723" y="880039"/>
                  </a:lnTo>
                  <a:lnTo>
                    <a:pt x="120597" y="917332"/>
                  </a:lnTo>
                  <a:lnTo>
                    <a:pt x="150331" y="952276"/>
                  </a:lnTo>
                  <a:lnTo>
                    <a:pt x="182755" y="984701"/>
                  </a:lnTo>
                  <a:lnTo>
                    <a:pt x="217698" y="1014436"/>
                  </a:lnTo>
                  <a:lnTo>
                    <a:pt x="254991" y="1041310"/>
                  </a:lnTo>
                  <a:lnTo>
                    <a:pt x="294463" y="1065154"/>
                  </a:lnTo>
                  <a:lnTo>
                    <a:pt x="335943" y="1085797"/>
                  </a:lnTo>
                  <a:lnTo>
                    <a:pt x="379262" y="1103069"/>
                  </a:lnTo>
                  <a:lnTo>
                    <a:pt x="424248" y="1116799"/>
                  </a:lnTo>
                  <a:lnTo>
                    <a:pt x="470732" y="1126818"/>
                  </a:lnTo>
                  <a:lnTo>
                    <a:pt x="518543" y="1132953"/>
                  </a:lnTo>
                  <a:lnTo>
                    <a:pt x="567512" y="1135037"/>
                  </a:lnTo>
                  <a:lnTo>
                    <a:pt x="616480" y="1132953"/>
                  </a:lnTo>
                  <a:lnTo>
                    <a:pt x="664291" y="1126818"/>
                  </a:lnTo>
                  <a:lnTo>
                    <a:pt x="710775" y="1116799"/>
                  </a:lnTo>
                  <a:lnTo>
                    <a:pt x="755762" y="1103069"/>
                  </a:lnTo>
                  <a:lnTo>
                    <a:pt x="799080" y="1085797"/>
                  </a:lnTo>
                  <a:lnTo>
                    <a:pt x="840561" y="1065154"/>
                  </a:lnTo>
                  <a:lnTo>
                    <a:pt x="880032" y="1041310"/>
                  </a:lnTo>
                  <a:lnTo>
                    <a:pt x="917325" y="1014436"/>
                  </a:lnTo>
                  <a:lnTo>
                    <a:pt x="952269" y="984701"/>
                  </a:lnTo>
                  <a:lnTo>
                    <a:pt x="984693" y="952276"/>
                  </a:lnTo>
                  <a:lnTo>
                    <a:pt x="1014427" y="917332"/>
                  </a:lnTo>
                  <a:lnTo>
                    <a:pt x="1041301" y="880039"/>
                  </a:lnTo>
                  <a:lnTo>
                    <a:pt x="1065144" y="840568"/>
                  </a:lnTo>
                  <a:lnTo>
                    <a:pt x="1085787" y="799088"/>
                  </a:lnTo>
                  <a:lnTo>
                    <a:pt x="1103058" y="755769"/>
                  </a:lnTo>
                  <a:lnTo>
                    <a:pt x="1116787" y="710784"/>
                  </a:lnTo>
                  <a:lnTo>
                    <a:pt x="1126805" y="664301"/>
                  </a:lnTo>
                  <a:lnTo>
                    <a:pt x="1132941" y="616491"/>
                  </a:lnTo>
                  <a:lnTo>
                    <a:pt x="1135024" y="567524"/>
                  </a:lnTo>
                  <a:lnTo>
                    <a:pt x="1132941" y="518556"/>
                  </a:lnTo>
                  <a:lnTo>
                    <a:pt x="1126805" y="470745"/>
                  </a:lnTo>
                  <a:lnTo>
                    <a:pt x="1116787" y="424260"/>
                  </a:lnTo>
                  <a:lnTo>
                    <a:pt x="1103058" y="379273"/>
                  </a:lnTo>
                  <a:lnTo>
                    <a:pt x="1085787" y="335954"/>
                  </a:lnTo>
                  <a:lnTo>
                    <a:pt x="1065144" y="294473"/>
                  </a:lnTo>
                  <a:lnTo>
                    <a:pt x="1041301" y="255000"/>
                  </a:lnTo>
                  <a:lnTo>
                    <a:pt x="1014427" y="217706"/>
                  </a:lnTo>
                  <a:lnTo>
                    <a:pt x="984693" y="182762"/>
                  </a:lnTo>
                  <a:lnTo>
                    <a:pt x="952269" y="150337"/>
                  </a:lnTo>
                  <a:lnTo>
                    <a:pt x="917325" y="120601"/>
                  </a:lnTo>
                  <a:lnTo>
                    <a:pt x="880032" y="93727"/>
                  </a:lnTo>
                  <a:lnTo>
                    <a:pt x="840561" y="69882"/>
                  </a:lnTo>
                  <a:lnTo>
                    <a:pt x="799080" y="49239"/>
                  </a:lnTo>
                  <a:lnTo>
                    <a:pt x="755762" y="31967"/>
                  </a:lnTo>
                  <a:lnTo>
                    <a:pt x="710775" y="18237"/>
                  </a:lnTo>
                  <a:lnTo>
                    <a:pt x="664291" y="8219"/>
                  </a:lnTo>
                  <a:lnTo>
                    <a:pt x="616480" y="2083"/>
                  </a:lnTo>
                  <a:lnTo>
                    <a:pt x="567512" y="0"/>
                  </a:lnTo>
                  <a:close/>
                </a:path>
              </a:pathLst>
            </a:custGeom>
            <a:solidFill>
              <a:srgbClr val="FF98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6137295" y="8306067"/>
            <a:ext cx="3636010" cy="92076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1400"/>
              </a:lnSpc>
              <a:spcBef>
                <a:spcPts val="180"/>
              </a:spcBef>
            </a:pPr>
            <a:r>
              <a:rPr sz="1250">
                <a:solidFill>
                  <a:srgbClr val="41535C"/>
                </a:solidFill>
                <a:latin typeface="+mn-lt"/>
                <a:cs typeface="FSAlbert"/>
              </a:rPr>
              <a:t>The</a:t>
            </a:r>
            <a:r>
              <a:rPr sz="1250" spc="-10">
                <a:solidFill>
                  <a:srgbClr val="41535C"/>
                </a:solidFill>
                <a:latin typeface="+mn-lt"/>
                <a:cs typeface="FSAlbert"/>
              </a:rPr>
              <a:t> Healthcare</a:t>
            </a:r>
            <a:r>
              <a:rPr sz="125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250">
                <a:solidFill>
                  <a:srgbClr val="41535C"/>
                </a:solidFill>
                <a:latin typeface="+mn-lt"/>
                <a:cs typeface="FSAlbert"/>
              </a:rPr>
              <a:t>Quality</a:t>
            </a:r>
            <a:r>
              <a:rPr sz="125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250" spc="-10">
                <a:solidFill>
                  <a:srgbClr val="41535C"/>
                </a:solidFill>
                <a:latin typeface="+mn-lt"/>
                <a:cs typeface="FSAlbert"/>
              </a:rPr>
              <a:t>Improvement</a:t>
            </a:r>
            <a:r>
              <a:rPr sz="125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250" spc="-10">
                <a:solidFill>
                  <a:srgbClr val="41535C"/>
                </a:solidFill>
                <a:latin typeface="+mn-lt"/>
                <a:cs typeface="FSAlbert"/>
              </a:rPr>
              <a:t>Partnership (HQIP) </a:t>
            </a:r>
            <a:r>
              <a:rPr sz="1250">
                <a:solidFill>
                  <a:srgbClr val="41535C"/>
                </a:solidFill>
                <a:latin typeface="+mn-lt"/>
                <a:cs typeface="FSAlbert"/>
              </a:rPr>
              <a:t>published</a:t>
            </a:r>
            <a:r>
              <a:rPr sz="125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250">
                <a:solidFill>
                  <a:srgbClr val="41535C"/>
                </a:solidFill>
                <a:latin typeface="+mn-lt"/>
                <a:cs typeface="FSAlbert"/>
              </a:rPr>
              <a:t>an</a:t>
            </a:r>
            <a:r>
              <a:rPr sz="125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250">
                <a:solidFill>
                  <a:srgbClr val="41535C"/>
                </a:solidFill>
                <a:latin typeface="+mn-lt"/>
                <a:cs typeface="FSAlbert"/>
              </a:rPr>
              <a:t>article</a:t>
            </a:r>
            <a:r>
              <a:rPr sz="125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250">
                <a:solidFill>
                  <a:srgbClr val="41535C"/>
                </a:solidFill>
                <a:latin typeface="+mn-lt"/>
                <a:cs typeface="FSAlbert"/>
              </a:rPr>
              <a:t>on</a:t>
            </a:r>
            <a:r>
              <a:rPr sz="125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25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2"/>
              </a:rPr>
              <a:t>the</a:t>
            </a:r>
            <a:r>
              <a:rPr sz="1250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2"/>
              </a:rPr>
              <a:t> importance </a:t>
            </a:r>
            <a:r>
              <a:rPr sz="125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2"/>
              </a:rPr>
              <a:t>of</a:t>
            </a:r>
            <a:r>
              <a:rPr sz="1250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2"/>
              </a:rPr>
              <a:t> </a:t>
            </a:r>
            <a:r>
              <a:rPr sz="125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2"/>
              </a:rPr>
              <a:t>patient</a:t>
            </a:r>
            <a:r>
              <a:rPr sz="1250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2"/>
              </a:rPr>
              <a:t> </a:t>
            </a:r>
            <a:r>
              <a:rPr sz="125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2"/>
              </a:rPr>
              <a:t>voice</a:t>
            </a:r>
            <a:r>
              <a:rPr sz="125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2"/>
              </a:rPr>
              <a:t> </a:t>
            </a:r>
            <a:r>
              <a:rPr sz="125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25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2"/>
              </a:rPr>
              <a:t>in</a:t>
            </a:r>
            <a:r>
              <a:rPr sz="1250" u="sng" spc="-2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2"/>
              </a:rPr>
              <a:t> </a:t>
            </a:r>
            <a:r>
              <a:rPr sz="125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2"/>
              </a:rPr>
              <a:t>clinical</a:t>
            </a:r>
            <a:r>
              <a:rPr sz="1250" u="sng" spc="-2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2"/>
              </a:rPr>
              <a:t> </a:t>
            </a:r>
            <a:r>
              <a:rPr sz="125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2"/>
              </a:rPr>
              <a:t>audit</a:t>
            </a:r>
            <a:r>
              <a:rPr sz="1250">
                <a:solidFill>
                  <a:srgbClr val="41535C"/>
                </a:solidFill>
                <a:latin typeface="+mn-lt"/>
                <a:cs typeface="FSAlbert"/>
              </a:rPr>
              <a:t>.</a:t>
            </a:r>
            <a:r>
              <a:rPr sz="125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250">
                <a:solidFill>
                  <a:srgbClr val="41535C"/>
                </a:solidFill>
                <a:latin typeface="+mn-lt"/>
                <a:cs typeface="FSAlbert"/>
              </a:rPr>
              <a:t>This</a:t>
            </a:r>
            <a:r>
              <a:rPr sz="125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250" spc="-10">
                <a:solidFill>
                  <a:srgbClr val="41535C"/>
                </a:solidFill>
                <a:latin typeface="+mn-lt"/>
                <a:cs typeface="FSAlbert"/>
              </a:rPr>
              <a:t>featured</a:t>
            </a:r>
            <a:r>
              <a:rPr sz="125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250">
                <a:solidFill>
                  <a:srgbClr val="41535C"/>
                </a:solidFill>
                <a:latin typeface="+mn-lt"/>
                <a:cs typeface="FSAlbert"/>
              </a:rPr>
              <a:t>a</a:t>
            </a:r>
            <a:r>
              <a:rPr sz="125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250">
                <a:solidFill>
                  <a:srgbClr val="41535C"/>
                </a:solidFill>
                <a:latin typeface="+mn-lt"/>
                <a:cs typeface="FSAlbert"/>
              </a:rPr>
              <a:t>spotlight</a:t>
            </a:r>
            <a:r>
              <a:rPr sz="125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250">
                <a:solidFill>
                  <a:srgbClr val="41535C"/>
                </a:solidFill>
                <a:latin typeface="+mn-lt"/>
                <a:cs typeface="FSAlbert"/>
              </a:rPr>
              <a:t>on</a:t>
            </a:r>
            <a:r>
              <a:rPr sz="125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250">
                <a:solidFill>
                  <a:srgbClr val="41535C"/>
                </a:solidFill>
                <a:latin typeface="+mn-lt"/>
                <a:cs typeface="FSAlbert"/>
              </a:rPr>
              <a:t>our</a:t>
            </a:r>
            <a:r>
              <a:rPr sz="125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250" spc="-10">
                <a:solidFill>
                  <a:srgbClr val="41535C"/>
                </a:solidFill>
                <a:latin typeface="+mn-lt"/>
                <a:cs typeface="FSAlbert"/>
              </a:rPr>
              <a:t>patient </a:t>
            </a:r>
            <a:r>
              <a:rPr sz="1250">
                <a:solidFill>
                  <a:srgbClr val="41535C"/>
                </a:solidFill>
                <a:latin typeface="+mn-lt"/>
                <a:cs typeface="FSAlbert"/>
              </a:rPr>
              <a:t>resources</a:t>
            </a:r>
            <a:r>
              <a:rPr sz="1250" spc="-3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25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25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250">
                <a:solidFill>
                  <a:srgbClr val="41535C"/>
                </a:solidFill>
                <a:latin typeface="+mn-lt"/>
                <a:cs typeface="FSAlbert"/>
              </a:rPr>
              <a:t>their</a:t>
            </a:r>
            <a:r>
              <a:rPr sz="1250" spc="-3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250">
                <a:solidFill>
                  <a:srgbClr val="41535C"/>
                </a:solidFill>
                <a:latin typeface="+mn-lt"/>
                <a:cs typeface="FSAlbert"/>
              </a:rPr>
              <a:t>impact</a:t>
            </a:r>
            <a:r>
              <a:rPr sz="125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250">
                <a:solidFill>
                  <a:srgbClr val="41535C"/>
                </a:solidFill>
                <a:latin typeface="+mn-lt"/>
                <a:cs typeface="FSAlbert"/>
              </a:rPr>
              <a:t>on</a:t>
            </a:r>
            <a:r>
              <a:rPr sz="1250" spc="-3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250">
                <a:solidFill>
                  <a:srgbClr val="41535C"/>
                </a:solidFill>
                <a:latin typeface="+mn-lt"/>
                <a:cs typeface="FSAlbert"/>
              </a:rPr>
              <a:t>chronic</a:t>
            </a:r>
            <a:r>
              <a:rPr sz="125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250" spc="-10">
                <a:solidFill>
                  <a:srgbClr val="41535C"/>
                </a:solidFill>
                <a:latin typeface="+mn-lt"/>
                <a:cs typeface="FSAlbert"/>
              </a:rPr>
              <a:t>obstructive </a:t>
            </a:r>
            <a:r>
              <a:rPr sz="1250">
                <a:solidFill>
                  <a:srgbClr val="41535C"/>
                </a:solidFill>
                <a:latin typeface="+mn-lt"/>
                <a:cs typeface="FSAlbert"/>
              </a:rPr>
              <a:t>pulmonary</a:t>
            </a:r>
            <a:r>
              <a:rPr sz="125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250">
                <a:solidFill>
                  <a:srgbClr val="41535C"/>
                </a:solidFill>
                <a:latin typeface="+mn-lt"/>
                <a:cs typeface="FSAlbert"/>
              </a:rPr>
              <a:t>disease</a:t>
            </a:r>
            <a:r>
              <a:rPr sz="125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250">
                <a:solidFill>
                  <a:srgbClr val="41535C"/>
                </a:solidFill>
                <a:latin typeface="+mn-lt"/>
                <a:cs typeface="FSAlbert"/>
              </a:rPr>
              <a:t>(COPD)</a:t>
            </a:r>
            <a:r>
              <a:rPr sz="125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25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25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250">
                <a:solidFill>
                  <a:srgbClr val="41535C"/>
                </a:solidFill>
                <a:latin typeface="+mn-lt"/>
                <a:cs typeface="FSAlbert"/>
              </a:rPr>
              <a:t>asthma</a:t>
            </a:r>
            <a:r>
              <a:rPr sz="125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250" spc="-20">
                <a:solidFill>
                  <a:srgbClr val="41535C"/>
                </a:solidFill>
                <a:latin typeface="+mn-lt"/>
                <a:cs typeface="FSAlbert"/>
              </a:rPr>
              <a:t>care.</a:t>
            </a:r>
            <a:endParaRPr sz="1250">
              <a:latin typeface="+mn-lt"/>
              <a:cs typeface="FSAlbert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648004" y="5217236"/>
            <a:ext cx="3995420" cy="4134485"/>
          </a:xfrm>
          <a:custGeom>
            <a:avLst/>
            <a:gdLst/>
            <a:ahLst/>
            <a:cxnLst/>
            <a:rect l="l" t="t" r="r" b="b"/>
            <a:pathLst>
              <a:path w="3995420" h="4134484">
                <a:moveTo>
                  <a:pt x="3995089" y="0"/>
                </a:moveTo>
                <a:lnTo>
                  <a:pt x="0" y="0"/>
                </a:lnTo>
                <a:lnTo>
                  <a:pt x="0" y="4134230"/>
                </a:lnTo>
                <a:lnTo>
                  <a:pt x="3995089" y="4134230"/>
                </a:lnTo>
                <a:lnTo>
                  <a:pt x="3995089" y="0"/>
                </a:lnTo>
                <a:close/>
              </a:path>
            </a:pathLst>
          </a:custGeom>
          <a:solidFill>
            <a:srgbClr val="5676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648004" y="5217236"/>
            <a:ext cx="3995420" cy="2851357"/>
          </a:xfrm>
          <a:prstGeom prst="rect">
            <a:avLst/>
          </a:prstGeom>
        </p:spPr>
        <p:txBody>
          <a:bodyPr vert="horz" wrap="square" lIns="0" tIns="205104" rIns="0" bIns="0" rtlCol="0">
            <a:spAutoFit/>
          </a:bodyPr>
          <a:lstStyle/>
          <a:p>
            <a:pPr marL="301625" marR="505459">
              <a:lnSpc>
                <a:spcPts val="1900"/>
              </a:lnSpc>
              <a:spcBef>
                <a:spcPts val="1614"/>
              </a:spcBef>
            </a:pPr>
            <a:r>
              <a:rPr>
                <a:solidFill>
                  <a:schemeClr val="bg1"/>
                </a:solidFill>
                <a:latin typeface="Georgia" panose="02040502050405020303" pitchFamily="18" charset="0"/>
                <a:cs typeface="Museo Slab 700"/>
              </a:rPr>
              <a:t>Patient</a:t>
            </a:r>
            <a:r>
              <a:rPr spc="-35">
                <a:solidFill>
                  <a:schemeClr val="bg1"/>
                </a:solidFill>
                <a:latin typeface="Georgia" panose="02040502050405020303" pitchFamily="18" charset="0"/>
                <a:cs typeface="Museo Slab 700"/>
              </a:rPr>
              <a:t> </a:t>
            </a:r>
            <a:r>
              <a:rPr>
                <a:solidFill>
                  <a:schemeClr val="bg1"/>
                </a:solidFill>
                <a:latin typeface="Georgia" panose="02040502050405020303" pitchFamily="18" charset="0"/>
                <a:cs typeface="Museo Slab 700"/>
              </a:rPr>
              <a:t>and</a:t>
            </a:r>
            <a:r>
              <a:rPr spc="-30">
                <a:solidFill>
                  <a:schemeClr val="bg1"/>
                </a:solidFill>
                <a:latin typeface="Georgia" panose="02040502050405020303" pitchFamily="18" charset="0"/>
                <a:cs typeface="Museo Slab 700"/>
              </a:rPr>
              <a:t> </a:t>
            </a:r>
            <a:r>
              <a:rPr>
                <a:solidFill>
                  <a:schemeClr val="bg1"/>
                </a:solidFill>
                <a:latin typeface="Georgia" panose="02040502050405020303" pitchFamily="18" charset="0"/>
                <a:cs typeface="Museo Slab 700"/>
              </a:rPr>
              <a:t>public</a:t>
            </a:r>
            <a:r>
              <a:rPr spc="-30">
                <a:solidFill>
                  <a:schemeClr val="bg1"/>
                </a:solidFill>
                <a:latin typeface="Georgia" panose="02040502050405020303" pitchFamily="18" charset="0"/>
                <a:cs typeface="Museo Slab 700"/>
              </a:rPr>
              <a:t> </a:t>
            </a:r>
            <a:r>
              <a:rPr>
                <a:solidFill>
                  <a:schemeClr val="bg1"/>
                </a:solidFill>
                <a:latin typeface="Georgia" panose="02040502050405020303" pitchFamily="18" charset="0"/>
                <a:cs typeface="Museo Slab 700"/>
              </a:rPr>
              <a:t>version</a:t>
            </a:r>
            <a:r>
              <a:rPr spc="-30">
                <a:solidFill>
                  <a:schemeClr val="bg1"/>
                </a:solidFill>
                <a:latin typeface="Georgia" panose="02040502050405020303" pitchFamily="18" charset="0"/>
                <a:cs typeface="Museo Slab 700"/>
              </a:rPr>
              <a:t> </a:t>
            </a:r>
            <a:r>
              <a:rPr spc="-25">
                <a:solidFill>
                  <a:schemeClr val="bg1"/>
                </a:solidFill>
                <a:latin typeface="Georgia" panose="02040502050405020303" pitchFamily="18" charset="0"/>
                <a:cs typeface="Museo Slab 700"/>
              </a:rPr>
              <a:t>of </a:t>
            </a:r>
            <a:r>
              <a:rPr>
                <a:solidFill>
                  <a:schemeClr val="bg1"/>
                </a:solidFill>
                <a:latin typeface="Georgia" panose="02040502050405020303" pitchFamily="18" charset="0"/>
                <a:cs typeface="Museo Slab 700"/>
              </a:rPr>
              <a:t>our</a:t>
            </a:r>
            <a:r>
              <a:rPr spc="-35">
                <a:solidFill>
                  <a:schemeClr val="bg1"/>
                </a:solidFill>
                <a:latin typeface="Georgia" panose="02040502050405020303" pitchFamily="18" charset="0"/>
                <a:cs typeface="Museo Slab 700"/>
              </a:rPr>
              <a:t> </a:t>
            </a:r>
            <a:r>
              <a:rPr>
                <a:solidFill>
                  <a:schemeClr val="bg1"/>
                </a:solidFill>
                <a:latin typeface="Georgia" panose="02040502050405020303" pitchFamily="18" charset="0"/>
                <a:cs typeface="Museo Slab 700"/>
              </a:rPr>
              <a:t>annual</a:t>
            </a:r>
            <a:r>
              <a:rPr spc="-35">
                <a:solidFill>
                  <a:schemeClr val="bg1"/>
                </a:solidFill>
                <a:latin typeface="Georgia" panose="02040502050405020303" pitchFamily="18" charset="0"/>
                <a:cs typeface="Museo Slab 700"/>
              </a:rPr>
              <a:t> </a:t>
            </a:r>
            <a:r>
              <a:rPr>
                <a:solidFill>
                  <a:schemeClr val="bg1"/>
                </a:solidFill>
                <a:latin typeface="Georgia" panose="02040502050405020303" pitchFamily="18" charset="0"/>
                <a:cs typeface="Museo Slab 700"/>
              </a:rPr>
              <a:t>clinical</a:t>
            </a:r>
            <a:r>
              <a:rPr spc="-30">
                <a:solidFill>
                  <a:schemeClr val="bg1"/>
                </a:solidFill>
                <a:latin typeface="Georgia" panose="02040502050405020303" pitchFamily="18" charset="0"/>
                <a:cs typeface="Museo Slab 700"/>
              </a:rPr>
              <a:t> </a:t>
            </a:r>
            <a:r>
              <a:rPr>
                <a:solidFill>
                  <a:schemeClr val="bg1"/>
                </a:solidFill>
                <a:latin typeface="Georgia" panose="02040502050405020303" pitchFamily="18" charset="0"/>
                <a:cs typeface="Museo Slab 700"/>
              </a:rPr>
              <a:t>audit</a:t>
            </a:r>
            <a:r>
              <a:rPr spc="-35">
                <a:solidFill>
                  <a:schemeClr val="bg1"/>
                </a:solidFill>
                <a:latin typeface="Georgia" panose="02040502050405020303" pitchFamily="18" charset="0"/>
                <a:cs typeface="Museo Slab 700"/>
              </a:rPr>
              <a:t> </a:t>
            </a:r>
            <a:r>
              <a:rPr u="sng" spc="-10">
                <a:solidFill>
                  <a:schemeClr val="bg1"/>
                </a:solidFill>
                <a:uFill>
                  <a:solidFill>
                    <a:srgbClr val="ABBAE8"/>
                  </a:solidFill>
                </a:uFill>
                <a:latin typeface="Georgia" panose="02040502050405020303" pitchFamily="18" charset="0"/>
                <a:cs typeface="Museo Slab 70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report</a:t>
            </a:r>
            <a:endParaRPr>
              <a:solidFill>
                <a:schemeClr val="bg1"/>
              </a:solidFill>
              <a:latin typeface="Georgia" panose="02040502050405020303" pitchFamily="18" charset="0"/>
              <a:cs typeface="Museo Slab 700"/>
            </a:endParaRPr>
          </a:p>
          <a:p>
            <a:pPr marL="301625" marR="460375">
              <a:lnSpc>
                <a:spcPts val="1400"/>
              </a:lnSpc>
              <a:spcBef>
                <a:spcPts val="1425"/>
              </a:spcBef>
            </a:pP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Our</a:t>
            </a:r>
            <a:r>
              <a:rPr sz="1400" spc="-30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 spc="-10">
                <a:solidFill>
                  <a:srgbClr val="FFFFFF"/>
                </a:solidFill>
                <a:latin typeface="+mn-lt"/>
                <a:cs typeface="FSAlbert"/>
              </a:rPr>
              <a:t>A+LUK</a:t>
            </a:r>
            <a:r>
              <a:rPr sz="1400" spc="-30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adult</a:t>
            </a:r>
            <a:r>
              <a:rPr sz="1400" spc="-30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patient</a:t>
            </a:r>
            <a:r>
              <a:rPr sz="1400" spc="-30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panel</a:t>
            </a:r>
            <a:r>
              <a:rPr sz="1400" spc="-30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expressed</a:t>
            </a:r>
            <a:r>
              <a:rPr sz="1400" spc="-30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 spc="-10">
                <a:solidFill>
                  <a:srgbClr val="FFFFFF"/>
                </a:solidFill>
                <a:latin typeface="+mn-lt"/>
                <a:cs typeface="FSAlbert"/>
              </a:rPr>
              <a:t>their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desire</a:t>
            </a:r>
            <a:r>
              <a:rPr sz="1400" spc="-30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to</a:t>
            </a:r>
            <a:r>
              <a:rPr sz="1400" spc="-25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 spc="-10">
                <a:solidFill>
                  <a:srgbClr val="FFFFFF"/>
                </a:solidFill>
                <a:latin typeface="+mn-lt"/>
                <a:cs typeface="FSAlbert"/>
              </a:rPr>
              <a:t>co-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produce</a:t>
            </a:r>
            <a:r>
              <a:rPr sz="1400" spc="-30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a</a:t>
            </a:r>
            <a:r>
              <a:rPr sz="1400" spc="-25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patient</a:t>
            </a:r>
            <a:r>
              <a:rPr sz="1400" spc="-25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and</a:t>
            </a:r>
            <a:r>
              <a:rPr sz="1400" spc="-30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public</a:t>
            </a:r>
            <a:r>
              <a:rPr sz="1400" spc="-25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 spc="-10">
                <a:solidFill>
                  <a:srgbClr val="FFFFFF"/>
                </a:solidFill>
                <a:latin typeface="+mn-lt"/>
                <a:cs typeface="FSAlbert"/>
              </a:rPr>
              <a:t>report containing</a:t>
            </a:r>
            <a:r>
              <a:rPr sz="1400" spc="-15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less</a:t>
            </a:r>
            <a:r>
              <a:rPr sz="1400" spc="-10">
                <a:solidFill>
                  <a:srgbClr val="FFFFFF"/>
                </a:solidFill>
                <a:latin typeface="+mn-lt"/>
                <a:cs typeface="FSAlbert"/>
              </a:rPr>
              <a:t> technical</a:t>
            </a:r>
            <a:r>
              <a:rPr sz="1400" spc="-15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jargon</a:t>
            </a:r>
            <a:r>
              <a:rPr sz="1400" spc="-10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and</a:t>
            </a:r>
            <a:r>
              <a:rPr sz="1400" spc="-10">
                <a:solidFill>
                  <a:srgbClr val="FFFFFF"/>
                </a:solidFill>
                <a:latin typeface="+mn-lt"/>
                <a:cs typeface="FSAlbert"/>
              </a:rPr>
              <a:t> explaining</a:t>
            </a:r>
            <a:r>
              <a:rPr sz="1400" spc="500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the</a:t>
            </a:r>
            <a:r>
              <a:rPr sz="1400" spc="-20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‘why’</a:t>
            </a:r>
            <a:r>
              <a:rPr sz="1400" spc="-15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behind</a:t>
            </a:r>
            <a:r>
              <a:rPr sz="1400" spc="-15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the</a:t>
            </a:r>
            <a:r>
              <a:rPr sz="1400" spc="-20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report</a:t>
            </a:r>
            <a:r>
              <a:rPr sz="1400" spc="-15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 spc="-10">
                <a:solidFill>
                  <a:srgbClr val="FFFFFF"/>
                </a:solidFill>
                <a:latin typeface="+mn-lt"/>
                <a:cs typeface="FSAlbert"/>
              </a:rPr>
              <a:t>recommendations</a:t>
            </a:r>
            <a:r>
              <a:rPr sz="1400" spc="-15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 spc="-25">
                <a:solidFill>
                  <a:srgbClr val="FFFFFF"/>
                </a:solidFill>
                <a:latin typeface="+mn-lt"/>
                <a:cs typeface="FSAlbert"/>
              </a:rPr>
              <a:t>and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data.</a:t>
            </a:r>
            <a:r>
              <a:rPr sz="1400" spc="-35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Our</a:t>
            </a:r>
            <a:r>
              <a:rPr sz="1400" spc="-30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goal</a:t>
            </a:r>
            <a:r>
              <a:rPr sz="1400" spc="-30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was</a:t>
            </a:r>
            <a:r>
              <a:rPr sz="1400" spc="-35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to</a:t>
            </a:r>
            <a:r>
              <a:rPr sz="1400" spc="-30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empower</a:t>
            </a:r>
            <a:r>
              <a:rPr sz="1400" spc="-30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patients</a:t>
            </a:r>
            <a:r>
              <a:rPr sz="1400" spc="-35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and</a:t>
            </a:r>
            <a:r>
              <a:rPr sz="1400" spc="-30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 spc="-25">
                <a:solidFill>
                  <a:srgbClr val="FFFFFF"/>
                </a:solidFill>
                <a:latin typeface="+mn-lt"/>
                <a:cs typeface="FSAlbert"/>
              </a:rPr>
              <a:t>the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public</a:t>
            </a:r>
            <a:r>
              <a:rPr sz="1400" spc="-10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to</a:t>
            </a:r>
            <a:r>
              <a:rPr sz="1400" spc="-5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 spc="-10">
                <a:solidFill>
                  <a:srgbClr val="FFFFFF"/>
                </a:solidFill>
                <a:latin typeface="+mn-lt"/>
                <a:cs typeface="FSAlbert"/>
              </a:rPr>
              <a:t>understand</a:t>
            </a:r>
            <a:r>
              <a:rPr sz="1400" spc="-5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their</a:t>
            </a:r>
            <a:r>
              <a:rPr sz="1400" spc="-5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 spc="-10">
                <a:solidFill>
                  <a:srgbClr val="FFFFFF"/>
                </a:solidFill>
                <a:latin typeface="+mn-lt"/>
                <a:cs typeface="FSAlbert"/>
              </a:rPr>
              <a:t>healthcare.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The</a:t>
            </a:r>
            <a:r>
              <a:rPr sz="1400" spc="-5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 spc="-10">
                <a:solidFill>
                  <a:srgbClr val="FFFFFF"/>
                </a:solidFill>
                <a:latin typeface="+mn-lt"/>
                <a:cs typeface="FSAlbert"/>
              </a:rPr>
              <a:t>report</a:t>
            </a:r>
            <a:r>
              <a:rPr lang="en-GB" sz="1400">
                <a:latin typeface="+mn-lt"/>
                <a:cs typeface="FSAlbert"/>
              </a:rPr>
              <a:t> </a:t>
            </a:r>
            <a:r>
              <a:rPr sz="1400" spc="-10">
                <a:solidFill>
                  <a:srgbClr val="FFFFFF"/>
                </a:solidFill>
                <a:latin typeface="+mn-lt"/>
                <a:cs typeface="FSAlbert"/>
              </a:rPr>
              <a:t>contains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a</a:t>
            </a:r>
            <a:r>
              <a:rPr sz="1400" spc="-10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glossary</a:t>
            </a:r>
            <a:r>
              <a:rPr sz="1400" spc="-10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to</a:t>
            </a:r>
            <a:r>
              <a:rPr sz="1400" spc="-10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break</a:t>
            </a:r>
            <a:r>
              <a:rPr sz="1400" spc="-10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down</a:t>
            </a:r>
            <a:r>
              <a:rPr sz="1400" spc="-10">
                <a:solidFill>
                  <a:srgbClr val="FFFFFF"/>
                </a:solidFill>
                <a:latin typeface="+mn-lt"/>
                <a:cs typeface="FSAlbert"/>
              </a:rPr>
              <a:t> terminology </a:t>
            </a:r>
            <a:r>
              <a:rPr sz="1400" spc="-25">
                <a:solidFill>
                  <a:srgbClr val="FFFFFF"/>
                </a:solidFill>
                <a:latin typeface="+mn-lt"/>
                <a:cs typeface="FSAlbert"/>
              </a:rPr>
              <a:t>and </a:t>
            </a:r>
            <a:r>
              <a:rPr sz="1400" spc="-10">
                <a:solidFill>
                  <a:srgbClr val="FFFFFF"/>
                </a:solidFill>
                <a:latin typeface="+mn-lt"/>
                <a:cs typeface="FSAlbert"/>
              </a:rPr>
              <a:t>impactful</a:t>
            </a:r>
            <a:r>
              <a:rPr sz="1400" spc="-25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quotes</a:t>
            </a:r>
            <a:r>
              <a:rPr sz="1400" spc="-20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 spc="-10">
                <a:solidFill>
                  <a:srgbClr val="FFFFFF"/>
                </a:solidFill>
                <a:latin typeface="+mn-lt"/>
                <a:cs typeface="FSAlbert"/>
              </a:rPr>
              <a:t>from</a:t>
            </a:r>
            <a:r>
              <a:rPr sz="1400" spc="-25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our</a:t>
            </a:r>
            <a:r>
              <a:rPr sz="1400" spc="-20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 spc="-10">
                <a:solidFill>
                  <a:srgbClr val="FFFFFF"/>
                </a:solidFill>
                <a:latin typeface="+mn-lt"/>
                <a:cs typeface="FSAlbert"/>
              </a:rPr>
              <a:t>A+LUK</a:t>
            </a:r>
            <a:r>
              <a:rPr sz="1400" spc="-20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group</a:t>
            </a:r>
            <a:r>
              <a:rPr sz="1400" spc="-25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 spc="-10">
                <a:solidFill>
                  <a:srgbClr val="FFFFFF"/>
                </a:solidFill>
                <a:latin typeface="+mn-lt"/>
                <a:cs typeface="FSAlbert"/>
              </a:rPr>
              <a:t>members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about</a:t>
            </a:r>
            <a:r>
              <a:rPr sz="1400" spc="-30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what</a:t>
            </a:r>
            <a:r>
              <a:rPr sz="1400" spc="-25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they</a:t>
            </a:r>
            <a:r>
              <a:rPr sz="1400" spc="-25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think</a:t>
            </a:r>
            <a:r>
              <a:rPr sz="1400" spc="-25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of</a:t>
            </a:r>
            <a:r>
              <a:rPr sz="1400" spc="-25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>
                <a:solidFill>
                  <a:srgbClr val="FFFFFF"/>
                </a:solidFill>
                <a:latin typeface="+mn-lt"/>
                <a:cs typeface="FSAlbert"/>
              </a:rPr>
              <a:t>the</a:t>
            </a:r>
            <a:r>
              <a:rPr sz="1400" spc="-25">
                <a:solidFill>
                  <a:srgbClr val="FFFFFF"/>
                </a:solidFill>
                <a:latin typeface="+mn-lt"/>
                <a:cs typeface="FSAlbert"/>
              </a:rPr>
              <a:t> </a:t>
            </a:r>
            <a:r>
              <a:rPr sz="1400" spc="-20">
                <a:solidFill>
                  <a:srgbClr val="FFFFFF"/>
                </a:solidFill>
                <a:latin typeface="+mn-lt"/>
                <a:cs typeface="FSAlbert"/>
              </a:rPr>
              <a:t>data.</a:t>
            </a:r>
            <a:endParaRPr sz="1400">
              <a:latin typeface="+mn-lt"/>
              <a:cs typeface="FSAlbert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2076449" y="8068593"/>
            <a:ext cx="2374815" cy="1194354"/>
            <a:chOff x="1652185" y="7767522"/>
            <a:chExt cx="2799080" cy="1495425"/>
          </a:xfrm>
        </p:grpSpPr>
        <p:sp>
          <p:nvSpPr>
            <p:cNvPr id="38" name="object 38"/>
            <p:cNvSpPr/>
            <p:nvPr/>
          </p:nvSpPr>
          <p:spPr>
            <a:xfrm>
              <a:off x="2359754" y="8666702"/>
              <a:ext cx="10160" cy="595630"/>
            </a:xfrm>
            <a:custGeom>
              <a:avLst/>
              <a:gdLst/>
              <a:ahLst/>
              <a:cxnLst/>
              <a:rect l="l" t="t" r="r" b="b"/>
              <a:pathLst>
                <a:path w="10160" h="595629">
                  <a:moveTo>
                    <a:pt x="7607" y="0"/>
                  </a:moveTo>
                  <a:lnTo>
                    <a:pt x="2197" y="0"/>
                  </a:lnTo>
                  <a:lnTo>
                    <a:pt x="0" y="2197"/>
                  </a:lnTo>
                  <a:lnTo>
                    <a:pt x="0" y="592912"/>
                  </a:lnTo>
                  <a:lnTo>
                    <a:pt x="2197" y="595109"/>
                  </a:lnTo>
                  <a:lnTo>
                    <a:pt x="4902" y="595109"/>
                  </a:lnTo>
                  <a:lnTo>
                    <a:pt x="7607" y="595109"/>
                  </a:lnTo>
                  <a:lnTo>
                    <a:pt x="9804" y="592912"/>
                  </a:lnTo>
                  <a:lnTo>
                    <a:pt x="9804" y="2197"/>
                  </a:lnTo>
                  <a:lnTo>
                    <a:pt x="7607" y="0"/>
                  </a:lnTo>
                  <a:close/>
                </a:path>
              </a:pathLst>
            </a:custGeom>
            <a:solidFill>
              <a:srgbClr val="C7C7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3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532509" y="9076963"/>
              <a:ext cx="150667" cy="18020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3225797" y="9075999"/>
              <a:ext cx="150661" cy="180202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3274897" y="8308733"/>
              <a:ext cx="424815" cy="923290"/>
            </a:xfrm>
            <a:custGeom>
              <a:avLst/>
              <a:gdLst/>
              <a:ahLst/>
              <a:cxnLst/>
              <a:rect l="l" t="t" r="r" b="b"/>
              <a:pathLst>
                <a:path w="424814" h="923290">
                  <a:moveTo>
                    <a:pt x="364147" y="0"/>
                  </a:moveTo>
                  <a:lnTo>
                    <a:pt x="262843" y="19235"/>
                  </a:lnTo>
                  <a:lnTo>
                    <a:pt x="195945" y="26628"/>
                  </a:lnTo>
                  <a:lnTo>
                    <a:pt x="133632" y="23063"/>
                  </a:lnTo>
                  <a:lnTo>
                    <a:pt x="46088" y="9423"/>
                  </a:lnTo>
                  <a:lnTo>
                    <a:pt x="0" y="878039"/>
                  </a:lnTo>
                  <a:lnTo>
                    <a:pt x="31645" y="901100"/>
                  </a:lnTo>
                  <a:lnTo>
                    <a:pt x="61587" y="913166"/>
                  </a:lnTo>
                  <a:lnTo>
                    <a:pt x="87481" y="906399"/>
                  </a:lnTo>
                  <a:lnTo>
                    <a:pt x="106981" y="872961"/>
                  </a:lnTo>
                  <a:lnTo>
                    <a:pt x="117741" y="805014"/>
                  </a:lnTo>
                  <a:lnTo>
                    <a:pt x="206260" y="286080"/>
                  </a:lnTo>
                  <a:lnTo>
                    <a:pt x="320459" y="915974"/>
                  </a:lnTo>
                  <a:lnTo>
                    <a:pt x="357460" y="922192"/>
                  </a:lnTo>
                  <a:lnTo>
                    <a:pt x="380533" y="923283"/>
                  </a:lnTo>
                  <a:lnTo>
                    <a:pt x="399343" y="918364"/>
                  </a:lnTo>
                  <a:lnTo>
                    <a:pt x="423557" y="906551"/>
                  </a:lnTo>
                  <a:lnTo>
                    <a:pt x="424601" y="830878"/>
                  </a:lnTo>
                  <a:lnTo>
                    <a:pt x="418760" y="711222"/>
                  </a:lnTo>
                  <a:lnTo>
                    <a:pt x="400465" y="462592"/>
                  </a:lnTo>
                  <a:lnTo>
                    <a:pt x="364147" y="0"/>
                  </a:lnTo>
                  <a:close/>
                </a:path>
              </a:pathLst>
            </a:custGeom>
            <a:solidFill>
              <a:srgbClr val="4C59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3300971" y="8516670"/>
              <a:ext cx="183515" cy="457834"/>
            </a:xfrm>
            <a:custGeom>
              <a:avLst/>
              <a:gdLst/>
              <a:ahLst/>
              <a:cxnLst/>
              <a:rect l="l" t="t" r="r" b="b"/>
              <a:pathLst>
                <a:path w="183514" h="457834">
                  <a:moveTo>
                    <a:pt x="22631" y="129552"/>
                  </a:moveTo>
                  <a:lnTo>
                    <a:pt x="21983" y="128828"/>
                  </a:lnTo>
                  <a:lnTo>
                    <a:pt x="20307" y="128727"/>
                  </a:lnTo>
                  <a:lnTo>
                    <a:pt x="19583" y="129374"/>
                  </a:lnTo>
                  <a:lnTo>
                    <a:pt x="0" y="456615"/>
                  </a:lnTo>
                  <a:lnTo>
                    <a:pt x="647" y="457339"/>
                  </a:lnTo>
                  <a:lnTo>
                    <a:pt x="1574" y="457390"/>
                  </a:lnTo>
                  <a:lnTo>
                    <a:pt x="2374" y="457390"/>
                  </a:lnTo>
                  <a:lnTo>
                    <a:pt x="3048" y="456768"/>
                  </a:lnTo>
                  <a:lnTo>
                    <a:pt x="22631" y="129552"/>
                  </a:lnTo>
                  <a:close/>
                </a:path>
                <a:path w="183514" h="457834">
                  <a:moveTo>
                    <a:pt x="182918" y="48171"/>
                  </a:moveTo>
                  <a:lnTo>
                    <a:pt x="182321" y="23622"/>
                  </a:lnTo>
                  <a:lnTo>
                    <a:pt x="180327" y="2146"/>
                  </a:lnTo>
                  <a:lnTo>
                    <a:pt x="180111" y="863"/>
                  </a:lnTo>
                  <a:lnTo>
                    <a:pt x="178904" y="0"/>
                  </a:lnTo>
                  <a:lnTo>
                    <a:pt x="176352" y="431"/>
                  </a:lnTo>
                  <a:lnTo>
                    <a:pt x="175488" y="1638"/>
                  </a:lnTo>
                  <a:lnTo>
                    <a:pt x="177647" y="24282"/>
                  </a:lnTo>
                  <a:lnTo>
                    <a:pt x="178206" y="48920"/>
                  </a:lnTo>
                  <a:lnTo>
                    <a:pt x="178054" y="69342"/>
                  </a:lnTo>
                  <a:lnTo>
                    <a:pt x="177800" y="79362"/>
                  </a:lnTo>
                  <a:lnTo>
                    <a:pt x="178816" y="80441"/>
                  </a:lnTo>
                  <a:lnTo>
                    <a:pt x="180187" y="80492"/>
                  </a:lnTo>
                  <a:lnTo>
                    <a:pt x="181444" y="80492"/>
                  </a:lnTo>
                  <a:lnTo>
                    <a:pt x="182486" y="79489"/>
                  </a:lnTo>
                  <a:lnTo>
                    <a:pt x="182765" y="68732"/>
                  </a:lnTo>
                  <a:lnTo>
                    <a:pt x="182918" y="4817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" name="object 43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3357547" y="7769334"/>
              <a:ext cx="202000" cy="274634"/>
            </a:xfrm>
            <a:prstGeom prst="rect">
              <a:avLst/>
            </a:prstGeom>
          </p:spPr>
        </p:pic>
        <p:sp>
          <p:nvSpPr>
            <p:cNvPr id="44" name="object 44"/>
            <p:cNvSpPr/>
            <p:nvPr/>
          </p:nvSpPr>
          <p:spPr>
            <a:xfrm>
              <a:off x="3215983" y="8011210"/>
              <a:ext cx="521970" cy="440690"/>
            </a:xfrm>
            <a:custGeom>
              <a:avLst/>
              <a:gdLst/>
              <a:ahLst/>
              <a:cxnLst/>
              <a:rect l="l" t="t" r="r" b="b"/>
              <a:pathLst>
                <a:path w="521970" h="440690">
                  <a:moveTo>
                    <a:pt x="521411" y="289179"/>
                  </a:moveTo>
                  <a:lnTo>
                    <a:pt x="516991" y="247510"/>
                  </a:lnTo>
                  <a:lnTo>
                    <a:pt x="499059" y="193560"/>
                  </a:lnTo>
                  <a:lnTo>
                    <a:pt x="474560" y="136055"/>
                  </a:lnTo>
                  <a:lnTo>
                    <a:pt x="450443" y="83769"/>
                  </a:lnTo>
                  <a:lnTo>
                    <a:pt x="433628" y="45453"/>
                  </a:lnTo>
                  <a:lnTo>
                    <a:pt x="421259" y="18110"/>
                  </a:lnTo>
                  <a:lnTo>
                    <a:pt x="402488" y="4356"/>
                  </a:lnTo>
                  <a:lnTo>
                    <a:pt x="364096" y="0"/>
                  </a:lnTo>
                  <a:lnTo>
                    <a:pt x="292912" y="876"/>
                  </a:lnTo>
                  <a:lnTo>
                    <a:pt x="279450" y="15151"/>
                  </a:lnTo>
                  <a:lnTo>
                    <a:pt x="265163" y="24549"/>
                  </a:lnTo>
                  <a:lnTo>
                    <a:pt x="251180" y="29730"/>
                  </a:lnTo>
                  <a:lnTo>
                    <a:pt x="238658" y="31369"/>
                  </a:lnTo>
                  <a:lnTo>
                    <a:pt x="224167" y="31076"/>
                  </a:lnTo>
                  <a:lnTo>
                    <a:pt x="216001" y="28397"/>
                  </a:lnTo>
                  <a:lnTo>
                    <a:pt x="211188" y="21005"/>
                  </a:lnTo>
                  <a:lnTo>
                    <a:pt x="206730" y="6604"/>
                  </a:lnTo>
                  <a:lnTo>
                    <a:pt x="87642" y="28740"/>
                  </a:lnTo>
                  <a:lnTo>
                    <a:pt x="60363" y="59893"/>
                  </a:lnTo>
                  <a:lnTo>
                    <a:pt x="35902" y="104533"/>
                  </a:lnTo>
                  <a:lnTo>
                    <a:pt x="12763" y="173583"/>
                  </a:lnTo>
                  <a:lnTo>
                    <a:pt x="2781" y="226771"/>
                  </a:lnTo>
                  <a:lnTo>
                    <a:pt x="0" y="269316"/>
                  </a:lnTo>
                  <a:lnTo>
                    <a:pt x="1879" y="301358"/>
                  </a:lnTo>
                  <a:lnTo>
                    <a:pt x="16408" y="338416"/>
                  </a:lnTo>
                  <a:lnTo>
                    <a:pt x="98285" y="381469"/>
                  </a:lnTo>
                  <a:lnTo>
                    <a:pt x="96685" y="431228"/>
                  </a:lnTo>
                  <a:lnTo>
                    <a:pt x="131013" y="438238"/>
                  </a:lnTo>
                  <a:lnTo>
                    <a:pt x="177723" y="440309"/>
                  </a:lnTo>
                  <a:lnTo>
                    <a:pt x="268554" y="437172"/>
                  </a:lnTo>
                  <a:lnTo>
                    <a:pt x="435241" y="428612"/>
                  </a:lnTo>
                  <a:lnTo>
                    <a:pt x="428002" y="347154"/>
                  </a:lnTo>
                  <a:lnTo>
                    <a:pt x="452831" y="344881"/>
                  </a:lnTo>
                  <a:lnTo>
                    <a:pt x="487895" y="332765"/>
                  </a:lnTo>
                  <a:lnTo>
                    <a:pt x="510984" y="313829"/>
                  </a:lnTo>
                  <a:lnTo>
                    <a:pt x="521411" y="289179"/>
                  </a:lnTo>
                  <a:close/>
                </a:path>
              </a:pathLst>
            </a:custGeom>
            <a:solidFill>
              <a:srgbClr val="DBDE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3381622" y="8221341"/>
              <a:ext cx="76835" cy="59690"/>
            </a:xfrm>
            <a:custGeom>
              <a:avLst/>
              <a:gdLst/>
              <a:ahLst/>
              <a:cxnLst/>
              <a:rect l="l" t="t" r="r" b="b"/>
              <a:pathLst>
                <a:path w="76835" h="59690">
                  <a:moveTo>
                    <a:pt x="76492" y="0"/>
                  </a:moveTo>
                  <a:lnTo>
                    <a:pt x="44250" y="1499"/>
                  </a:lnTo>
                  <a:lnTo>
                    <a:pt x="25534" y="8093"/>
                  </a:lnTo>
                  <a:lnTo>
                    <a:pt x="13175" y="25263"/>
                  </a:lnTo>
                  <a:lnTo>
                    <a:pt x="0" y="58496"/>
                  </a:lnTo>
                  <a:lnTo>
                    <a:pt x="57124" y="59537"/>
                  </a:lnTo>
                  <a:lnTo>
                    <a:pt x="76492" y="0"/>
                  </a:lnTo>
                  <a:close/>
                </a:path>
              </a:pathLst>
            </a:custGeom>
            <a:solidFill>
              <a:srgbClr val="ED734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3493488" y="8197601"/>
              <a:ext cx="93345" cy="55880"/>
            </a:xfrm>
            <a:custGeom>
              <a:avLst/>
              <a:gdLst/>
              <a:ahLst/>
              <a:cxnLst/>
              <a:rect l="l" t="t" r="r" b="b"/>
              <a:pathLst>
                <a:path w="93345" h="55879">
                  <a:moveTo>
                    <a:pt x="34620" y="2336"/>
                  </a:moveTo>
                  <a:lnTo>
                    <a:pt x="27127" y="2476"/>
                  </a:lnTo>
                  <a:lnTo>
                    <a:pt x="22542" y="10680"/>
                  </a:lnTo>
                  <a:lnTo>
                    <a:pt x="17080" y="18695"/>
                  </a:lnTo>
                  <a:lnTo>
                    <a:pt x="9547" y="28330"/>
                  </a:lnTo>
                  <a:lnTo>
                    <a:pt x="2860" y="36444"/>
                  </a:lnTo>
                  <a:lnTo>
                    <a:pt x="0" y="39827"/>
                  </a:lnTo>
                  <a:lnTo>
                    <a:pt x="70954" y="55524"/>
                  </a:lnTo>
                  <a:lnTo>
                    <a:pt x="84551" y="49529"/>
                  </a:lnTo>
                  <a:lnTo>
                    <a:pt x="90855" y="46088"/>
                  </a:lnTo>
                  <a:lnTo>
                    <a:pt x="68262" y="46088"/>
                  </a:lnTo>
                  <a:lnTo>
                    <a:pt x="68541" y="44799"/>
                  </a:lnTo>
                  <a:lnTo>
                    <a:pt x="68635" y="44364"/>
                  </a:lnTo>
                  <a:lnTo>
                    <a:pt x="72250" y="41346"/>
                  </a:lnTo>
                  <a:lnTo>
                    <a:pt x="76675" y="38506"/>
                  </a:lnTo>
                  <a:lnTo>
                    <a:pt x="59740" y="38506"/>
                  </a:lnTo>
                  <a:lnTo>
                    <a:pt x="60314" y="36444"/>
                  </a:lnTo>
                  <a:lnTo>
                    <a:pt x="64665" y="32165"/>
                  </a:lnTo>
                  <a:lnTo>
                    <a:pt x="66835" y="30473"/>
                  </a:lnTo>
                  <a:lnTo>
                    <a:pt x="49259" y="30473"/>
                  </a:lnTo>
                  <a:lnTo>
                    <a:pt x="48827" y="29411"/>
                  </a:lnTo>
                  <a:lnTo>
                    <a:pt x="48823" y="28980"/>
                  </a:lnTo>
                  <a:lnTo>
                    <a:pt x="52124" y="25412"/>
                  </a:lnTo>
                  <a:lnTo>
                    <a:pt x="27012" y="25412"/>
                  </a:lnTo>
                  <a:lnTo>
                    <a:pt x="25984" y="21259"/>
                  </a:lnTo>
                  <a:lnTo>
                    <a:pt x="37884" y="8343"/>
                  </a:lnTo>
                  <a:lnTo>
                    <a:pt x="34696" y="2476"/>
                  </a:lnTo>
                  <a:lnTo>
                    <a:pt x="34620" y="2336"/>
                  </a:lnTo>
                  <a:close/>
                </a:path>
                <a:path w="93345" h="55879">
                  <a:moveTo>
                    <a:pt x="87632" y="38160"/>
                  </a:moveTo>
                  <a:lnTo>
                    <a:pt x="79965" y="41057"/>
                  </a:lnTo>
                  <a:lnTo>
                    <a:pt x="72412" y="44799"/>
                  </a:lnTo>
                  <a:lnTo>
                    <a:pt x="68262" y="46088"/>
                  </a:lnTo>
                  <a:lnTo>
                    <a:pt x="90855" y="46088"/>
                  </a:lnTo>
                  <a:lnTo>
                    <a:pt x="91289" y="45851"/>
                  </a:lnTo>
                  <a:lnTo>
                    <a:pt x="93152" y="42981"/>
                  </a:lnTo>
                  <a:lnTo>
                    <a:pt x="92246" y="39827"/>
                  </a:lnTo>
                  <a:lnTo>
                    <a:pt x="92125" y="39408"/>
                  </a:lnTo>
                  <a:lnTo>
                    <a:pt x="87632" y="38160"/>
                  </a:lnTo>
                  <a:close/>
                </a:path>
                <a:path w="93345" h="55879">
                  <a:moveTo>
                    <a:pt x="89014" y="23621"/>
                  </a:moveTo>
                  <a:lnTo>
                    <a:pt x="82930" y="25907"/>
                  </a:lnTo>
                  <a:lnTo>
                    <a:pt x="77032" y="28980"/>
                  </a:lnTo>
                  <a:lnTo>
                    <a:pt x="69830" y="33426"/>
                  </a:lnTo>
                  <a:lnTo>
                    <a:pt x="63382" y="37262"/>
                  </a:lnTo>
                  <a:lnTo>
                    <a:pt x="59740" y="38506"/>
                  </a:lnTo>
                  <a:lnTo>
                    <a:pt x="76675" y="38506"/>
                  </a:lnTo>
                  <a:lnTo>
                    <a:pt x="78612" y="37262"/>
                  </a:lnTo>
                  <a:lnTo>
                    <a:pt x="87934" y="31889"/>
                  </a:lnTo>
                  <a:lnTo>
                    <a:pt x="88653" y="26387"/>
                  </a:lnTo>
                  <a:lnTo>
                    <a:pt x="88715" y="25907"/>
                  </a:lnTo>
                  <a:lnTo>
                    <a:pt x="88780" y="25412"/>
                  </a:lnTo>
                  <a:lnTo>
                    <a:pt x="88878" y="24662"/>
                  </a:lnTo>
                  <a:lnTo>
                    <a:pt x="88965" y="23999"/>
                  </a:lnTo>
                  <a:lnTo>
                    <a:pt x="89014" y="23621"/>
                  </a:lnTo>
                  <a:close/>
                </a:path>
                <a:path w="93345" h="55879">
                  <a:moveTo>
                    <a:pt x="82791" y="13804"/>
                  </a:moveTo>
                  <a:lnTo>
                    <a:pt x="77355" y="14541"/>
                  </a:lnTo>
                  <a:lnTo>
                    <a:pt x="60713" y="24662"/>
                  </a:lnTo>
                  <a:lnTo>
                    <a:pt x="52428" y="29411"/>
                  </a:lnTo>
                  <a:lnTo>
                    <a:pt x="49259" y="30473"/>
                  </a:lnTo>
                  <a:lnTo>
                    <a:pt x="66835" y="30473"/>
                  </a:lnTo>
                  <a:lnTo>
                    <a:pt x="72078" y="26387"/>
                  </a:lnTo>
                  <a:lnTo>
                    <a:pt x="81838" y="19824"/>
                  </a:lnTo>
                  <a:lnTo>
                    <a:pt x="82674" y="14541"/>
                  </a:lnTo>
                  <a:lnTo>
                    <a:pt x="82791" y="13804"/>
                  </a:lnTo>
                  <a:close/>
                </a:path>
                <a:path w="93345" h="55879">
                  <a:moveTo>
                    <a:pt x="73024" y="0"/>
                  </a:moveTo>
                  <a:lnTo>
                    <a:pt x="68287" y="304"/>
                  </a:lnTo>
                  <a:lnTo>
                    <a:pt x="57529" y="8042"/>
                  </a:lnTo>
                  <a:lnTo>
                    <a:pt x="44953" y="16649"/>
                  </a:lnTo>
                  <a:lnTo>
                    <a:pt x="32846" y="23999"/>
                  </a:lnTo>
                  <a:lnTo>
                    <a:pt x="27012" y="25412"/>
                  </a:lnTo>
                  <a:lnTo>
                    <a:pt x="52124" y="25412"/>
                  </a:lnTo>
                  <a:lnTo>
                    <a:pt x="52818" y="24662"/>
                  </a:lnTo>
                  <a:lnTo>
                    <a:pt x="61955" y="17314"/>
                  </a:lnTo>
                  <a:lnTo>
                    <a:pt x="70880" y="9679"/>
                  </a:lnTo>
                  <a:lnTo>
                    <a:pt x="74358" y="4368"/>
                  </a:lnTo>
                  <a:lnTo>
                    <a:pt x="73118" y="304"/>
                  </a:lnTo>
                  <a:lnTo>
                    <a:pt x="73024" y="0"/>
                  </a:lnTo>
                  <a:close/>
                </a:path>
              </a:pathLst>
            </a:custGeom>
            <a:solidFill>
              <a:srgbClr val="BF78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3604791" y="8416950"/>
              <a:ext cx="449580" cy="231775"/>
            </a:xfrm>
            <a:custGeom>
              <a:avLst/>
              <a:gdLst/>
              <a:ahLst/>
              <a:cxnLst/>
              <a:rect l="l" t="t" r="r" b="b"/>
              <a:pathLst>
                <a:path w="449579" h="231775">
                  <a:moveTo>
                    <a:pt x="319354" y="0"/>
                  </a:moveTo>
                  <a:lnTo>
                    <a:pt x="12547" y="0"/>
                  </a:lnTo>
                  <a:lnTo>
                    <a:pt x="5206" y="0"/>
                  </a:lnTo>
                  <a:lnTo>
                    <a:pt x="0" y="5943"/>
                  </a:lnTo>
                  <a:lnTo>
                    <a:pt x="27114" y="225475"/>
                  </a:lnTo>
                  <a:lnTo>
                    <a:pt x="33794" y="231432"/>
                  </a:lnTo>
                  <a:lnTo>
                    <a:pt x="446747" y="231279"/>
                  </a:lnTo>
                  <a:lnTo>
                    <a:pt x="448983" y="229044"/>
                  </a:lnTo>
                  <a:lnTo>
                    <a:pt x="448983" y="214528"/>
                  </a:lnTo>
                  <a:lnTo>
                    <a:pt x="446747" y="212280"/>
                  </a:lnTo>
                  <a:lnTo>
                    <a:pt x="351523" y="212280"/>
                  </a:lnTo>
                  <a:lnTo>
                    <a:pt x="326047" y="5943"/>
                  </a:lnTo>
                  <a:lnTo>
                    <a:pt x="319354" y="0"/>
                  </a:lnTo>
                  <a:close/>
                </a:path>
              </a:pathLst>
            </a:custGeom>
            <a:solidFill>
              <a:srgbClr val="C7C7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3624426" y="8440788"/>
              <a:ext cx="314960" cy="172720"/>
            </a:xfrm>
            <a:custGeom>
              <a:avLst/>
              <a:gdLst/>
              <a:ahLst/>
              <a:cxnLst/>
              <a:rect l="l" t="t" r="r" b="b"/>
              <a:pathLst>
                <a:path w="314960" h="172720">
                  <a:moveTo>
                    <a:pt x="292950" y="0"/>
                  </a:moveTo>
                  <a:lnTo>
                    <a:pt x="0" y="0"/>
                  </a:lnTo>
                  <a:lnTo>
                    <a:pt x="21513" y="172237"/>
                  </a:lnTo>
                  <a:lnTo>
                    <a:pt x="314896" y="172237"/>
                  </a:lnTo>
                  <a:lnTo>
                    <a:pt x="292950" y="0"/>
                  </a:lnTo>
                  <a:close/>
                </a:path>
              </a:pathLst>
            </a:custGeom>
            <a:solidFill>
              <a:srgbClr val="E8E8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3755057" y="8663008"/>
              <a:ext cx="10160" cy="595630"/>
            </a:xfrm>
            <a:custGeom>
              <a:avLst/>
              <a:gdLst/>
              <a:ahLst/>
              <a:cxnLst/>
              <a:rect l="l" t="t" r="r" b="b"/>
              <a:pathLst>
                <a:path w="10160" h="595629">
                  <a:moveTo>
                    <a:pt x="7607" y="0"/>
                  </a:moveTo>
                  <a:lnTo>
                    <a:pt x="2197" y="0"/>
                  </a:lnTo>
                  <a:lnTo>
                    <a:pt x="0" y="2197"/>
                  </a:lnTo>
                  <a:lnTo>
                    <a:pt x="0" y="592912"/>
                  </a:lnTo>
                  <a:lnTo>
                    <a:pt x="2197" y="595109"/>
                  </a:lnTo>
                  <a:lnTo>
                    <a:pt x="4902" y="595109"/>
                  </a:lnTo>
                  <a:lnTo>
                    <a:pt x="7607" y="595109"/>
                  </a:lnTo>
                  <a:lnTo>
                    <a:pt x="9804" y="592912"/>
                  </a:lnTo>
                  <a:lnTo>
                    <a:pt x="9804" y="2197"/>
                  </a:lnTo>
                  <a:lnTo>
                    <a:pt x="7607" y="0"/>
                  </a:lnTo>
                  <a:close/>
                </a:path>
              </a:pathLst>
            </a:custGeom>
            <a:solidFill>
              <a:srgbClr val="C7C7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" name="object 50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2076292" y="8161675"/>
              <a:ext cx="225029" cy="191668"/>
            </a:xfrm>
            <a:prstGeom prst="rect">
              <a:avLst/>
            </a:prstGeom>
          </p:spPr>
        </p:pic>
        <p:sp>
          <p:nvSpPr>
            <p:cNvPr id="51" name="object 51"/>
            <p:cNvSpPr/>
            <p:nvPr/>
          </p:nvSpPr>
          <p:spPr>
            <a:xfrm>
              <a:off x="2447273" y="7841219"/>
              <a:ext cx="155575" cy="269240"/>
            </a:xfrm>
            <a:custGeom>
              <a:avLst/>
              <a:gdLst/>
              <a:ahLst/>
              <a:cxnLst/>
              <a:rect l="l" t="t" r="r" b="b"/>
              <a:pathLst>
                <a:path w="155575" h="269240">
                  <a:moveTo>
                    <a:pt x="67846" y="0"/>
                  </a:moveTo>
                  <a:lnTo>
                    <a:pt x="13404" y="24610"/>
                  </a:lnTo>
                  <a:lnTo>
                    <a:pt x="0" y="56572"/>
                  </a:lnTo>
                  <a:lnTo>
                    <a:pt x="813" y="84769"/>
                  </a:lnTo>
                  <a:lnTo>
                    <a:pt x="2734" y="118716"/>
                  </a:lnTo>
                  <a:lnTo>
                    <a:pt x="8553" y="146594"/>
                  </a:lnTo>
                  <a:lnTo>
                    <a:pt x="23669" y="165331"/>
                  </a:lnTo>
                  <a:lnTo>
                    <a:pt x="53480" y="171853"/>
                  </a:lnTo>
                  <a:lnTo>
                    <a:pt x="56174" y="190425"/>
                  </a:lnTo>
                  <a:lnTo>
                    <a:pt x="54367" y="201610"/>
                  </a:lnTo>
                  <a:lnTo>
                    <a:pt x="45623" y="209902"/>
                  </a:lnTo>
                  <a:lnTo>
                    <a:pt x="27508" y="219795"/>
                  </a:lnTo>
                  <a:lnTo>
                    <a:pt x="49454" y="256584"/>
                  </a:lnTo>
                  <a:lnTo>
                    <a:pt x="68247" y="268787"/>
                  </a:lnTo>
                  <a:lnTo>
                    <a:pt x="94216" y="256352"/>
                  </a:lnTo>
                  <a:lnTo>
                    <a:pt x="137693" y="219224"/>
                  </a:lnTo>
                  <a:lnTo>
                    <a:pt x="120156" y="199102"/>
                  </a:lnTo>
                  <a:lnTo>
                    <a:pt x="112508" y="184075"/>
                  </a:lnTo>
                  <a:lnTo>
                    <a:pt x="113124" y="166655"/>
                  </a:lnTo>
                  <a:lnTo>
                    <a:pt x="120383" y="139353"/>
                  </a:lnTo>
                  <a:lnTo>
                    <a:pt x="145750" y="110303"/>
                  </a:lnTo>
                  <a:lnTo>
                    <a:pt x="155107" y="89785"/>
                  </a:lnTo>
                  <a:lnTo>
                    <a:pt x="149264" y="68048"/>
                  </a:lnTo>
                  <a:lnTo>
                    <a:pt x="129032" y="35340"/>
                  </a:lnTo>
                  <a:lnTo>
                    <a:pt x="98883" y="7464"/>
                  </a:lnTo>
                  <a:lnTo>
                    <a:pt x="67846" y="0"/>
                  </a:lnTo>
                  <a:close/>
                </a:path>
              </a:pathLst>
            </a:custGeom>
            <a:solidFill>
              <a:srgbClr val="FAA88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2419960" y="7767522"/>
              <a:ext cx="235585" cy="262255"/>
            </a:xfrm>
            <a:custGeom>
              <a:avLst/>
              <a:gdLst/>
              <a:ahLst/>
              <a:cxnLst/>
              <a:rect l="l" t="t" r="r" b="b"/>
              <a:pathLst>
                <a:path w="235585" h="262254">
                  <a:moveTo>
                    <a:pt x="126312" y="0"/>
                  </a:moveTo>
                  <a:lnTo>
                    <a:pt x="113577" y="5429"/>
                  </a:lnTo>
                  <a:lnTo>
                    <a:pt x="105786" y="15643"/>
                  </a:lnTo>
                  <a:lnTo>
                    <a:pt x="102854" y="31436"/>
                  </a:lnTo>
                  <a:lnTo>
                    <a:pt x="104179" y="43930"/>
                  </a:lnTo>
                  <a:lnTo>
                    <a:pt x="107000" y="52146"/>
                  </a:lnTo>
                  <a:lnTo>
                    <a:pt x="108554" y="55102"/>
                  </a:lnTo>
                  <a:lnTo>
                    <a:pt x="63379" y="55674"/>
                  </a:lnTo>
                  <a:lnTo>
                    <a:pt x="37614" y="65252"/>
                  </a:lnTo>
                  <a:lnTo>
                    <a:pt x="21624" y="92285"/>
                  </a:lnTo>
                  <a:lnTo>
                    <a:pt x="5773" y="145221"/>
                  </a:lnTo>
                  <a:lnTo>
                    <a:pt x="0" y="202497"/>
                  </a:lnTo>
                  <a:lnTo>
                    <a:pt x="15324" y="239812"/>
                  </a:lnTo>
                  <a:lnTo>
                    <a:pt x="44449" y="258965"/>
                  </a:lnTo>
                  <a:lnTo>
                    <a:pt x="80081" y="261756"/>
                  </a:lnTo>
                  <a:lnTo>
                    <a:pt x="81529" y="255749"/>
                  </a:lnTo>
                  <a:lnTo>
                    <a:pt x="81580" y="248726"/>
                  </a:lnTo>
                  <a:lnTo>
                    <a:pt x="80805" y="245513"/>
                  </a:lnTo>
                  <a:lnTo>
                    <a:pt x="72800" y="245284"/>
                  </a:lnTo>
                  <a:lnTo>
                    <a:pt x="59570" y="241960"/>
                  </a:lnTo>
                  <a:lnTo>
                    <a:pt x="45465" y="232468"/>
                  </a:lnTo>
                  <a:lnTo>
                    <a:pt x="34831" y="213737"/>
                  </a:lnTo>
                  <a:lnTo>
                    <a:pt x="29048" y="178901"/>
                  </a:lnTo>
                  <a:lnTo>
                    <a:pt x="30878" y="141435"/>
                  </a:lnTo>
                  <a:lnTo>
                    <a:pt x="40514" y="108490"/>
                  </a:lnTo>
                  <a:lnTo>
                    <a:pt x="58148" y="87220"/>
                  </a:lnTo>
                  <a:lnTo>
                    <a:pt x="87715" y="82172"/>
                  </a:lnTo>
                  <a:lnTo>
                    <a:pt x="111158" y="98659"/>
                  </a:lnTo>
                  <a:lnTo>
                    <a:pt x="126599" y="126382"/>
                  </a:lnTo>
                  <a:lnTo>
                    <a:pt x="132164" y="155038"/>
                  </a:lnTo>
                  <a:lnTo>
                    <a:pt x="141337" y="149831"/>
                  </a:lnTo>
                  <a:lnTo>
                    <a:pt x="146542" y="148293"/>
                  </a:lnTo>
                  <a:lnTo>
                    <a:pt x="149710" y="150600"/>
                  </a:lnTo>
                  <a:lnTo>
                    <a:pt x="152776" y="156930"/>
                  </a:lnTo>
                  <a:lnTo>
                    <a:pt x="154098" y="165910"/>
                  </a:lnTo>
                  <a:lnTo>
                    <a:pt x="150853" y="174809"/>
                  </a:lnTo>
                  <a:lnTo>
                    <a:pt x="143659" y="182826"/>
                  </a:lnTo>
                  <a:lnTo>
                    <a:pt x="133129" y="189163"/>
                  </a:lnTo>
                  <a:lnTo>
                    <a:pt x="136454" y="216981"/>
                  </a:lnTo>
                  <a:lnTo>
                    <a:pt x="138915" y="232927"/>
                  </a:lnTo>
                  <a:lnTo>
                    <a:pt x="141732" y="243005"/>
                  </a:lnTo>
                  <a:lnTo>
                    <a:pt x="146121" y="253222"/>
                  </a:lnTo>
                  <a:lnTo>
                    <a:pt x="190475" y="248756"/>
                  </a:lnTo>
                  <a:lnTo>
                    <a:pt x="214534" y="242689"/>
                  </a:lnTo>
                  <a:lnTo>
                    <a:pt x="226647" y="230899"/>
                  </a:lnTo>
                  <a:lnTo>
                    <a:pt x="235161" y="209267"/>
                  </a:lnTo>
                  <a:lnTo>
                    <a:pt x="234056" y="174357"/>
                  </a:lnTo>
                  <a:lnTo>
                    <a:pt x="214588" y="132186"/>
                  </a:lnTo>
                  <a:lnTo>
                    <a:pt x="181016" y="92808"/>
                  </a:lnTo>
                  <a:lnTo>
                    <a:pt x="137599" y="66278"/>
                  </a:lnTo>
                  <a:lnTo>
                    <a:pt x="155930" y="59656"/>
                  </a:lnTo>
                  <a:lnTo>
                    <a:pt x="164134" y="52406"/>
                  </a:lnTo>
                  <a:lnTo>
                    <a:pt x="164097" y="39989"/>
                  </a:lnTo>
                  <a:lnTo>
                    <a:pt x="156649" y="14500"/>
                  </a:lnTo>
                  <a:lnTo>
                    <a:pt x="155303" y="11604"/>
                  </a:lnTo>
                  <a:lnTo>
                    <a:pt x="153754" y="9140"/>
                  </a:lnTo>
                  <a:lnTo>
                    <a:pt x="140776" y="766"/>
                  </a:lnTo>
                  <a:lnTo>
                    <a:pt x="126312" y="0"/>
                  </a:lnTo>
                  <a:close/>
                </a:path>
              </a:pathLst>
            </a:custGeom>
            <a:solidFill>
              <a:srgbClr val="FFEB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3" name="object 53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2701541" y="9130594"/>
              <a:ext cx="196866" cy="126339"/>
            </a:xfrm>
            <a:prstGeom prst="rect">
              <a:avLst/>
            </a:prstGeom>
          </p:spPr>
        </p:pic>
        <p:pic>
          <p:nvPicPr>
            <p:cNvPr id="54" name="object 54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419659" y="9129730"/>
              <a:ext cx="196865" cy="126339"/>
            </a:xfrm>
            <a:prstGeom prst="rect">
              <a:avLst/>
            </a:prstGeom>
          </p:spPr>
        </p:pic>
        <p:sp>
          <p:nvSpPr>
            <p:cNvPr id="55" name="object 55"/>
            <p:cNvSpPr/>
            <p:nvPr/>
          </p:nvSpPr>
          <p:spPr>
            <a:xfrm>
              <a:off x="2441455" y="8041913"/>
              <a:ext cx="222885" cy="400050"/>
            </a:xfrm>
            <a:custGeom>
              <a:avLst/>
              <a:gdLst/>
              <a:ahLst/>
              <a:cxnLst/>
              <a:rect l="l" t="t" r="r" b="b"/>
              <a:pathLst>
                <a:path w="222885" h="400050">
                  <a:moveTo>
                    <a:pt x="157178" y="62"/>
                  </a:moveTo>
                  <a:lnTo>
                    <a:pt x="152687" y="0"/>
                  </a:lnTo>
                  <a:lnTo>
                    <a:pt x="145492" y="661"/>
                  </a:lnTo>
                  <a:lnTo>
                    <a:pt x="132899" y="2184"/>
                  </a:lnTo>
                  <a:lnTo>
                    <a:pt x="131435" y="7515"/>
                  </a:lnTo>
                  <a:lnTo>
                    <a:pt x="125545" y="19521"/>
                  </a:lnTo>
                  <a:lnTo>
                    <a:pt x="112978" y="32225"/>
                  </a:lnTo>
                  <a:lnTo>
                    <a:pt x="91484" y="39649"/>
                  </a:lnTo>
                  <a:lnTo>
                    <a:pt x="74961" y="40822"/>
                  </a:lnTo>
                  <a:lnTo>
                    <a:pt x="64979" y="37941"/>
                  </a:lnTo>
                  <a:lnTo>
                    <a:pt x="57512" y="28058"/>
                  </a:lnTo>
                  <a:lnTo>
                    <a:pt x="48533" y="8229"/>
                  </a:lnTo>
                  <a:lnTo>
                    <a:pt x="44317" y="8801"/>
                  </a:lnTo>
                  <a:lnTo>
                    <a:pt x="4591" y="12382"/>
                  </a:lnTo>
                  <a:lnTo>
                    <a:pt x="1147" y="18187"/>
                  </a:lnTo>
                  <a:lnTo>
                    <a:pt x="0" y="23056"/>
                  </a:lnTo>
                  <a:lnTo>
                    <a:pt x="1147" y="29631"/>
                  </a:lnTo>
                  <a:lnTo>
                    <a:pt x="4591" y="40551"/>
                  </a:lnTo>
                  <a:lnTo>
                    <a:pt x="8329" y="64842"/>
                  </a:lnTo>
                  <a:lnTo>
                    <a:pt x="10306" y="110339"/>
                  </a:lnTo>
                  <a:lnTo>
                    <a:pt x="11177" y="210702"/>
                  </a:lnTo>
                  <a:lnTo>
                    <a:pt x="11601" y="399592"/>
                  </a:lnTo>
                  <a:lnTo>
                    <a:pt x="222535" y="388810"/>
                  </a:lnTo>
                  <a:lnTo>
                    <a:pt x="214741" y="310892"/>
                  </a:lnTo>
                  <a:lnTo>
                    <a:pt x="212266" y="247288"/>
                  </a:lnTo>
                  <a:lnTo>
                    <a:pt x="210529" y="179347"/>
                  </a:lnTo>
                  <a:lnTo>
                    <a:pt x="208172" y="40195"/>
                  </a:lnTo>
                  <a:lnTo>
                    <a:pt x="201539" y="22301"/>
                  </a:lnTo>
                  <a:lnTo>
                    <a:pt x="187275" y="10333"/>
                  </a:lnTo>
                  <a:lnTo>
                    <a:pt x="171833" y="3424"/>
                  </a:lnTo>
                  <a:lnTo>
                    <a:pt x="161664" y="711"/>
                  </a:lnTo>
                  <a:lnTo>
                    <a:pt x="157178" y="62"/>
                  </a:lnTo>
                  <a:close/>
                </a:path>
              </a:pathLst>
            </a:custGeom>
            <a:solidFill>
              <a:srgbClr val="F2EB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2401177" y="8407716"/>
              <a:ext cx="468630" cy="822325"/>
            </a:xfrm>
            <a:custGeom>
              <a:avLst/>
              <a:gdLst/>
              <a:ahLst/>
              <a:cxnLst/>
              <a:rect l="l" t="t" r="r" b="b"/>
              <a:pathLst>
                <a:path w="468630" h="822325">
                  <a:moveTo>
                    <a:pt x="295125" y="0"/>
                  </a:moveTo>
                  <a:lnTo>
                    <a:pt x="15078" y="10769"/>
                  </a:lnTo>
                  <a:lnTo>
                    <a:pt x="3192" y="401014"/>
                  </a:lnTo>
                  <a:lnTo>
                    <a:pt x="0" y="615602"/>
                  </a:lnTo>
                  <a:lnTo>
                    <a:pt x="6194" y="730589"/>
                  </a:lnTo>
                  <a:lnTo>
                    <a:pt x="22469" y="822032"/>
                  </a:lnTo>
                  <a:lnTo>
                    <a:pt x="175059" y="822032"/>
                  </a:lnTo>
                  <a:lnTo>
                    <a:pt x="173956" y="534313"/>
                  </a:lnTo>
                  <a:lnTo>
                    <a:pt x="173753" y="381984"/>
                  </a:lnTo>
                  <a:lnTo>
                    <a:pt x="174600" y="314265"/>
                  </a:lnTo>
                  <a:lnTo>
                    <a:pt x="176647" y="280377"/>
                  </a:lnTo>
                  <a:lnTo>
                    <a:pt x="232400" y="556160"/>
                  </a:lnTo>
                  <a:lnTo>
                    <a:pt x="263577" y="704510"/>
                  </a:lnTo>
                  <a:lnTo>
                    <a:pt x="281512" y="776207"/>
                  </a:lnTo>
                  <a:lnTo>
                    <a:pt x="297538" y="822032"/>
                  </a:lnTo>
                  <a:lnTo>
                    <a:pt x="468074" y="822032"/>
                  </a:lnTo>
                  <a:lnTo>
                    <a:pt x="386269" y="411424"/>
                  </a:lnTo>
                  <a:lnTo>
                    <a:pt x="340985" y="188926"/>
                  </a:lnTo>
                  <a:lnTo>
                    <a:pt x="316008" y="77473"/>
                  </a:lnTo>
                  <a:lnTo>
                    <a:pt x="295125" y="0"/>
                  </a:lnTo>
                  <a:close/>
                </a:path>
              </a:pathLst>
            </a:custGeom>
            <a:solidFill>
              <a:srgbClr val="1C29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2289861" y="8042630"/>
              <a:ext cx="499109" cy="475615"/>
            </a:xfrm>
            <a:custGeom>
              <a:avLst/>
              <a:gdLst/>
              <a:ahLst/>
              <a:cxnLst/>
              <a:rect l="l" t="t" r="r" b="b"/>
              <a:pathLst>
                <a:path w="499110" h="475615">
                  <a:moveTo>
                    <a:pt x="208343" y="388213"/>
                  </a:moveTo>
                  <a:lnTo>
                    <a:pt x="206171" y="364312"/>
                  </a:lnTo>
                  <a:lnTo>
                    <a:pt x="201066" y="333006"/>
                  </a:lnTo>
                  <a:lnTo>
                    <a:pt x="197421" y="291350"/>
                  </a:lnTo>
                  <a:lnTo>
                    <a:pt x="196748" y="263893"/>
                  </a:lnTo>
                  <a:lnTo>
                    <a:pt x="196062" y="235432"/>
                  </a:lnTo>
                  <a:lnTo>
                    <a:pt x="195173" y="175120"/>
                  </a:lnTo>
                  <a:lnTo>
                    <a:pt x="192963" y="120281"/>
                  </a:lnTo>
                  <a:lnTo>
                    <a:pt x="187604" y="80784"/>
                  </a:lnTo>
                  <a:lnTo>
                    <a:pt x="167170" y="28384"/>
                  </a:lnTo>
                  <a:lnTo>
                    <a:pt x="156184" y="11671"/>
                  </a:lnTo>
                  <a:lnTo>
                    <a:pt x="113931" y="16027"/>
                  </a:lnTo>
                  <a:lnTo>
                    <a:pt x="70015" y="32321"/>
                  </a:lnTo>
                  <a:lnTo>
                    <a:pt x="48044" y="67157"/>
                  </a:lnTo>
                  <a:lnTo>
                    <a:pt x="34201" y="115227"/>
                  </a:lnTo>
                  <a:lnTo>
                    <a:pt x="26365" y="143725"/>
                  </a:lnTo>
                  <a:lnTo>
                    <a:pt x="15659" y="168376"/>
                  </a:lnTo>
                  <a:lnTo>
                    <a:pt x="0" y="184010"/>
                  </a:lnTo>
                  <a:lnTo>
                    <a:pt x="5549" y="241236"/>
                  </a:lnTo>
                  <a:lnTo>
                    <a:pt x="7404" y="274891"/>
                  </a:lnTo>
                  <a:lnTo>
                    <a:pt x="5549" y="298119"/>
                  </a:lnTo>
                  <a:lnTo>
                    <a:pt x="0" y="324040"/>
                  </a:lnTo>
                  <a:lnTo>
                    <a:pt x="12573" y="335699"/>
                  </a:lnTo>
                  <a:lnTo>
                    <a:pt x="56883" y="308216"/>
                  </a:lnTo>
                  <a:lnTo>
                    <a:pt x="97840" y="263893"/>
                  </a:lnTo>
                  <a:lnTo>
                    <a:pt x="105321" y="289255"/>
                  </a:lnTo>
                  <a:lnTo>
                    <a:pt x="107226" y="308216"/>
                  </a:lnTo>
                  <a:lnTo>
                    <a:pt x="107264" y="308546"/>
                  </a:lnTo>
                  <a:lnTo>
                    <a:pt x="103136" y="331558"/>
                  </a:lnTo>
                  <a:lnTo>
                    <a:pt x="92456" y="368020"/>
                  </a:lnTo>
                  <a:lnTo>
                    <a:pt x="83515" y="408165"/>
                  </a:lnTo>
                  <a:lnTo>
                    <a:pt x="82245" y="436118"/>
                  </a:lnTo>
                  <a:lnTo>
                    <a:pt x="84493" y="452450"/>
                  </a:lnTo>
                  <a:lnTo>
                    <a:pt x="86169" y="457771"/>
                  </a:lnTo>
                  <a:lnTo>
                    <a:pt x="141046" y="470458"/>
                  </a:lnTo>
                  <a:lnTo>
                    <a:pt x="171767" y="475157"/>
                  </a:lnTo>
                  <a:lnTo>
                    <a:pt x="189547" y="472287"/>
                  </a:lnTo>
                  <a:lnTo>
                    <a:pt x="205549" y="462267"/>
                  </a:lnTo>
                  <a:lnTo>
                    <a:pt x="208000" y="416826"/>
                  </a:lnTo>
                  <a:lnTo>
                    <a:pt x="208343" y="388213"/>
                  </a:lnTo>
                  <a:close/>
                </a:path>
                <a:path w="499110" h="475615">
                  <a:moveTo>
                    <a:pt x="499059" y="216319"/>
                  </a:moveTo>
                  <a:lnTo>
                    <a:pt x="470789" y="131318"/>
                  </a:lnTo>
                  <a:lnTo>
                    <a:pt x="454634" y="84937"/>
                  </a:lnTo>
                  <a:lnTo>
                    <a:pt x="434428" y="43091"/>
                  </a:lnTo>
                  <a:lnTo>
                    <a:pt x="367792" y="11442"/>
                  </a:lnTo>
                  <a:lnTo>
                    <a:pt x="329920" y="2946"/>
                  </a:lnTo>
                  <a:lnTo>
                    <a:pt x="313258" y="0"/>
                  </a:lnTo>
                  <a:lnTo>
                    <a:pt x="314579" y="60947"/>
                  </a:lnTo>
                  <a:lnTo>
                    <a:pt x="314617" y="62725"/>
                  </a:lnTo>
                  <a:lnTo>
                    <a:pt x="314045" y="101206"/>
                  </a:lnTo>
                  <a:lnTo>
                    <a:pt x="310603" y="131318"/>
                  </a:lnTo>
                  <a:lnTo>
                    <a:pt x="303390" y="168744"/>
                  </a:lnTo>
                  <a:lnTo>
                    <a:pt x="296811" y="217271"/>
                  </a:lnTo>
                  <a:lnTo>
                    <a:pt x="295694" y="268160"/>
                  </a:lnTo>
                  <a:lnTo>
                    <a:pt x="299707" y="318820"/>
                  </a:lnTo>
                  <a:lnTo>
                    <a:pt x="308444" y="366217"/>
                  </a:lnTo>
                  <a:lnTo>
                    <a:pt x="328930" y="421982"/>
                  </a:lnTo>
                  <a:lnTo>
                    <a:pt x="338391" y="432638"/>
                  </a:lnTo>
                  <a:lnTo>
                    <a:pt x="393636" y="428383"/>
                  </a:lnTo>
                  <a:lnTo>
                    <a:pt x="423557" y="425462"/>
                  </a:lnTo>
                  <a:lnTo>
                    <a:pt x="438492" y="422541"/>
                  </a:lnTo>
                  <a:lnTo>
                    <a:pt x="448792" y="418274"/>
                  </a:lnTo>
                  <a:lnTo>
                    <a:pt x="433730" y="382168"/>
                  </a:lnTo>
                  <a:lnTo>
                    <a:pt x="425907" y="361619"/>
                  </a:lnTo>
                  <a:lnTo>
                    <a:pt x="422795" y="348983"/>
                  </a:lnTo>
                  <a:lnTo>
                    <a:pt x="421868" y="336600"/>
                  </a:lnTo>
                  <a:lnTo>
                    <a:pt x="432130" y="342823"/>
                  </a:lnTo>
                  <a:lnTo>
                    <a:pt x="440042" y="346024"/>
                  </a:lnTo>
                  <a:lnTo>
                    <a:pt x="449630" y="347205"/>
                  </a:lnTo>
                  <a:lnTo>
                    <a:pt x="464947" y="347370"/>
                  </a:lnTo>
                  <a:lnTo>
                    <a:pt x="469442" y="343776"/>
                  </a:lnTo>
                  <a:lnTo>
                    <a:pt x="469442" y="336600"/>
                  </a:lnTo>
                  <a:lnTo>
                    <a:pt x="470535" y="318820"/>
                  </a:lnTo>
                  <a:lnTo>
                    <a:pt x="474827" y="284543"/>
                  </a:lnTo>
                  <a:lnTo>
                    <a:pt x="483831" y="246227"/>
                  </a:lnTo>
                  <a:lnTo>
                    <a:pt x="499059" y="216319"/>
                  </a:lnTo>
                  <a:close/>
                </a:path>
              </a:pathLst>
            </a:custGeom>
            <a:solidFill>
              <a:srgbClr val="AFB5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8" name="object 58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4044571" y="8197483"/>
              <a:ext cx="163728" cy="172007"/>
            </a:xfrm>
            <a:prstGeom prst="rect">
              <a:avLst/>
            </a:prstGeom>
          </p:spPr>
        </p:pic>
        <p:pic>
          <p:nvPicPr>
            <p:cNvPr id="59" name="object 59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4045792" y="9092439"/>
              <a:ext cx="146667" cy="168117"/>
            </a:xfrm>
            <a:prstGeom prst="rect">
              <a:avLst/>
            </a:prstGeom>
          </p:spPr>
        </p:pic>
        <p:pic>
          <p:nvPicPr>
            <p:cNvPr id="60" name="object 60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3848024" y="9084634"/>
              <a:ext cx="146674" cy="168118"/>
            </a:xfrm>
            <a:prstGeom prst="rect">
              <a:avLst/>
            </a:prstGeom>
          </p:spPr>
        </p:pic>
        <p:pic>
          <p:nvPicPr>
            <p:cNvPr id="61" name="object 61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3567560" y="8486864"/>
              <a:ext cx="149288" cy="106553"/>
            </a:xfrm>
            <a:prstGeom prst="rect">
              <a:avLst/>
            </a:prstGeom>
          </p:spPr>
        </p:pic>
        <p:sp>
          <p:nvSpPr>
            <p:cNvPr id="62" name="object 62"/>
            <p:cNvSpPr/>
            <p:nvPr/>
          </p:nvSpPr>
          <p:spPr>
            <a:xfrm>
              <a:off x="2132253" y="8648090"/>
              <a:ext cx="2021839" cy="24130"/>
            </a:xfrm>
            <a:custGeom>
              <a:avLst/>
              <a:gdLst/>
              <a:ahLst/>
              <a:cxnLst/>
              <a:rect l="l" t="t" r="r" b="b"/>
              <a:pathLst>
                <a:path w="2021839" h="24129">
                  <a:moveTo>
                    <a:pt x="2021649" y="0"/>
                  </a:moveTo>
                  <a:lnTo>
                    <a:pt x="0" y="0"/>
                  </a:lnTo>
                  <a:lnTo>
                    <a:pt x="0" y="23520"/>
                  </a:lnTo>
                  <a:lnTo>
                    <a:pt x="2021649" y="23520"/>
                  </a:lnTo>
                  <a:lnTo>
                    <a:pt x="2021649" y="0"/>
                  </a:lnTo>
                  <a:close/>
                </a:path>
              </a:pathLst>
            </a:custGeom>
            <a:solidFill>
              <a:srgbClr val="4C59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3" name="object 63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2731011" y="8198491"/>
              <a:ext cx="240802" cy="186982"/>
            </a:xfrm>
            <a:prstGeom prst="rect">
              <a:avLst/>
            </a:prstGeom>
          </p:spPr>
        </p:pic>
        <p:sp>
          <p:nvSpPr>
            <p:cNvPr id="64" name="object 64"/>
            <p:cNvSpPr/>
            <p:nvPr/>
          </p:nvSpPr>
          <p:spPr>
            <a:xfrm>
              <a:off x="2805183" y="8593513"/>
              <a:ext cx="180340" cy="59690"/>
            </a:xfrm>
            <a:custGeom>
              <a:avLst/>
              <a:gdLst/>
              <a:ahLst/>
              <a:cxnLst/>
              <a:rect l="l" t="t" r="r" b="b"/>
              <a:pathLst>
                <a:path w="180339" h="59690">
                  <a:moveTo>
                    <a:pt x="180314" y="0"/>
                  </a:moveTo>
                  <a:lnTo>
                    <a:pt x="128485" y="16916"/>
                  </a:lnTo>
                  <a:lnTo>
                    <a:pt x="70821" y="7800"/>
                  </a:lnTo>
                  <a:lnTo>
                    <a:pt x="38215" y="9093"/>
                  </a:lnTo>
                  <a:lnTo>
                    <a:pt x="18623" y="24692"/>
                  </a:lnTo>
                  <a:lnTo>
                    <a:pt x="0" y="58496"/>
                  </a:lnTo>
                  <a:lnTo>
                    <a:pt x="152082" y="59524"/>
                  </a:lnTo>
                  <a:lnTo>
                    <a:pt x="180314" y="54597"/>
                  </a:lnTo>
                  <a:lnTo>
                    <a:pt x="180314" y="0"/>
                  </a:lnTo>
                  <a:close/>
                </a:path>
              </a:pathLst>
            </a:custGeom>
            <a:solidFill>
              <a:srgbClr val="992E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5" name="object 65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803920" y="8944936"/>
              <a:ext cx="316732" cy="312812"/>
            </a:xfrm>
            <a:prstGeom prst="rect">
              <a:avLst/>
            </a:prstGeom>
          </p:spPr>
        </p:pic>
        <p:pic>
          <p:nvPicPr>
            <p:cNvPr id="66" name="object 66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3280984" y="8138586"/>
              <a:ext cx="181660" cy="233073"/>
            </a:xfrm>
            <a:prstGeom prst="rect">
              <a:avLst/>
            </a:prstGeom>
          </p:spPr>
        </p:pic>
        <p:sp>
          <p:nvSpPr>
            <p:cNvPr id="67" name="object 67"/>
            <p:cNvSpPr/>
            <p:nvPr/>
          </p:nvSpPr>
          <p:spPr>
            <a:xfrm>
              <a:off x="3021248" y="8781625"/>
              <a:ext cx="234950" cy="405130"/>
            </a:xfrm>
            <a:custGeom>
              <a:avLst/>
              <a:gdLst/>
              <a:ahLst/>
              <a:cxnLst/>
              <a:rect l="l" t="t" r="r" b="b"/>
              <a:pathLst>
                <a:path w="234950" h="405129">
                  <a:moveTo>
                    <a:pt x="158713" y="0"/>
                  </a:moveTo>
                  <a:lnTo>
                    <a:pt x="107164" y="9349"/>
                  </a:lnTo>
                  <a:lnTo>
                    <a:pt x="72174" y="35706"/>
                  </a:lnTo>
                  <a:lnTo>
                    <a:pt x="0" y="370703"/>
                  </a:lnTo>
                  <a:lnTo>
                    <a:pt x="127431" y="405070"/>
                  </a:lnTo>
                  <a:lnTo>
                    <a:pt x="234823" y="74298"/>
                  </a:lnTo>
                  <a:lnTo>
                    <a:pt x="199431" y="29666"/>
                  </a:lnTo>
                  <a:lnTo>
                    <a:pt x="177193" y="7182"/>
                  </a:lnTo>
                  <a:lnTo>
                    <a:pt x="158713" y="0"/>
                  </a:lnTo>
                  <a:close/>
                </a:path>
              </a:pathLst>
            </a:custGeom>
            <a:solidFill>
              <a:srgbClr val="5C211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2903082" y="8673899"/>
              <a:ext cx="694055" cy="375920"/>
            </a:xfrm>
            <a:custGeom>
              <a:avLst/>
              <a:gdLst/>
              <a:ahLst/>
              <a:cxnLst/>
              <a:rect l="l" t="t" r="r" b="b"/>
              <a:pathLst>
                <a:path w="694054" h="375920">
                  <a:moveTo>
                    <a:pt x="230035" y="0"/>
                  </a:moveTo>
                  <a:lnTo>
                    <a:pt x="188328" y="25947"/>
                  </a:lnTo>
                  <a:lnTo>
                    <a:pt x="141381" y="81989"/>
                  </a:lnTo>
                  <a:lnTo>
                    <a:pt x="78590" y="174561"/>
                  </a:lnTo>
                  <a:lnTo>
                    <a:pt x="23586" y="261225"/>
                  </a:lnTo>
                  <a:lnTo>
                    <a:pt x="0" y="299543"/>
                  </a:lnTo>
                  <a:lnTo>
                    <a:pt x="90957" y="375324"/>
                  </a:lnTo>
                  <a:lnTo>
                    <a:pt x="152336" y="310808"/>
                  </a:lnTo>
                  <a:lnTo>
                    <a:pt x="176386" y="205099"/>
                  </a:lnTo>
                  <a:lnTo>
                    <a:pt x="193671" y="152122"/>
                  </a:lnTo>
                  <a:lnTo>
                    <a:pt x="212533" y="135911"/>
                  </a:lnTo>
                  <a:lnTo>
                    <a:pt x="241312" y="140501"/>
                  </a:lnTo>
                  <a:lnTo>
                    <a:pt x="277308" y="159027"/>
                  </a:lnTo>
                  <a:lnTo>
                    <a:pt x="312366" y="187753"/>
                  </a:lnTo>
                  <a:lnTo>
                    <a:pt x="346618" y="215405"/>
                  </a:lnTo>
                  <a:lnTo>
                    <a:pt x="414321" y="235614"/>
                  </a:lnTo>
                  <a:lnTo>
                    <a:pt x="466306" y="241488"/>
                  </a:lnTo>
                  <a:lnTo>
                    <a:pt x="527162" y="245819"/>
                  </a:lnTo>
                  <a:lnTo>
                    <a:pt x="587899" y="246092"/>
                  </a:lnTo>
                  <a:lnTo>
                    <a:pt x="639525" y="239794"/>
                  </a:lnTo>
                  <a:lnTo>
                    <a:pt x="673049" y="224410"/>
                  </a:lnTo>
                  <a:lnTo>
                    <a:pt x="692987" y="186464"/>
                  </a:lnTo>
                  <a:lnTo>
                    <a:pt x="693994" y="142076"/>
                  </a:lnTo>
                  <a:lnTo>
                    <a:pt x="684529" y="101984"/>
                  </a:lnTo>
                  <a:lnTo>
                    <a:pt x="638638" y="64020"/>
                  </a:lnTo>
                  <a:lnTo>
                    <a:pt x="575490" y="53768"/>
                  </a:lnTo>
                  <a:lnTo>
                    <a:pt x="514757" y="47005"/>
                  </a:lnTo>
                  <a:lnTo>
                    <a:pt x="487591" y="44565"/>
                  </a:lnTo>
                  <a:lnTo>
                    <a:pt x="272808" y="7342"/>
                  </a:lnTo>
                  <a:lnTo>
                    <a:pt x="247328" y="381"/>
                  </a:lnTo>
                  <a:lnTo>
                    <a:pt x="230035" y="0"/>
                  </a:lnTo>
                  <a:close/>
                </a:path>
              </a:pathLst>
            </a:custGeom>
            <a:solidFill>
              <a:srgbClr val="7530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2970042" y="8352529"/>
              <a:ext cx="624840" cy="395605"/>
            </a:xfrm>
            <a:custGeom>
              <a:avLst/>
              <a:gdLst/>
              <a:ahLst/>
              <a:cxnLst/>
              <a:rect l="l" t="t" r="r" b="b"/>
              <a:pathLst>
                <a:path w="624839" h="395604">
                  <a:moveTo>
                    <a:pt x="475397" y="0"/>
                  </a:moveTo>
                  <a:lnTo>
                    <a:pt x="426537" y="4653"/>
                  </a:lnTo>
                  <a:lnTo>
                    <a:pt x="369087" y="13690"/>
                  </a:lnTo>
                  <a:lnTo>
                    <a:pt x="296738" y="30092"/>
                  </a:lnTo>
                  <a:lnTo>
                    <a:pt x="252112" y="53607"/>
                  </a:lnTo>
                  <a:lnTo>
                    <a:pt x="216752" y="100476"/>
                  </a:lnTo>
                  <a:lnTo>
                    <a:pt x="172199" y="186944"/>
                  </a:lnTo>
                  <a:lnTo>
                    <a:pt x="119235" y="199798"/>
                  </a:lnTo>
                  <a:lnTo>
                    <a:pt x="84104" y="209197"/>
                  </a:lnTo>
                  <a:lnTo>
                    <a:pt x="51075" y="219744"/>
                  </a:lnTo>
                  <a:lnTo>
                    <a:pt x="4419" y="236042"/>
                  </a:lnTo>
                  <a:lnTo>
                    <a:pt x="0" y="314147"/>
                  </a:lnTo>
                  <a:lnTo>
                    <a:pt x="3721" y="313908"/>
                  </a:lnTo>
                  <a:lnTo>
                    <a:pt x="18045" y="313641"/>
                  </a:lnTo>
                  <a:lnTo>
                    <a:pt x="47711" y="314024"/>
                  </a:lnTo>
                  <a:lnTo>
                    <a:pt x="97459" y="315735"/>
                  </a:lnTo>
                  <a:lnTo>
                    <a:pt x="146797" y="317082"/>
                  </a:lnTo>
                  <a:lnTo>
                    <a:pt x="185124" y="313512"/>
                  </a:lnTo>
                  <a:lnTo>
                    <a:pt x="232133" y="301408"/>
                  </a:lnTo>
                  <a:lnTo>
                    <a:pt x="307517" y="277152"/>
                  </a:lnTo>
                  <a:lnTo>
                    <a:pt x="319685" y="314566"/>
                  </a:lnTo>
                  <a:lnTo>
                    <a:pt x="344741" y="387413"/>
                  </a:lnTo>
                  <a:lnTo>
                    <a:pt x="380805" y="389159"/>
                  </a:lnTo>
                  <a:lnTo>
                    <a:pt x="464002" y="392719"/>
                  </a:lnTo>
                  <a:lnTo>
                    <a:pt x="556841" y="395579"/>
                  </a:lnTo>
                  <a:lnTo>
                    <a:pt x="621830" y="395224"/>
                  </a:lnTo>
                  <a:lnTo>
                    <a:pt x="624280" y="377592"/>
                  </a:lnTo>
                  <a:lnTo>
                    <a:pt x="620750" y="332547"/>
                  </a:lnTo>
                  <a:lnTo>
                    <a:pt x="612198" y="270608"/>
                  </a:lnTo>
                  <a:lnTo>
                    <a:pt x="599584" y="202297"/>
                  </a:lnTo>
                  <a:lnTo>
                    <a:pt x="583865" y="138132"/>
                  </a:lnTo>
                  <a:lnTo>
                    <a:pt x="566000" y="88633"/>
                  </a:lnTo>
                  <a:lnTo>
                    <a:pt x="544006" y="48648"/>
                  </a:lnTo>
                  <a:lnTo>
                    <a:pt x="506050" y="8516"/>
                  </a:lnTo>
                  <a:lnTo>
                    <a:pt x="489356" y="2235"/>
                  </a:lnTo>
                  <a:lnTo>
                    <a:pt x="475397" y="0"/>
                  </a:lnTo>
                  <a:close/>
                </a:path>
              </a:pathLst>
            </a:custGeom>
            <a:solidFill>
              <a:srgbClr val="FFD67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3232493" y="8532723"/>
              <a:ext cx="426720" cy="727075"/>
            </a:xfrm>
            <a:custGeom>
              <a:avLst/>
              <a:gdLst/>
              <a:ahLst/>
              <a:cxnLst/>
              <a:rect l="l" t="t" r="r" b="b"/>
              <a:pathLst>
                <a:path w="426720" h="727075">
                  <a:moveTo>
                    <a:pt x="426275" y="24003"/>
                  </a:moveTo>
                  <a:lnTo>
                    <a:pt x="423202" y="14579"/>
                  </a:lnTo>
                  <a:lnTo>
                    <a:pt x="417944" y="7785"/>
                  </a:lnTo>
                  <a:lnTo>
                    <a:pt x="411810" y="2298"/>
                  </a:lnTo>
                  <a:lnTo>
                    <a:pt x="383616" y="0"/>
                  </a:lnTo>
                  <a:lnTo>
                    <a:pt x="323062" y="736"/>
                  </a:lnTo>
                  <a:lnTo>
                    <a:pt x="251447" y="3314"/>
                  </a:lnTo>
                  <a:lnTo>
                    <a:pt x="190055" y="6578"/>
                  </a:lnTo>
                  <a:lnTo>
                    <a:pt x="149517" y="16332"/>
                  </a:lnTo>
                  <a:lnTo>
                    <a:pt x="144995" y="44386"/>
                  </a:lnTo>
                  <a:lnTo>
                    <a:pt x="89725" y="315556"/>
                  </a:lnTo>
                  <a:lnTo>
                    <a:pt x="59550" y="349986"/>
                  </a:lnTo>
                  <a:lnTo>
                    <a:pt x="35064" y="377558"/>
                  </a:lnTo>
                  <a:lnTo>
                    <a:pt x="16078" y="398297"/>
                  </a:lnTo>
                  <a:lnTo>
                    <a:pt x="6350" y="409638"/>
                  </a:lnTo>
                  <a:lnTo>
                    <a:pt x="0" y="434632"/>
                  </a:lnTo>
                  <a:lnTo>
                    <a:pt x="9867" y="436537"/>
                  </a:lnTo>
                  <a:lnTo>
                    <a:pt x="52705" y="437489"/>
                  </a:lnTo>
                  <a:lnTo>
                    <a:pt x="116878" y="437070"/>
                  </a:lnTo>
                  <a:lnTo>
                    <a:pt x="160870" y="436206"/>
                  </a:lnTo>
                  <a:lnTo>
                    <a:pt x="160870" y="716737"/>
                  </a:lnTo>
                  <a:lnTo>
                    <a:pt x="47345" y="716737"/>
                  </a:lnTo>
                  <a:lnTo>
                    <a:pt x="45161" y="718934"/>
                  </a:lnTo>
                  <a:lnTo>
                    <a:pt x="45161" y="724344"/>
                  </a:lnTo>
                  <a:lnTo>
                    <a:pt x="47345" y="726541"/>
                  </a:lnTo>
                  <a:lnTo>
                    <a:pt x="285000" y="726541"/>
                  </a:lnTo>
                  <a:lnTo>
                    <a:pt x="287705" y="726541"/>
                  </a:lnTo>
                  <a:lnTo>
                    <a:pt x="289902" y="724344"/>
                  </a:lnTo>
                  <a:lnTo>
                    <a:pt x="289902" y="718934"/>
                  </a:lnTo>
                  <a:lnTo>
                    <a:pt x="287705" y="716737"/>
                  </a:lnTo>
                  <a:lnTo>
                    <a:pt x="170675" y="716737"/>
                  </a:lnTo>
                  <a:lnTo>
                    <a:pt x="170675" y="436016"/>
                  </a:lnTo>
                  <a:lnTo>
                    <a:pt x="259486" y="433552"/>
                  </a:lnTo>
                  <a:lnTo>
                    <a:pt x="313042" y="431203"/>
                  </a:lnTo>
                  <a:lnTo>
                    <a:pt x="351764" y="422795"/>
                  </a:lnTo>
                  <a:lnTo>
                    <a:pt x="355714" y="407898"/>
                  </a:lnTo>
                  <a:lnTo>
                    <a:pt x="389458" y="230530"/>
                  </a:lnTo>
                  <a:lnTo>
                    <a:pt x="413410" y="104140"/>
                  </a:lnTo>
                  <a:lnTo>
                    <a:pt x="425843" y="37376"/>
                  </a:lnTo>
                  <a:lnTo>
                    <a:pt x="426212" y="26085"/>
                  </a:lnTo>
                  <a:lnTo>
                    <a:pt x="426275" y="24003"/>
                  </a:lnTo>
                  <a:close/>
                </a:path>
              </a:pathLst>
            </a:custGeom>
            <a:solidFill>
              <a:srgbClr val="C7C7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1" name="object 71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1861511" y="9081819"/>
              <a:ext cx="148544" cy="177662"/>
            </a:xfrm>
            <a:prstGeom prst="rect">
              <a:avLst/>
            </a:prstGeom>
          </p:spPr>
        </p:pic>
        <p:pic>
          <p:nvPicPr>
            <p:cNvPr id="72" name="object 72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2067360" y="9078350"/>
              <a:ext cx="148544" cy="177664"/>
            </a:xfrm>
            <a:prstGeom prst="rect">
              <a:avLst/>
            </a:prstGeom>
          </p:spPr>
        </p:pic>
        <p:pic>
          <p:nvPicPr>
            <p:cNvPr id="73" name="object 73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872279" y="8135055"/>
              <a:ext cx="181661" cy="233073"/>
            </a:xfrm>
            <a:prstGeom prst="rect">
              <a:avLst/>
            </a:prstGeom>
          </p:spPr>
        </p:pic>
        <p:sp>
          <p:nvSpPr>
            <p:cNvPr id="74" name="object 74"/>
            <p:cNvSpPr/>
            <p:nvPr/>
          </p:nvSpPr>
          <p:spPr>
            <a:xfrm>
              <a:off x="1848700" y="8417574"/>
              <a:ext cx="449580" cy="231775"/>
            </a:xfrm>
            <a:custGeom>
              <a:avLst/>
              <a:gdLst/>
              <a:ahLst/>
              <a:cxnLst/>
              <a:rect l="l" t="t" r="r" b="b"/>
              <a:pathLst>
                <a:path w="449580" h="231775">
                  <a:moveTo>
                    <a:pt x="443776" y="0"/>
                  </a:moveTo>
                  <a:lnTo>
                    <a:pt x="436435" y="0"/>
                  </a:lnTo>
                  <a:lnTo>
                    <a:pt x="129628" y="0"/>
                  </a:lnTo>
                  <a:lnTo>
                    <a:pt x="122936" y="5943"/>
                  </a:lnTo>
                  <a:lnTo>
                    <a:pt x="97459" y="212280"/>
                  </a:lnTo>
                  <a:lnTo>
                    <a:pt x="2235" y="212280"/>
                  </a:lnTo>
                  <a:lnTo>
                    <a:pt x="0" y="214528"/>
                  </a:lnTo>
                  <a:lnTo>
                    <a:pt x="0" y="229044"/>
                  </a:lnTo>
                  <a:lnTo>
                    <a:pt x="2235" y="231279"/>
                  </a:lnTo>
                  <a:lnTo>
                    <a:pt x="415188" y="231432"/>
                  </a:lnTo>
                  <a:lnTo>
                    <a:pt x="421868" y="225475"/>
                  </a:lnTo>
                  <a:lnTo>
                    <a:pt x="448983" y="5943"/>
                  </a:lnTo>
                  <a:lnTo>
                    <a:pt x="443776" y="0"/>
                  </a:lnTo>
                  <a:close/>
                </a:path>
              </a:pathLst>
            </a:custGeom>
            <a:solidFill>
              <a:srgbClr val="C7C7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1963153" y="8441412"/>
              <a:ext cx="314960" cy="172720"/>
            </a:xfrm>
            <a:custGeom>
              <a:avLst/>
              <a:gdLst/>
              <a:ahLst/>
              <a:cxnLst/>
              <a:rect l="l" t="t" r="r" b="b"/>
              <a:pathLst>
                <a:path w="314960" h="172720">
                  <a:moveTo>
                    <a:pt x="314896" y="0"/>
                  </a:moveTo>
                  <a:lnTo>
                    <a:pt x="21945" y="0"/>
                  </a:lnTo>
                  <a:lnTo>
                    <a:pt x="0" y="172237"/>
                  </a:lnTo>
                  <a:lnTo>
                    <a:pt x="293382" y="172237"/>
                  </a:lnTo>
                  <a:lnTo>
                    <a:pt x="314896" y="0"/>
                  </a:lnTo>
                  <a:close/>
                </a:path>
              </a:pathLst>
            </a:custGeom>
            <a:solidFill>
              <a:srgbClr val="E8E8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1743685" y="8344577"/>
              <a:ext cx="702945" cy="539115"/>
            </a:xfrm>
            <a:custGeom>
              <a:avLst/>
              <a:gdLst/>
              <a:ahLst/>
              <a:cxnLst/>
              <a:rect l="l" t="t" r="r" b="b"/>
              <a:pathLst>
                <a:path w="702944" h="539115">
                  <a:moveTo>
                    <a:pt x="151510" y="0"/>
                  </a:moveTo>
                  <a:lnTo>
                    <a:pt x="107314" y="5219"/>
                  </a:lnTo>
                  <a:lnTo>
                    <a:pt x="69697" y="18012"/>
                  </a:lnTo>
                  <a:lnTo>
                    <a:pt x="37401" y="43167"/>
                  </a:lnTo>
                  <a:lnTo>
                    <a:pt x="7018" y="104143"/>
                  </a:lnTo>
                  <a:lnTo>
                    <a:pt x="2341" y="163050"/>
                  </a:lnTo>
                  <a:lnTo>
                    <a:pt x="0" y="269151"/>
                  </a:lnTo>
                  <a:lnTo>
                    <a:pt x="0" y="538759"/>
                  </a:lnTo>
                  <a:lnTo>
                    <a:pt x="335076" y="538759"/>
                  </a:lnTo>
                  <a:lnTo>
                    <a:pt x="343028" y="483985"/>
                  </a:lnTo>
                  <a:lnTo>
                    <a:pt x="349280" y="435937"/>
                  </a:lnTo>
                  <a:lnTo>
                    <a:pt x="353771" y="392264"/>
                  </a:lnTo>
                  <a:lnTo>
                    <a:pt x="355438" y="366846"/>
                  </a:lnTo>
                  <a:lnTo>
                    <a:pt x="355344" y="344412"/>
                  </a:lnTo>
                  <a:lnTo>
                    <a:pt x="352905" y="312399"/>
                  </a:lnTo>
                  <a:lnTo>
                    <a:pt x="347535" y="258241"/>
                  </a:lnTo>
                  <a:lnTo>
                    <a:pt x="357842" y="270390"/>
                  </a:lnTo>
                  <a:lnTo>
                    <a:pt x="371505" y="279473"/>
                  </a:lnTo>
                  <a:lnTo>
                    <a:pt x="397729" y="290017"/>
                  </a:lnTo>
                  <a:lnTo>
                    <a:pt x="445719" y="306552"/>
                  </a:lnTo>
                  <a:lnTo>
                    <a:pt x="696633" y="306552"/>
                  </a:lnTo>
                  <a:lnTo>
                    <a:pt x="701019" y="295104"/>
                  </a:lnTo>
                  <a:lnTo>
                    <a:pt x="702481" y="285119"/>
                  </a:lnTo>
                  <a:lnTo>
                    <a:pt x="701019" y="271046"/>
                  </a:lnTo>
                  <a:lnTo>
                    <a:pt x="696633" y="247332"/>
                  </a:lnTo>
                  <a:lnTo>
                    <a:pt x="662544" y="239539"/>
                  </a:lnTo>
                  <a:lnTo>
                    <a:pt x="624972" y="230235"/>
                  </a:lnTo>
                  <a:lnTo>
                    <a:pt x="578192" y="217716"/>
                  </a:lnTo>
                  <a:lnTo>
                    <a:pt x="532933" y="196967"/>
                  </a:lnTo>
                  <a:lnTo>
                    <a:pt x="482065" y="162455"/>
                  </a:lnTo>
                  <a:lnTo>
                    <a:pt x="432320" y="122110"/>
                  </a:lnTo>
                  <a:lnTo>
                    <a:pt x="390431" y="83861"/>
                  </a:lnTo>
                  <a:lnTo>
                    <a:pt x="363131" y="55638"/>
                  </a:lnTo>
                  <a:lnTo>
                    <a:pt x="344508" y="35575"/>
                  </a:lnTo>
                  <a:lnTo>
                    <a:pt x="325215" y="23723"/>
                  </a:lnTo>
                  <a:lnTo>
                    <a:pt x="293472" y="15433"/>
                  </a:lnTo>
                  <a:lnTo>
                    <a:pt x="237502" y="6057"/>
                  </a:lnTo>
                  <a:lnTo>
                    <a:pt x="199340" y="26122"/>
                  </a:lnTo>
                  <a:lnTo>
                    <a:pt x="177661" y="32180"/>
                  </a:lnTo>
                  <a:lnTo>
                    <a:pt x="164406" y="23661"/>
                  </a:lnTo>
                  <a:lnTo>
                    <a:pt x="151510" y="0"/>
                  </a:lnTo>
                  <a:close/>
                </a:path>
              </a:pathLst>
            </a:custGeom>
            <a:solidFill>
              <a:srgbClr val="1C29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1749628" y="8792311"/>
              <a:ext cx="605155" cy="397510"/>
            </a:xfrm>
            <a:custGeom>
              <a:avLst/>
              <a:gdLst/>
              <a:ahLst/>
              <a:cxnLst/>
              <a:rect l="l" t="t" r="r" b="b"/>
              <a:pathLst>
                <a:path w="605155" h="397509">
                  <a:moveTo>
                    <a:pt x="604964" y="75463"/>
                  </a:moveTo>
                  <a:lnTo>
                    <a:pt x="579729" y="25971"/>
                  </a:lnTo>
                  <a:lnTo>
                    <a:pt x="508876" y="10045"/>
                  </a:lnTo>
                  <a:lnTo>
                    <a:pt x="425005" y="5791"/>
                  </a:lnTo>
                  <a:lnTo>
                    <a:pt x="338505" y="3035"/>
                  </a:lnTo>
                  <a:lnTo>
                    <a:pt x="264160" y="457"/>
                  </a:lnTo>
                  <a:lnTo>
                    <a:pt x="197561" y="0"/>
                  </a:lnTo>
                  <a:lnTo>
                    <a:pt x="139636" y="1689"/>
                  </a:lnTo>
                  <a:lnTo>
                    <a:pt x="91313" y="5588"/>
                  </a:lnTo>
                  <a:lnTo>
                    <a:pt x="53517" y="11747"/>
                  </a:lnTo>
                  <a:lnTo>
                    <a:pt x="13144" y="31038"/>
                  </a:lnTo>
                  <a:lnTo>
                    <a:pt x="0" y="68440"/>
                  </a:lnTo>
                  <a:lnTo>
                    <a:pt x="3289" y="102044"/>
                  </a:lnTo>
                  <a:lnTo>
                    <a:pt x="13144" y="161950"/>
                  </a:lnTo>
                  <a:lnTo>
                    <a:pt x="196621" y="161950"/>
                  </a:lnTo>
                  <a:lnTo>
                    <a:pt x="112674" y="382333"/>
                  </a:lnTo>
                  <a:lnTo>
                    <a:pt x="231902" y="389343"/>
                  </a:lnTo>
                  <a:lnTo>
                    <a:pt x="341591" y="161950"/>
                  </a:lnTo>
                  <a:lnTo>
                    <a:pt x="421068" y="161950"/>
                  </a:lnTo>
                  <a:lnTo>
                    <a:pt x="405803" y="192201"/>
                  </a:lnTo>
                  <a:lnTo>
                    <a:pt x="390982" y="224332"/>
                  </a:lnTo>
                  <a:lnTo>
                    <a:pt x="367817" y="278155"/>
                  </a:lnTo>
                  <a:lnTo>
                    <a:pt x="327571" y="373507"/>
                  </a:lnTo>
                  <a:lnTo>
                    <a:pt x="436270" y="396887"/>
                  </a:lnTo>
                  <a:lnTo>
                    <a:pt x="481545" y="325678"/>
                  </a:lnTo>
                  <a:lnTo>
                    <a:pt x="512267" y="270548"/>
                  </a:lnTo>
                  <a:lnTo>
                    <a:pt x="543420" y="212509"/>
                  </a:lnTo>
                  <a:lnTo>
                    <a:pt x="571284" y="159105"/>
                  </a:lnTo>
                  <a:lnTo>
                    <a:pt x="592137" y="117906"/>
                  </a:lnTo>
                  <a:lnTo>
                    <a:pt x="602246" y="96494"/>
                  </a:lnTo>
                  <a:lnTo>
                    <a:pt x="604964" y="75463"/>
                  </a:lnTo>
                  <a:close/>
                </a:path>
              </a:pathLst>
            </a:custGeom>
            <a:solidFill>
              <a:srgbClr val="1C1C1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8" name="object 78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2443481" y="8567458"/>
              <a:ext cx="130403" cy="85550"/>
            </a:xfrm>
            <a:prstGeom prst="rect">
              <a:avLst/>
            </a:prstGeom>
          </p:spPr>
        </p:pic>
        <p:sp>
          <p:nvSpPr>
            <p:cNvPr id="79" name="object 79"/>
            <p:cNvSpPr/>
            <p:nvPr/>
          </p:nvSpPr>
          <p:spPr>
            <a:xfrm>
              <a:off x="1652181" y="8567623"/>
              <a:ext cx="522605" cy="693420"/>
            </a:xfrm>
            <a:custGeom>
              <a:avLst/>
              <a:gdLst/>
              <a:ahLst/>
              <a:cxnLst/>
              <a:rect l="l" t="t" r="r" b="b"/>
              <a:pathLst>
                <a:path w="522605" h="693420">
                  <a:moveTo>
                    <a:pt x="522084" y="375539"/>
                  </a:moveTo>
                  <a:lnTo>
                    <a:pt x="378701" y="375539"/>
                  </a:lnTo>
                  <a:lnTo>
                    <a:pt x="366141" y="326644"/>
                  </a:lnTo>
                  <a:lnTo>
                    <a:pt x="337794" y="216966"/>
                  </a:lnTo>
                  <a:lnTo>
                    <a:pt x="307708" y="102031"/>
                  </a:lnTo>
                  <a:lnTo>
                    <a:pt x="289877" y="37350"/>
                  </a:lnTo>
                  <a:lnTo>
                    <a:pt x="283210" y="19824"/>
                  </a:lnTo>
                  <a:lnTo>
                    <a:pt x="283159" y="19672"/>
                  </a:lnTo>
                  <a:lnTo>
                    <a:pt x="275844" y="8128"/>
                  </a:lnTo>
                  <a:lnTo>
                    <a:pt x="266204" y="1854"/>
                  </a:lnTo>
                  <a:lnTo>
                    <a:pt x="252818" y="0"/>
                  </a:lnTo>
                  <a:lnTo>
                    <a:pt x="161061" y="0"/>
                  </a:lnTo>
                  <a:lnTo>
                    <a:pt x="94030" y="952"/>
                  </a:lnTo>
                  <a:lnTo>
                    <a:pt x="37325" y="3340"/>
                  </a:lnTo>
                  <a:lnTo>
                    <a:pt x="50" y="19672"/>
                  </a:lnTo>
                  <a:lnTo>
                    <a:pt x="0" y="19824"/>
                  </a:lnTo>
                  <a:lnTo>
                    <a:pt x="2336" y="30099"/>
                  </a:lnTo>
                  <a:lnTo>
                    <a:pt x="9347" y="48260"/>
                  </a:lnTo>
                  <a:lnTo>
                    <a:pt x="23279" y="103416"/>
                  </a:lnTo>
                  <a:lnTo>
                    <a:pt x="54152" y="225336"/>
                  </a:lnTo>
                  <a:lnTo>
                    <a:pt x="85623" y="348729"/>
                  </a:lnTo>
                  <a:lnTo>
                    <a:pt x="101295" y="408266"/>
                  </a:lnTo>
                  <a:lnTo>
                    <a:pt x="120002" y="417614"/>
                  </a:lnTo>
                  <a:lnTo>
                    <a:pt x="240817" y="417614"/>
                  </a:lnTo>
                  <a:lnTo>
                    <a:pt x="240817" y="683310"/>
                  </a:lnTo>
                  <a:lnTo>
                    <a:pt x="127292" y="683310"/>
                  </a:lnTo>
                  <a:lnTo>
                    <a:pt x="125107" y="685507"/>
                  </a:lnTo>
                  <a:lnTo>
                    <a:pt x="125107" y="690918"/>
                  </a:lnTo>
                  <a:lnTo>
                    <a:pt x="127292" y="693115"/>
                  </a:lnTo>
                  <a:lnTo>
                    <a:pt x="243014" y="693115"/>
                  </a:lnTo>
                  <a:lnTo>
                    <a:pt x="245719" y="693115"/>
                  </a:lnTo>
                  <a:lnTo>
                    <a:pt x="248424" y="693115"/>
                  </a:lnTo>
                  <a:lnTo>
                    <a:pt x="364947" y="693115"/>
                  </a:lnTo>
                  <a:lnTo>
                    <a:pt x="367652" y="693115"/>
                  </a:lnTo>
                  <a:lnTo>
                    <a:pt x="369849" y="690918"/>
                  </a:lnTo>
                  <a:lnTo>
                    <a:pt x="369849" y="685507"/>
                  </a:lnTo>
                  <a:lnTo>
                    <a:pt x="367652" y="683310"/>
                  </a:lnTo>
                  <a:lnTo>
                    <a:pt x="250621" y="683310"/>
                  </a:lnTo>
                  <a:lnTo>
                    <a:pt x="250621" y="417614"/>
                  </a:lnTo>
                  <a:lnTo>
                    <a:pt x="377151" y="417614"/>
                  </a:lnTo>
                  <a:lnTo>
                    <a:pt x="391693" y="417322"/>
                  </a:lnTo>
                  <a:lnTo>
                    <a:pt x="411632" y="415277"/>
                  </a:lnTo>
                  <a:lnTo>
                    <a:pt x="522084" y="398919"/>
                  </a:lnTo>
                  <a:lnTo>
                    <a:pt x="522084" y="375539"/>
                  </a:lnTo>
                  <a:close/>
                </a:path>
              </a:pathLst>
            </a:custGeom>
            <a:solidFill>
              <a:srgbClr val="C7C7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3691966" y="8361515"/>
              <a:ext cx="704850" cy="752475"/>
            </a:xfrm>
            <a:custGeom>
              <a:avLst/>
              <a:gdLst/>
              <a:ahLst/>
              <a:cxnLst/>
              <a:rect l="l" t="t" r="r" b="b"/>
              <a:pathLst>
                <a:path w="704850" h="752475">
                  <a:moveTo>
                    <a:pt x="704342" y="256489"/>
                  </a:moveTo>
                  <a:lnTo>
                    <a:pt x="697585" y="215366"/>
                  </a:lnTo>
                  <a:lnTo>
                    <a:pt x="673608" y="143992"/>
                  </a:lnTo>
                  <a:lnTo>
                    <a:pt x="664222" y="109626"/>
                  </a:lnTo>
                  <a:lnTo>
                    <a:pt x="646468" y="68719"/>
                  </a:lnTo>
                  <a:lnTo>
                    <a:pt x="615899" y="30861"/>
                  </a:lnTo>
                  <a:lnTo>
                    <a:pt x="568032" y="5702"/>
                  </a:lnTo>
                  <a:lnTo>
                    <a:pt x="523519" y="1866"/>
                  </a:lnTo>
                  <a:lnTo>
                    <a:pt x="513562" y="1803"/>
                  </a:lnTo>
                  <a:lnTo>
                    <a:pt x="461886" y="152"/>
                  </a:lnTo>
                  <a:lnTo>
                    <a:pt x="432409" y="0"/>
                  </a:lnTo>
                  <a:lnTo>
                    <a:pt x="414096" y="1739"/>
                  </a:lnTo>
                  <a:lnTo>
                    <a:pt x="395909" y="5702"/>
                  </a:lnTo>
                  <a:lnTo>
                    <a:pt x="346786" y="13157"/>
                  </a:lnTo>
                  <a:lnTo>
                    <a:pt x="316585" y="23545"/>
                  </a:lnTo>
                  <a:lnTo>
                    <a:pt x="292874" y="43967"/>
                  </a:lnTo>
                  <a:lnTo>
                    <a:pt x="263194" y="81534"/>
                  </a:lnTo>
                  <a:lnTo>
                    <a:pt x="224612" y="123304"/>
                  </a:lnTo>
                  <a:lnTo>
                    <a:pt x="187083" y="152222"/>
                  </a:lnTo>
                  <a:lnTo>
                    <a:pt x="142748" y="175221"/>
                  </a:lnTo>
                  <a:lnTo>
                    <a:pt x="89738" y="178142"/>
                  </a:lnTo>
                  <a:lnTo>
                    <a:pt x="48437" y="177876"/>
                  </a:lnTo>
                  <a:lnTo>
                    <a:pt x="12750" y="174091"/>
                  </a:lnTo>
                  <a:lnTo>
                    <a:pt x="0" y="233210"/>
                  </a:lnTo>
                  <a:lnTo>
                    <a:pt x="68465" y="266306"/>
                  </a:lnTo>
                  <a:lnTo>
                    <a:pt x="107162" y="283311"/>
                  </a:lnTo>
                  <a:lnTo>
                    <a:pt x="130378" y="289572"/>
                  </a:lnTo>
                  <a:lnTo>
                    <a:pt x="152412" y="290461"/>
                  </a:lnTo>
                  <a:lnTo>
                    <a:pt x="186334" y="284543"/>
                  </a:lnTo>
                  <a:lnTo>
                    <a:pt x="226860" y="271500"/>
                  </a:lnTo>
                  <a:lnTo>
                    <a:pt x="260845" y="258470"/>
                  </a:lnTo>
                  <a:lnTo>
                    <a:pt x="275094" y="252539"/>
                  </a:lnTo>
                  <a:lnTo>
                    <a:pt x="271983" y="317207"/>
                  </a:lnTo>
                  <a:lnTo>
                    <a:pt x="272491" y="351612"/>
                  </a:lnTo>
                  <a:lnTo>
                    <a:pt x="278015" y="367347"/>
                  </a:lnTo>
                  <a:lnTo>
                    <a:pt x="289966" y="375958"/>
                  </a:lnTo>
                  <a:lnTo>
                    <a:pt x="302348" y="387286"/>
                  </a:lnTo>
                  <a:lnTo>
                    <a:pt x="279831" y="387578"/>
                  </a:lnTo>
                  <a:lnTo>
                    <a:pt x="279831" y="533107"/>
                  </a:lnTo>
                  <a:lnTo>
                    <a:pt x="279793" y="534136"/>
                  </a:lnTo>
                  <a:lnTo>
                    <a:pt x="279742" y="535317"/>
                  </a:lnTo>
                  <a:lnTo>
                    <a:pt x="279831" y="533107"/>
                  </a:lnTo>
                  <a:lnTo>
                    <a:pt x="279831" y="387578"/>
                  </a:lnTo>
                  <a:lnTo>
                    <a:pt x="238709" y="388086"/>
                  </a:lnTo>
                  <a:lnTo>
                    <a:pt x="239725" y="388086"/>
                  </a:lnTo>
                  <a:lnTo>
                    <a:pt x="195999" y="390601"/>
                  </a:lnTo>
                  <a:lnTo>
                    <a:pt x="134950" y="408292"/>
                  </a:lnTo>
                  <a:lnTo>
                    <a:pt x="101790" y="433730"/>
                  </a:lnTo>
                  <a:lnTo>
                    <a:pt x="79603" y="472846"/>
                  </a:lnTo>
                  <a:lnTo>
                    <a:pt x="68922" y="515112"/>
                  </a:lnTo>
                  <a:lnTo>
                    <a:pt x="70091" y="545477"/>
                  </a:lnTo>
                  <a:lnTo>
                    <a:pt x="70192" y="548017"/>
                  </a:lnTo>
                  <a:lnTo>
                    <a:pt x="70269" y="549935"/>
                  </a:lnTo>
                  <a:lnTo>
                    <a:pt x="84302" y="583476"/>
                  </a:lnTo>
                  <a:lnTo>
                    <a:pt x="109410" y="632129"/>
                  </a:lnTo>
                  <a:lnTo>
                    <a:pt x="138112" y="684225"/>
                  </a:lnTo>
                  <a:lnTo>
                    <a:pt x="176466" y="751954"/>
                  </a:lnTo>
                  <a:lnTo>
                    <a:pt x="364718" y="746721"/>
                  </a:lnTo>
                  <a:lnTo>
                    <a:pt x="365772" y="748055"/>
                  </a:lnTo>
                  <a:lnTo>
                    <a:pt x="509638" y="741362"/>
                  </a:lnTo>
                  <a:lnTo>
                    <a:pt x="470319" y="624763"/>
                  </a:lnTo>
                  <a:lnTo>
                    <a:pt x="450138" y="563968"/>
                  </a:lnTo>
                  <a:lnTo>
                    <a:pt x="442696" y="539292"/>
                  </a:lnTo>
                  <a:lnTo>
                    <a:pt x="441642" y="530974"/>
                  </a:lnTo>
                  <a:lnTo>
                    <a:pt x="448297" y="529856"/>
                  </a:lnTo>
                  <a:lnTo>
                    <a:pt x="462965" y="527367"/>
                  </a:lnTo>
                  <a:lnTo>
                    <a:pt x="563968" y="527367"/>
                  </a:lnTo>
                  <a:lnTo>
                    <a:pt x="592201" y="524281"/>
                  </a:lnTo>
                  <a:lnTo>
                    <a:pt x="605205" y="483019"/>
                  </a:lnTo>
                  <a:lnTo>
                    <a:pt x="606513" y="416293"/>
                  </a:lnTo>
                  <a:lnTo>
                    <a:pt x="607504" y="372402"/>
                  </a:lnTo>
                  <a:lnTo>
                    <a:pt x="611149" y="350685"/>
                  </a:lnTo>
                  <a:lnTo>
                    <a:pt x="623976" y="347103"/>
                  </a:lnTo>
                  <a:lnTo>
                    <a:pt x="646849" y="339902"/>
                  </a:lnTo>
                  <a:lnTo>
                    <a:pt x="673049" y="324332"/>
                  </a:lnTo>
                  <a:lnTo>
                    <a:pt x="695909" y="295668"/>
                  </a:lnTo>
                  <a:lnTo>
                    <a:pt x="704342" y="256489"/>
                  </a:lnTo>
                  <a:close/>
                </a:path>
              </a:pathLst>
            </a:custGeom>
            <a:solidFill>
              <a:srgbClr val="1C1C1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4024947" y="8537816"/>
              <a:ext cx="426720" cy="725170"/>
            </a:xfrm>
            <a:custGeom>
              <a:avLst/>
              <a:gdLst/>
              <a:ahLst/>
              <a:cxnLst/>
              <a:rect l="l" t="t" r="r" b="b"/>
              <a:pathLst>
                <a:path w="426720" h="725170">
                  <a:moveTo>
                    <a:pt x="426275" y="24003"/>
                  </a:moveTo>
                  <a:lnTo>
                    <a:pt x="423214" y="14566"/>
                  </a:lnTo>
                  <a:lnTo>
                    <a:pt x="417944" y="7772"/>
                  </a:lnTo>
                  <a:lnTo>
                    <a:pt x="411810" y="2286"/>
                  </a:lnTo>
                  <a:lnTo>
                    <a:pt x="383616" y="0"/>
                  </a:lnTo>
                  <a:lnTo>
                    <a:pt x="323062" y="723"/>
                  </a:lnTo>
                  <a:lnTo>
                    <a:pt x="251447" y="3314"/>
                  </a:lnTo>
                  <a:lnTo>
                    <a:pt x="190055" y="6565"/>
                  </a:lnTo>
                  <a:lnTo>
                    <a:pt x="149517" y="16332"/>
                  </a:lnTo>
                  <a:lnTo>
                    <a:pt x="144995" y="44373"/>
                  </a:lnTo>
                  <a:lnTo>
                    <a:pt x="89725" y="315544"/>
                  </a:lnTo>
                  <a:lnTo>
                    <a:pt x="59550" y="349973"/>
                  </a:lnTo>
                  <a:lnTo>
                    <a:pt x="35064" y="377545"/>
                  </a:lnTo>
                  <a:lnTo>
                    <a:pt x="16090" y="398284"/>
                  </a:lnTo>
                  <a:lnTo>
                    <a:pt x="6350" y="409625"/>
                  </a:lnTo>
                  <a:lnTo>
                    <a:pt x="0" y="434619"/>
                  </a:lnTo>
                  <a:lnTo>
                    <a:pt x="9867" y="436524"/>
                  </a:lnTo>
                  <a:lnTo>
                    <a:pt x="52705" y="437489"/>
                  </a:lnTo>
                  <a:lnTo>
                    <a:pt x="116878" y="437057"/>
                  </a:lnTo>
                  <a:lnTo>
                    <a:pt x="160870" y="436194"/>
                  </a:lnTo>
                  <a:lnTo>
                    <a:pt x="160870" y="715124"/>
                  </a:lnTo>
                  <a:lnTo>
                    <a:pt x="47358" y="715124"/>
                  </a:lnTo>
                  <a:lnTo>
                    <a:pt x="45161" y="717321"/>
                  </a:lnTo>
                  <a:lnTo>
                    <a:pt x="45161" y="722731"/>
                  </a:lnTo>
                  <a:lnTo>
                    <a:pt x="47358" y="724928"/>
                  </a:lnTo>
                  <a:lnTo>
                    <a:pt x="163068" y="724928"/>
                  </a:lnTo>
                  <a:lnTo>
                    <a:pt x="165773" y="724928"/>
                  </a:lnTo>
                  <a:lnTo>
                    <a:pt x="168478" y="724928"/>
                  </a:lnTo>
                  <a:lnTo>
                    <a:pt x="285000" y="724928"/>
                  </a:lnTo>
                  <a:lnTo>
                    <a:pt x="287705" y="724928"/>
                  </a:lnTo>
                  <a:lnTo>
                    <a:pt x="289902" y="722731"/>
                  </a:lnTo>
                  <a:lnTo>
                    <a:pt x="289902" y="717321"/>
                  </a:lnTo>
                  <a:lnTo>
                    <a:pt x="287705" y="715124"/>
                  </a:lnTo>
                  <a:lnTo>
                    <a:pt x="170675" y="715124"/>
                  </a:lnTo>
                  <a:lnTo>
                    <a:pt x="170675" y="436003"/>
                  </a:lnTo>
                  <a:lnTo>
                    <a:pt x="259486" y="433539"/>
                  </a:lnTo>
                  <a:lnTo>
                    <a:pt x="313042" y="431177"/>
                  </a:lnTo>
                  <a:lnTo>
                    <a:pt x="351764" y="422783"/>
                  </a:lnTo>
                  <a:lnTo>
                    <a:pt x="355714" y="407885"/>
                  </a:lnTo>
                  <a:lnTo>
                    <a:pt x="389458" y="230517"/>
                  </a:lnTo>
                  <a:lnTo>
                    <a:pt x="413410" y="104140"/>
                  </a:lnTo>
                  <a:lnTo>
                    <a:pt x="425843" y="37363"/>
                  </a:lnTo>
                  <a:lnTo>
                    <a:pt x="426212" y="26085"/>
                  </a:lnTo>
                  <a:lnTo>
                    <a:pt x="426275" y="24003"/>
                  </a:lnTo>
                  <a:close/>
                </a:path>
              </a:pathLst>
            </a:custGeom>
            <a:solidFill>
              <a:srgbClr val="C7C7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4059442" y="8143255"/>
              <a:ext cx="288290" cy="419100"/>
            </a:xfrm>
            <a:custGeom>
              <a:avLst/>
              <a:gdLst/>
              <a:ahLst/>
              <a:cxnLst/>
              <a:rect l="l" t="t" r="r" b="b"/>
              <a:pathLst>
                <a:path w="288289" h="419100">
                  <a:moveTo>
                    <a:pt x="224194" y="98730"/>
                  </a:moveTo>
                  <a:lnTo>
                    <a:pt x="72767" y="98730"/>
                  </a:lnTo>
                  <a:lnTo>
                    <a:pt x="74434" y="98882"/>
                  </a:lnTo>
                  <a:lnTo>
                    <a:pt x="82542" y="103584"/>
                  </a:lnTo>
                  <a:lnTo>
                    <a:pt x="86672" y="113360"/>
                  </a:lnTo>
                  <a:lnTo>
                    <a:pt x="86995" y="125518"/>
                  </a:lnTo>
                  <a:lnTo>
                    <a:pt x="83680" y="137363"/>
                  </a:lnTo>
                  <a:lnTo>
                    <a:pt x="83235" y="138303"/>
                  </a:lnTo>
                  <a:lnTo>
                    <a:pt x="82867" y="139256"/>
                  </a:lnTo>
                  <a:lnTo>
                    <a:pt x="82562" y="140208"/>
                  </a:lnTo>
                  <a:lnTo>
                    <a:pt x="74945" y="162833"/>
                  </a:lnTo>
                  <a:lnTo>
                    <a:pt x="72248" y="177234"/>
                  </a:lnTo>
                  <a:lnTo>
                    <a:pt x="74331" y="189584"/>
                  </a:lnTo>
                  <a:lnTo>
                    <a:pt x="81051" y="206058"/>
                  </a:lnTo>
                  <a:lnTo>
                    <a:pt x="84095" y="215595"/>
                  </a:lnTo>
                  <a:lnTo>
                    <a:pt x="84980" y="224398"/>
                  </a:lnTo>
                  <a:lnTo>
                    <a:pt x="84225" y="232327"/>
                  </a:lnTo>
                  <a:lnTo>
                    <a:pt x="82346" y="239243"/>
                  </a:lnTo>
                  <a:lnTo>
                    <a:pt x="79870" y="243967"/>
                  </a:lnTo>
                  <a:lnTo>
                    <a:pt x="76949" y="248920"/>
                  </a:lnTo>
                  <a:lnTo>
                    <a:pt x="62536" y="272669"/>
                  </a:lnTo>
                  <a:lnTo>
                    <a:pt x="52292" y="291932"/>
                  </a:lnTo>
                  <a:lnTo>
                    <a:pt x="45705" y="311133"/>
                  </a:lnTo>
                  <a:lnTo>
                    <a:pt x="45475" y="324026"/>
                  </a:lnTo>
                  <a:lnTo>
                    <a:pt x="45377" y="329565"/>
                  </a:lnTo>
                  <a:lnTo>
                    <a:pt x="52999" y="357556"/>
                  </a:lnTo>
                  <a:lnTo>
                    <a:pt x="67400" y="386379"/>
                  </a:lnTo>
                  <a:lnTo>
                    <a:pt x="91494" y="409136"/>
                  </a:lnTo>
                  <a:lnTo>
                    <a:pt x="128195" y="418931"/>
                  </a:lnTo>
                  <a:lnTo>
                    <a:pt x="180416" y="408864"/>
                  </a:lnTo>
                  <a:lnTo>
                    <a:pt x="233000" y="384410"/>
                  </a:lnTo>
                  <a:lnTo>
                    <a:pt x="268636" y="355972"/>
                  </a:lnTo>
                  <a:lnTo>
                    <a:pt x="287797" y="291932"/>
                  </a:lnTo>
                  <a:lnTo>
                    <a:pt x="287866" y="289047"/>
                  </a:lnTo>
                  <a:lnTo>
                    <a:pt x="270865" y="251511"/>
                  </a:lnTo>
                  <a:lnTo>
                    <a:pt x="246804" y="212871"/>
                  </a:lnTo>
                  <a:lnTo>
                    <a:pt x="236329" y="187705"/>
                  </a:lnTo>
                  <a:lnTo>
                    <a:pt x="234448" y="167184"/>
                  </a:lnTo>
                  <a:lnTo>
                    <a:pt x="236169" y="142482"/>
                  </a:lnTo>
                  <a:lnTo>
                    <a:pt x="232419" y="114643"/>
                  </a:lnTo>
                  <a:lnTo>
                    <a:pt x="224273" y="98882"/>
                  </a:lnTo>
                  <a:lnTo>
                    <a:pt x="224194" y="98730"/>
                  </a:lnTo>
                  <a:close/>
                </a:path>
                <a:path w="288289" h="419100">
                  <a:moveTo>
                    <a:pt x="83473" y="0"/>
                  </a:moveTo>
                  <a:lnTo>
                    <a:pt x="47637" y="6290"/>
                  </a:lnTo>
                  <a:lnTo>
                    <a:pt x="22469" y="18262"/>
                  </a:lnTo>
                  <a:lnTo>
                    <a:pt x="7696" y="29782"/>
                  </a:lnTo>
                  <a:lnTo>
                    <a:pt x="0" y="40691"/>
                  </a:lnTo>
                  <a:lnTo>
                    <a:pt x="2489" y="53861"/>
                  </a:lnTo>
                  <a:lnTo>
                    <a:pt x="4762" y="58598"/>
                  </a:lnTo>
                  <a:lnTo>
                    <a:pt x="7835" y="61379"/>
                  </a:lnTo>
                  <a:lnTo>
                    <a:pt x="11518" y="64059"/>
                  </a:lnTo>
                  <a:lnTo>
                    <a:pt x="15214" y="64465"/>
                  </a:lnTo>
                  <a:lnTo>
                    <a:pt x="24915" y="67385"/>
                  </a:lnTo>
                  <a:lnTo>
                    <a:pt x="54063" y="106604"/>
                  </a:lnTo>
                  <a:lnTo>
                    <a:pt x="54343" y="111405"/>
                  </a:lnTo>
                  <a:lnTo>
                    <a:pt x="61897" y="103121"/>
                  </a:lnTo>
                  <a:lnTo>
                    <a:pt x="68313" y="99519"/>
                  </a:lnTo>
                  <a:lnTo>
                    <a:pt x="72767" y="98730"/>
                  </a:lnTo>
                  <a:lnTo>
                    <a:pt x="224194" y="98730"/>
                  </a:lnTo>
                  <a:lnTo>
                    <a:pt x="220071" y="90754"/>
                  </a:lnTo>
                  <a:lnTo>
                    <a:pt x="203075" y="71048"/>
                  </a:lnTo>
                  <a:lnTo>
                    <a:pt x="185381" y="55753"/>
                  </a:lnTo>
                  <a:lnTo>
                    <a:pt x="173424" y="41706"/>
                  </a:lnTo>
                  <a:lnTo>
                    <a:pt x="165084" y="26691"/>
                  </a:lnTo>
                  <a:lnTo>
                    <a:pt x="153110" y="13650"/>
                  </a:lnTo>
                  <a:lnTo>
                    <a:pt x="130251" y="5525"/>
                  </a:lnTo>
                  <a:lnTo>
                    <a:pt x="83473" y="0"/>
                  </a:lnTo>
                  <a:close/>
                </a:path>
              </a:pathLst>
            </a:custGeom>
            <a:solidFill>
              <a:srgbClr val="B382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3" name="object 83"/>
          <p:cNvGrpSpPr/>
          <p:nvPr/>
        </p:nvGrpSpPr>
        <p:grpSpPr>
          <a:xfrm>
            <a:off x="4883506" y="5264050"/>
            <a:ext cx="962660" cy="1006475"/>
            <a:chOff x="4883506" y="5264050"/>
            <a:chExt cx="962660" cy="1006475"/>
          </a:xfrm>
        </p:grpSpPr>
        <p:sp>
          <p:nvSpPr>
            <p:cNvPr id="84" name="object 84"/>
            <p:cNvSpPr/>
            <p:nvPr/>
          </p:nvSpPr>
          <p:spPr>
            <a:xfrm>
              <a:off x="5606524" y="5861246"/>
              <a:ext cx="88900" cy="36830"/>
            </a:xfrm>
            <a:custGeom>
              <a:avLst/>
              <a:gdLst/>
              <a:ahLst/>
              <a:cxnLst/>
              <a:rect l="l" t="t" r="r" b="b"/>
              <a:pathLst>
                <a:path w="88900" h="36829">
                  <a:moveTo>
                    <a:pt x="82257" y="0"/>
                  </a:moveTo>
                  <a:lnTo>
                    <a:pt x="2324" y="22847"/>
                  </a:lnTo>
                  <a:lnTo>
                    <a:pt x="0" y="27025"/>
                  </a:lnTo>
                  <a:lnTo>
                    <a:pt x="2095" y="34340"/>
                  </a:lnTo>
                  <a:lnTo>
                    <a:pt x="5118" y="36499"/>
                  </a:lnTo>
                  <a:lnTo>
                    <a:pt x="8394" y="36499"/>
                  </a:lnTo>
                  <a:lnTo>
                    <a:pt x="9778" y="36398"/>
                  </a:lnTo>
                  <a:lnTo>
                    <a:pt x="86410" y="14490"/>
                  </a:lnTo>
                  <a:lnTo>
                    <a:pt x="88722" y="10325"/>
                  </a:lnTo>
                  <a:lnTo>
                    <a:pt x="86436" y="2311"/>
                  </a:lnTo>
                  <a:lnTo>
                    <a:pt x="82257" y="0"/>
                  </a:lnTo>
                  <a:close/>
                </a:path>
              </a:pathLst>
            </a:custGeom>
            <a:solidFill>
              <a:srgbClr val="F294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5" name="object 85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5569781" y="5718368"/>
              <a:ext cx="265590" cy="140666"/>
            </a:xfrm>
            <a:prstGeom prst="rect">
              <a:avLst/>
            </a:prstGeom>
          </p:spPr>
        </p:pic>
        <p:pic>
          <p:nvPicPr>
            <p:cNvPr id="86" name="object 86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5649503" y="5620409"/>
              <a:ext cx="65316" cy="66179"/>
            </a:xfrm>
            <a:prstGeom prst="rect">
              <a:avLst/>
            </a:prstGeom>
          </p:spPr>
        </p:pic>
        <p:sp>
          <p:nvSpPr>
            <p:cNvPr id="87" name="object 87"/>
            <p:cNvSpPr/>
            <p:nvPr/>
          </p:nvSpPr>
          <p:spPr>
            <a:xfrm>
              <a:off x="5551167" y="5596070"/>
              <a:ext cx="40005" cy="71755"/>
            </a:xfrm>
            <a:custGeom>
              <a:avLst/>
              <a:gdLst/>
              <a:ahLst/>
              <a:cxnLst/>
              <a:rect l="l" t="t" r="r" b="b"/>
              <a:pathLst>
                <a:path w="40004" h="71754">
                  <a:moveTo>
                    <a:pt x="39509" y="0"/>
                  </a:moveTo>
                  <a:lnTo>
                    <a:pt x="0" y="71145"/>
                  </a:lnTo>
                </a:path>
              </a:pathLst>
            </a:custGeom>
            <a:ln w="15074">
              <a:solidFill>
                <a:srgbClr val="FAFA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5624449" y="5939764"/>
              <a:ext cx="215265" cy="220979"/>
            </a:xfrm>
            <a:custGeom>
              <a:avLst/>
              <a:gdLst/>
              <a:ahLst/>
              <a:cxnLst/>
              <a:rect l="l" t="t" r="r" b="b"/>
              <a:pathLst>
                <a:path w="215264" h="220979">
                  <a:moveTo>
                    <a:pt x="82550" y="88709"/>
                  </a:moveTo>
                  <a:lnTo>
                    <a:pt x="80086" y="84620"/>
                  </a:lnTo>
                  <a:lnTo>
                    <a:pt x="25057" y="70866"/>
                  </a:lnTo>
                  <a:lnTo>
                    <a:pt x="20967" y="73317"/>
                  </a:lnTo>
                  <a:lnTo>
                    <a:pt x="18935" y="81394"/>
                  </a:lnTo>
                  <a:lnTo>
                    <a:pt x="21399" y="85483"/>
                  </a:lnTo>
                  <a:lnTo>
                    <a:pt x="73012" y="98386"/>
                  </a:lnTo>
                  <a:lnTo>
                    <a:pt x="74231" y="98463"/>
                  </a:lnTo>
                  <a:lnTo>
                    <a:pt x="77609" y="98463"/>
                  </a:lnTo>
                  <a:lnTo>
                    <a:pt x="80683" y="96177"/>
                  </a:lnTo>
                  <a:lnTo>
                    <a:pt x="82550" y="88709"/>
                  </a:lnTo>
                  <a:close/>
                </a:path>
                <a:path w="215264" h="220979">
                  <a:moveTo>
                    <a:pt x="133997" y="212953"/>
                  </a:moveTo>
                  <a:lnTo>
                    <a:pt x="132676" y="208368"/>
                  </a:lnTo>
                  <a:lnTo>
                    <a:pt x="54254" y="164807"/>
                  </a:lnTo>
                  <a:lnTo>
                    <a:pt x="49669" y="166128"/>
                  </a:lnTo>
                  <a:lnTo>
                    <a:pt x="45631" y="173405"/>
                  </a:lnTo>
                  <a:lnTo>
                    <a:pt x="46939" y="177990"/>
                  </a:lnTo>
                  <a:lnTo>
                    <a:pt x="122885" y="220167"/>
                  </a:lnTo>
                  <a:lnTo>
                    <a:pt x="124129" y="220472"/>
                  </a:lnTo>
                  <a:lnTo>
                    <a:pt x="125374" y="220472"/>
                  </a:lnTo>
                  <a:lnTo>
                    <a:pt x="128028" y="220472"/>
                  </a:lnTo>
                  <a:lnTo>
                    <a:pt x="130594" y="219075"/>
                  </a:lnTo>
                  <a:lnTo>
                    <a:pt x="133997" y="212953"/>
                  </a:lnTo>
                  <a:close/>
                </a:path>
                <a:path w="215264" h="220979">
                  <a:moveTo>
                    <a:pt x="173520" y="11582"/>
                  </a:moveTo>
                  <a:lnTo>
                    <a:pt x="173380" y="3302"/>
                  </a:lnTo>
                  <a:lnTo>
                    <a:pt x="170014" y="0"/>
                  </a:lnTo>
                  <a:lnTo>
                    <a:pt x="3314" y="2717"/>
                  </a:lnTo>
                  <a:lnTo>
                    <a:pt x="0" y="6159"/>
                  </a:lnTo>
                  <a:lnTo>
                    <a:pt x="139" y="14439"/>
                  </a:lnTo>
                  <a:lnTo>
                    <a:pt x="3505" y="17729"/>
                  </a:lnTo>
                  <a:lnTo>
                    <a:pt x="7734" y="17729"/>
                  </a:lnTo>
                  <a:lnTo>
                    <a:pt x="170205" y="15011"/>
                  </a:lnTo>
                  <a:lnTo>
                    <a:pt x="173520" y="11582"/>
                  </a:lnTo>
                  <a:close/>
                </a:path>
                <a:path w="215264" h="220979">
                  <a:moveTo>
                    <a:pt x="214757" y="121780"/>
                  </a:moveTo>
                  <a:lnTo>
                    <a:pt x="212305" y="117690"/>
                  </a:lnTo>
                  <a:lnTo>
                    <a:pt x="136258" y="98679"/>
                  </a:lnTo>
                  <a:lnTo>
                    <a:pt x="132130" y="101130"/>
                  </a:lnTo>
                  <a:lnTo>
                    <a:pt x="130111" y="109194"/>
                  </a:lnTo>
                  <a:lnTo>
                    <a:pt x="132575" y="113296"/>
                  </a:lnTo>
                  <a:lnTo>
                    <a:pt x="204609" y="131305"/>
                  </a:lnTo>
                  <a:lnTo>
                    <a:pt x="206438" y="131533"/>
                  </a:lnTo>
                  <a:lnTo>
                    <a:pt x="209816" y="131533"/>
                  </a:lnTo>
                  <a:lnTo>
                    <a:pt x="212890" y="129247"/>
                  </a:lnTo>
                  <a:lnTo>
                    <a:pt x="214757" y="121780"/>
                  </a:lnTo>
                  <a:close/>
                </a:path>
              </a:pathLst>
            </a:custGeom>
            <a:solidFill>
              <a:srgbClr val="F294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5235655" y="5807249"/>
              <a:ext cx="296545" cy="255904"/>
            </a:xfrm>
            <a:custGeom>
              <a:avLst/>
              <a:gdLst/>
              <a:ahLst/>
              <a:cxnLst/>
              <a:rect l="l" t="t" r="r" b="b"/>
              <a:pathLst>
                <a:path w="296545" h="255904">
                  <a:moveTo>
                    <a:pt x="235775" y="0"/>
                  </a:moveTo>
                  <a:lnTo>
                    <a:pt x="188277" y="3327"/>
                  </a:lnTo>
                  <a:lnTo>
                    <a:pt x="140301" y="26158"/>
                  </a:lnTo>
                  <a:lnTo>
                    <a:pt x="120268" y="58038"/>
                  </a:lnTo>
                  <a:lnTo>
                    <a:pt x="112362" y="69588"/>
                  </a:lnTo>
                  <a:lnTo>
                    <a:pt x="102422" y="79241"/>
                  </a:lnTo>
                  <a:lnTo>
                    <a:pt x="90772" y="86742"/>
                  </a:lnTo>
                  <a:lnTo>
                    <a:pt x="77736" y="91833"/>
                  </a:lnTo>
                  <a:lnTo>
                    <a:pt x="0" y="113537"/>
                  </a:lnTo>
                  <a:lnTo>
                    <a:pt x="39585" y="255308"/>
                  </a:lnTo>
                  <a:lnTo>
                    <a:pt x="115938" y="233997"/>
                  </a:lnTo>
                  <a:lnTo>
                    <a:pt x="124746" y="232021"/>
                  </a:lnTo>
                  <a:lnTo>
                    <a:pt x="133683" y="230932"/>
                  </a:lnTo>
                  <a:lnTo>
                    <a:pt x="142691" y="230673"/>
                  </a:lnTo>
                  <a:lnTo>
                    <a:pt x="173869" y="232344"/>
                  </a:lnTo>
                  <a:lnTo>
                    <a:pt x="196005" y="231446"/>
                  </a:lnTo>
                  <a:lnTo>
                    <a:pt x="217979" y="228502"/>
                  </a:lnTo>
                  <a:lnTo>
                    <a:pt x="239649" y="223520"/>
                  </a:lnTo>
                  <a:lnTo>
                    <a:pt x="296138" y="207746"/>
                  </a:lnTo>
                  <a:lnTo>
                    <a:pt x="235775" y="0"/>
                  </a:lnTo>
                  <a:close/>
                </a:path>
              </a:pathLst>
            </a:custGeom>
            <a:solidFill>
              <a:srgbClr val="F5A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0" name="object 90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5417060" y="5857178"/>
              <a:ext cx="114668" cy="173596"/>
            </a:xfrm>
            <a:prstGeom prst="rect">
              <a:avLst/>
            </a:prstGeom>
          </p:spPr>
        </p:pic>
        <p:sp>
          <p:nvSpPr>
            <p:cNvPr id="91" name="object 91"/>
            <p:cNvSpPr/>
            <p:nvPr/>
          </p:nvSpPr>
          <p:spPr>
            <a:xfrm>
              <a:off x="5390681" y="5796125"/>
              <a:ext cx="139700" cy="276225"/>
            </a:xfrm>
            <a:custGeom>
              <a:avLst/>
              <a:gdLst/>
              <a:ahLst/>
              <a:cxnLst/>
              <a:rect l="l" t="t" r="r" b="b"/>
              <a:pathLst>
                <a:path w="139700" h="276225">
                  <a:moveTo>
                    <a:pt x="99695" y="0"/>
                  </a:moveTo>
                  <a:lnTo>
                    <a:pt x="40157" y="0"/>
                  </a:lnTo>
                  <a:lnTo>
                    <a:pt x="38648" y="63586"/>
                  </a:lnTo>
                  <a:lnTo>
                    <a:pt x="34902" y="116281"/>
                  </a:lnTo>
                  <a:lnTo>
                    <a:pt x="29041" y="160959"/>
                  </a:lnTo>
                  <a:lnTo>
                    <a:pt x="21189" y="200494"/>
                  </a:lnTo>
                  <a:lnTo>
                    <a:pt x="11467" y="237759"/>
                  </a:lnTo>
                  <a:lnTo>
                    <a:pt x="0" y="275628"/>
                  </a:lnTo>
                  <a:lnTo>
                    <a:pt x="139611" y="275628"/>
                  </a:lnTo>
                  <a:lnTo>
                    <a:pt x="128177" y="237761"/>
                  </a:lnTo>
                  <a:lnTo>
                    <a:pt x="118504" y="200477"/>
                  </a:lnTo>
                  <a:lnTo>
                    <a:pt x="110704" y="160916"/>
                  </a:lnTo>
                  <a:lnTo>
                    <a:pt x="104893" y="116222"/>
                  </a:lnTo>
                  <a:lnTo>
                    <a:pt x="101185" y="63536"/>
                  </a:lnTo>
                  <a:lnTo>
                    <a:pt x="99695" y="0"/>
                  </a:lnTo>
                  <a:close/>
                </a:path>
              </a:pathLst>
            </a:custGeom>
            <a:solidFill>
              <a:srgbClr val="FFEB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5075148" y="5264060"/>
              <a:ext cx="770890" cy="533400"/>
            </a:xfrm>
            <a:custGeom>
              <a:avLst/>
              <a:gdLst/>
              <a:ahLst/>
              <a:cxnLst/>
              <a:rect l="l" t="t" r="r" b="b"/>
              <a:pathLst>
                <a:path w="770889" h="533400">
                  <a:moveTo>
                    <a:pt x="770585" y="173672"/>
                  </a:moveTo>
                  <a:lnTo>
                    <a:pt x="768007" y="139204"/>
                  </a:lnTo>
                  <a:lnTo>
                    <a:pt x="757593" y="106235"/>
                  </a:lnTo>
                  <a:lnTo>
                    <a:pt x="739571" y="75946"/>
                  </a:lnTo>
                  <a:lnTo>
                    <a:pt x="731012" y="67030"/>
                  </a:lnTo>
                  <a:lnTo>
                    <a:pt x="731012" y="172186"/>
                  </a:lnTo>
                  <a:lnTo>
                    <a:pt x="726960" y="197942"/>
                  </a:lnTo>
                  <a:lnTo>
                    <a:pt x="705065" y="240106"/>
                  </a:lnTo>
                  <a:lnTo>
                    <a:pt x="668121" y="269481"/>
                  </a:lnTo>
                  <a:lnTo>
                    <a:pt x="560082" y="322910"/>
                  </a:lnTo>
                  <a:lnTo>
                    <a:pt x="561213" y="319874"/>
                  </a:lnTo>
                  <a:lnTo>
                    <a:pt x="575906" y="271678"/>
                  </a:lnTo>
                  <a:lnTo>
                    <a:pt x="588225" y="221132"/>
                  </a:lnTo>
                  <a:lnTo>
                    <a:pt x="598030" y="168465"/>
                  </a:lnTo>
                  <a:lnTo>
                    <a:pt x="605180" y="113906"/>
                  </a:lnTo>
                  <a:lnTo>
                    <a:pt x="609574" y="57683"/>
                  </a:lnTo>
                  <a:lnTo>
                    <a:pt x="609625" y="55664"/>
                  </a:lnTo>
                  <a:lnTo>
                    <a:pt x="618617" y="55664"/>
                  </a:lnTo>
                  <a:lnTo>
                    <a:pt x="668629" y="67233"/>
                  </a:lnTo>
                  <a:lnTo>
                    <a:pt x="708075" y="99923"/>
                  </a:lnTo>
                  <a:lnTo>
                    <a:pt x="729107" y="146697"/>
                  </a:lnTo>
                  <a:lnTo>
                    <a:pt x="731012" y="172186"/>
                  </a:lnTo>
                  <a:lnTo>
                    <a:pt x="731012" y="67030"/>
                  </a:lnTo>
                  <a:lnTo>
                    <a:pt x="715187" y="50533"/>
                  </a:lnTo>
                  <a:lnTo>
                    <a:pt x="686219" y="31737"/>
                  </a:lnTo>
                  <a:lnTo>
                    <a:pt x="653719" y="20078"/>
                  </a:lnTo>
                  <a:lnTo>
                    <a:pt x="618591" y="16078"/>
                  </a:lnTo>
                  <a:lnTo>
                    <a:pt x="610654" y="16078"/>
                  </a:lnTo>
                  <a:lnTo>
                    <a:pt x="611073" y="0"/>
                  </a:lnTo>
                  <a:lnTo>
                    <a:pt x="210502" y="0"/>
                  </a:lnTo>
                  <a:lnTo>
                    <a:pt x="210502" y="322910"/>
                  </a:lnTo>
                  <a:lnTo>
                    <a:pt x="102476" y="269481"/>
                  </a:lnTo>
                  <a:lnTo>
                    <a:pt x="65519" y="240106"/>
                  </a:lnTo>
                  <a:lnTo>
                    <a:pt x="43637" y="197942"/>
                  </a:lnTo>
                  <a:lnTo>
                    <a:pt x="39585" y="172186"/>
                  </a:lnTo>
                  <a:lnTo>
                    <a:pt x="41490" y="146697"/>
                  </a:lnTo>
                  <a:lnTo>
                    <a:pt x="62522" y="99923"/>
                  </a:lnTo>
                  <a:lnTo>
                    <a:pt x="101968" y="67233"/>
                  </a:lnTo>
                  <a:lnTo>
                    <a:pt x="151879" y="55664"/>
                  </a:lnTo>
                  <a:lnTo>
                    <a:pt x="160959" y="55664"/>
                  </a:lnTo>
                  <a:lnTo>
                    <a:pt x="161023" y="57683"/>
                  </a:lnTo>
                  <a:lnTo>
                    <a:pt x="165417" y="113906"/>
                  </a:lnTo>
                  <a:lnTo>
                    <a:pt x="172580" y="168465"/>
                  </a:lnTo>
                  <a:lnTo>
                    <a:pt x="182384" y="221132"/>
                  </a:lnTo>
                  <a:lnTo>
                    <a:pt x="194691" y="271678"/>
                  </a:lnTo>
                  <a:lnTo>
                    <a:pt x="209384" y="319874"/>
                  </a:lnTo>
                  <a:lnTo>
                    <a:pt x="210502" y="322910"/>
                  </a:lnTo>
                  <a:lnTo>
                    <a:pt x="210502" y="0"/>
                  </a:lnTo>
                  <a:lnTo>
                    <a:pt x="159537" y="0"/>
                  </a:lnTo>
                  <a:lnTo>
                    <a:pt x="159943" y="16078"/>
                  </a:lnTo>
                  <a:lnTo>
                    <a:pt x="151866" y="16078"/>
                  </a:lnTo>
                  <a:lnTo>
                    <a:pt x="84378" y="31737"/>
                  </a:lnTo>
                  <a:lnTo>
                    <a:pt x="31026" y="75946"/>
                  </a:lnTo>
                  <a:lnTo>
                    <a:pt x="2578" y="139204"/>
                  </a:lnTo>
                  <a:lnTo>
                    <a:pt x="0" y="173672"/>
                  </a:lnTo>
                  <a:lnTo>
                    <a:pt x="5486" y="208508"/>
                  </a:lnTo>
                  <a:lnTo>
                    <a:pt x="35013" y="265328"/>
                  </a:lnTo>
                  <a:lnTo>
                    <a:pt x="84924" y="304965"/>
                  </a:lnTo>
                  <a:lnTo>
                    <a:pt x="207670" y="365658"/>
                  </a:lnTo>
                  <a:lnTo>
                    <a:pt x="218808" y="374281"/>
                  </a:lnTo>
                  <a:lnTo>
                    <a:pt x="225564" y="386105"/>
                  </a:lnTo>
                  <a:lnTo>
                    <a:pt x="227431" y="399605"/>
                  </a:lnTo>
                  <a:lnTo>
                    <a:pt x="223862" y="413232"/>
                  </a:lnTo>
                  <a:lnTo>
                    <a:pt x="189636" y="433120"/>
                  </a:lnTo>
                  <a:lnTo>
                    <a:pt x="182791" y="432003"/>
                  </a:lnTo>
                  <a:lnTo>
                    <a:pt x="176212" y="429526"/>
                  </a:lnTo>
                  <a:lnTo>
                    <a:pt x="168605" y="427532"/>
                  </a:lnTo>
                  <a:lnTo>
                    <a:pt x="161086" y="428561"/>
                  </a:lnTo>
                  <a:lnTo>
                    <a:pt x="154508" y="432346"/>
                  </a:lnTo>
                  <a:lnTo>
                    <a:pt x="149720" y="438581"/>
                  </a:lnTo>
                  <a:lnTo>
                    <a:pt x="147726" y="446176"/>
                  </a:lnTo>
                  <a:lnTo>
                    <a:pt x="148755" y="453694"/>
                  </a:lnTo>
                  <a:lnTo>
                    <a:pt x="183362" y="472300"/>
                  </a:lnTo>
                  <a:lnTo>
                    <a:pt x="191833" y="472795"/>
                  </a:lnTo>
                  <a:lnTo>
                    <a:pt x="200025" y="472795"/>
                  </a:lnTo>
                  <a:lnTo>
                    <a:pt x="241642" y="453999"/>
                  </a:lnTo>
                  <a:lnTo>
                    <a:pt x="258216" y="432587"/>
                  </a:lnTo>
                  <a:lnTo>
                    <a:pt x="266484" y="448195"/>
                  </a:lnTo>
                  <a:lnTo>
                    <a:pt x="289433" y="484797"/>
                  </a:lnTo>
                  <a:lnTo>
                    <a:pt x="322618" y="517118"/>
                  </a:lnTo>
                  <a:lnTo>
                    <a:pt x="363550" y="533285"/>
                  </a:lnTo>
                  <a:lnTo>
                    <a:pt x="407060" y="533285"/>
                  </a:lnTo>
                  <a:lnTo>
                    <a:pt x="447992" y="517118"/>
                  </a:lnTo>
                  <a:lnTo>
                    <a:pt x="481177" y="484797"/>
                  </a:lnTo>
                  <a:lnTo>
                    <a:pt x="504113" y="448195"/>
                  </a:lnTo>
                  <a:lnTo>
                    <a:pt x="512368" y="432587"/>
                  </a:lnTo>
                  <a:lnTo>
                    <a:pt x="518972" y="443293"/>
                  </a:lnTo>
                  <a:lnTo>
                    <a:pt x="554367" y="468718"/>
                  </a:lnTo>
                  <a:lnTo>
                    <a:pt x="570572" y="472795"/>
                  </a:lnTo>
                  <a:lnTo>
                    <a:pt x="578764" y="472795"/>
                  </a:lnTo>
                  <a:lnTo>
                    <a:pt x="618058" y="460273"/>
                  </a:lnTo>
                  <a:lnTo>
                    <a:pt x="622871" y="446176"/>
                  </a:lnTo>
                  <a:lnTo>
                    <a:pt x="620877" y="438581"/>
                  </a:lnTo>
                  <a:lnTo>
                    <a:pt x="616089" y="432346"/>
                  </a:lnTo>
                  <a:lnTo>
                    <a:pt x="609498" y="428561"/>
                  </a:lnTo>
                  <a:lnTo>
                    <a:pt x="601980" y="427532"/>
                  </a:lnTo>
                  <a:lnTo>
                    <a:pt x="594385" y="429526"/>
                  </a:lnTo>
                  <a:lnTo>
                    <a:pt x="587794" y="432003"/>
                  </a:lnTo>
                  <a:lnTo>
                    <a:pt x="580948" y="433120"/>
                  </a:lnTo>
                  <a:lnTo>
                    <a:pt x="546722" y="413232"/>
                  </a:lnTo>
                  <a:lnTo>
                    <a:pt x="543153" y="399605"/>
                  </a:lnTo>
                  <a:lnTo>
                    <a:pt x="545020" y="386105"/>
                  </a:lnTo>
                  <a:lnTo>
                    <a:pt x="551789" y="374281"/>
                  </a:lnTo>
                  <a:lnTo>
                    <a:pt x="562927" y="365658"/>
                  </a:lnTo>
                  <a:lnTo>
                    <a:pt x="685673" y="304965"/>
                  </a:lnTo>
                  <a:lnTo>
                    <a:pt x="712825" y="287718"/>
                  </a:lnTo>
                  <a:lnTo>
                    <a:pt x="735584" y="265328"/>
                  </a:lnTo>
                  <a:lnTo>
                    <a:pt x="753237" y="238633"/>
                  </a:lnTo>
                  <a:lnTo>
                    <a:pt x="765111" y="208508"/>
                  </a:lnTo>
                  <a:lnTo>
                    <a:pt x="770585" y="173672"/>
                  </a:lnTo>
                  <a:close/>
                </a:path>
              </a:pathLst>
            </a:custGeom>
            <a:solidFill>
              <a:srgbClr val="6E7A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5333989" y="6071753"/>
              <a:ext cx="253365" cy="41275"/>
            </a:xfrm>
            <a:custGeom>
              <a:avLst/>
              <a:gdLst/>
              <a:ahLst/>
              <a:cxnLst/>
              <a:rect l="l" t="t" r="r" b="b"/>
              <a:pathLst>
                <a:path w="253364" h="41275">
                  <a:moveTo>
                    <a:pt x="212255" y="0"/>
                  </a:moveTo>
                  <a:lnTo>
                    <a:pt x="40754" y="0"/>
                  </a:lnTo>
                  <a:lnTo>
                    <a:pt x="24892" y="3201"/>
                  </a:lnTo>
                  <a:lnTo>
                    <a:pt x="11937" y="11931"/>
                  </a:lnTo>
                  <a:lnTo>
                    <a:pt x="3203" y="24881"/>
                  </a:lnTo>
                  <a:lnTo>
                    <a:pt x="0" y="40741"/>
                  </a:lnTo>
                  <a:lnTo>
                    <a:pt x="252996" y="40741"/>
                  </a:lnTo>
                  <a:lnTo>
                    <a:pt x="249795" y="24881"/>
                  </a:lnTo>
                  <a:lnTo>
                    <a:pt x="241065" y="11931"/>
                  </a:lnTo>
                  <a:lnTo>
                    <a:pt x="228115" y="3201"/>
                  </a:lnTo>
                  <a:lnTo>
                    <a:pt x="212255" y="0"/>
                  </a:lnTo>
                  <a:close/>
                </a:path>
              </a:pathLst>
            </a:custGeom>
            <a:solidFill>
              <a:srgbClr val="FFB5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5297576" y="6112497"/>
              <a:ext cx="326390" cy="158115"/>
            </a:xfrm>
            <a:custGeom>
              <a:avLst/>
              <a:gdLst/>
              <a:ahLst/>
              <a:cxnLst/>
              <a:rect l="l" t="t" r="r" b="b"/>
              <a:pathLst>
                <a:path w="326389" h="158114">
                  <a:moveTo>
                    <a:pt x="326021" y="0"/>
                  </a:moveTo>
                  <a:lnTo>
                    <a:pt x="0" y="0"/>
                  </a:lnTo>
                  <a:lnTo>
                    <a:pt x="0" y="157822"/>
                  </a:lnTo>
                  <a:lnTo>
                    <a:pt x="326021" y="157822"/>
                  </a:lnTo>
                  <a:lnTo>
                    <a:pt x="326021" y="0"/>
                  </a:lnTo>
                  <a:close/>
                </a:path>
              </a:pathLst>
            </a:custGeom>
            <a:solidFill>
              <a:srgbClr val="FFEB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5333987" y="6071755"/>
              <a:ext cx="253365" cy="158750"/>
            </a:xfrm>
            <a:custGeom>
              <a:avLst/>
              <a:gdLst/>
              <a:ahLst/>
              <a:cxnLst/>
              <a:rect l="l" t="t" r="r" b="b"/>
              <a:pathLst>
                <a:path w="253364" h="158750">
                  <a:moveTo>
                    <a:pt x="225120" y="80937"/>
                  </a:moveTo>
                  <a:lnTo>
                    <a:pt x="27800" y="80937"/>
                  </a:lnTo>
                  <a:lnTo>
                    <a:pt x="27800" y="158369"/>
                  </a:lnTo>
                  <a:lnTo>
                    <a:pt x="225120" y="158369"/>
                  </a:lnTo>
                  <a:lnTo>
                    <a:pt x="225120" y="80937"/>
                  </a:lnTo>
                  <a:close/>
                </a:path>
                <a:path w="253364" h="158750">
                  <a:moveTo>
                    <a:pt x="252996" y="40741"/>
                  </a:moveTo>
                  <a:lnTo>
                    <a:pt x="249796" y="24879"/>
                  </a:lnTo>
                  <a:lnTo>
                    <a:pt x="241058" y="11938"/>
                  </a:lnTo>
                  <a:lnTo>
                    <a:pt x="228104" y="3200"/>
                  </a:lnTo>
                  <a:lnTo>
                    <a:pt x="212255" y="0"/>
                  </a:lnTo>
                  <a:lnTo>
                    <a:pt x="71005" y="0"/>
                  </a:lnTo>
                  <a:lnTo>
                    <a:pt x="40741" y="0"/>
                  </a:lnTo>
                  <a:lnTo>
                    <a:pt x="24892" y="3200"/>
                  </a:lnTo>
                  <a:lnTo>
                    <a:pt x="11938" y="11938"/>
                  </a:lnTo>
                  <a:lnTo>
                    <a:pt x="3200" y="24879"/>
                  </a:lnTo>
                  <a:lnTo>
                    <a:pt x="0" y="40741"/>
                  </a:lnTo>
                  <a:lnTo>
                    <a:pt x="252996" y="40741"/>
                  </a:lnTo>
                  <a:close/>
                </a:path>
              </a:pathLst>
            </a:custGeom>
            <a:solidFill>
              <a:srgbClr val="6E7A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6" name="object 96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5341787" y="5807242"/>
              <a:ext cx="227282" cy="216622"/>
            </a:xfrm>
            <a:prstGeom prst="rect">
              <a:avLst/>
            </a:prstGeom>
          </p:spPr>
        </p:pic>
        <p:sp>
          <p:nvSpPr>
            <p:cNvPr id="97" name="object 97"/>
            <p:cNvSpPr/>
            <p:nvPr/>
          </p:nvSpPr>
          <p:spPr>
            <a:xfrm>
              <a:off x="4883506" y="5898062"/>
              <a:ext cx="417195" cy="225425"/>
            </a:xfrm>
            <a:custGeom>
              <a:avLst/>
              <a:gdLst/>
              <a:ahLst/>
              <a:cxnLst/>
              <a:rect l="l" t="t" r="r" b="b"/>
              <a:pathLst>
                <a:path w="417195" h="225425">
                  <a:moveTo>
                    <a:pt x="367562" y="0"/>
                  </a:moveTo>
                  <a:lnTo>
                    <a:pt x="0" y="32784"/>
                  </a:lnTo>
                  <a:lnTo>
                    <a:pt x="13409" y="70393"/>
                  </a:lnTo>
                  <a:lnTo>
                    <a:pt x="32087" y="112551"/>
                  </a:lnTo>
                  <a:lnTo>
                    <a:pt x="53717" y="153005"/>
                  </a:lnTo>
                  <a:lnTo>
                    <a:pt x="78162" y="191616"/>
                  </a:lnTo>
                  <a:lnTo>
                    <a:pt x="102823" y="224926"/>
                  </a:lnTo>
                  <a:lnTo>
                    <a:pt x="403249" y="199440"/>
                  </a:lnTo>
                  <a:lnTo>
                    <a:pt x="409887" y="196059"/>
                  </a:lnTo>
                  <a:lnTo>
                    <a:pt x="414550" y="190584"/>
                  </a:lnTo>
                  <a:lnTo>
                    <a:pt x="416820" y="183758"/>
                  </a:lnTo>
                  <a:lnTo>
                    <a:pt x="416279" y="176326"/>
                  </a:lnTo>
                  <a:lnTo>
                    <a:pt x="392251" y="18008"/>
                  </a:lnTo>
                  <a:lnTo>
                    <a:pt x="367562" y="0"/>
                  </a:lnTo>
                  <a:close/>
                </a:path>
              </a:pathLst>
            </a:custGeom>
            <a:solidFill>
              <a:srgbClr val="1C28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98" name="object 98"/>
          <p:cNvPicPr/>
          <p:nvPr/>
        </p:nvPicPr>
        <p:blipFill>
          <a:blip r:embed="rId35" cstate="print"/>
          <a:stretch>
            <a:fillRect/>
          </a:stretch>
        </p:blipFill>
        <p:spPr>
          <a:xfrm>
            <a:off x="4947873" y="6764170"/>
            <a:ext cx="963031" cy="1082258"/>
          </a:xfrm>
          <a:prstGeom prst="rect">
            <a:avLst/>
          </a:prstGeom>
        </p:spPr>
      </p:pic>
      <p:pic>
        <p:nvPicPr>
          <p:cNvPr id="99" name="object 99"/>
          <p:cNvPicPr/>
          <p:nvPr/>
        </p:nvPicPr>
        <p:blipFill>
          <a:blip r:embed="rId36" cstate="print"/>
          <a:stretch>
            <a:fillRect/>
          </a:stretch>
        </p:blipFill>
        <p:spPr>
          <a:xfrm>
            <a:off x="4872468" y="8391709"/>
            <a:ext cx="1091167" cy="944279"/>
          </a:xfrm>
          <a:prstGeom prst="rect">
            <a:avLst/>
          </a:prstGeom>
        </p:spPr>
      </p:pic>
      <p:pic>
        <p:nvPicPr>
          <p:cNvPr id="100" name="object 100"/>
          <p:cNvPicPr/>
          <p:nvPr/>
        </p:nvPicPr>
        <p:blipFill>
          <a:blip r:embed="rId37" cstate="print"/>
          <a:stretch>
            <a:fillRect/>
          </a:stretch>
        </p:blipFill>
        <p:spPr>
          <a:xfrm>
            <a:off x="12636593" y="8041956"/>
            <a:ext cx="1767126" cy="1863580"/>
          </a:xfrm>
          <a:prstGeom prst="rect">
            <a:avLst/>
          </a:prstGeom>
        </p:spPr>
      </p:pic>
      <p:pic>
        <p:nvPicPr>
          <p:cNvPr id="101" name="object 101"/>
          <p:cNvPicPr/>
          <p:nvPr/>
        </p:nvPicPr>
        <p:blipFill>
          <a:blip r:embed="rId38" cstate="print"/>
          <a:stretch>
            <a:fillRect/>
          </a:stretch>
        </p:blipFill>
        <p:spPr>
          <a:xfrm>
            <a:off x="11487520" y="2774729"/>
            <a:ext cx="2901824" cy="1760741"/>
          </a:xfrm>
          <a:prstGeom prst="rect">
            <a:avLst/>
          </a:prstGeom>
        </p:spPr>
      </p:pic>
      <p:sp>
        <p:nvSpPr>
          <p:cNvPr id="102" name="object 102"/>
          <p:cNvSpPr txBox="1">
            <a:spLocks noGrp="1"/>
          </p:cNvSpPr>
          <p:nvPr>
            <p:ph type="title"/>
          </p:nvPr>
        </p:nvSpPr>
        <p:spPr>
          <a:xfrm>
            <a:off x="635299" y="1463354"/>
            <a:ext cx="541210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400">
                <a:solidFill>
                  <a:schemeClr val="tx2"/>
                </a:solidFill>
                <a:cs typeface="Museo Slab 500"/>
              </a:rPr>
              <a:t>NRAP</a:t>
            </a:r>
            <a:r>
              <a:rPr sz="3400" spc="-60">
                <a:solidFill>
                  <a:schemeClr val="tx2"/>
                </a:solidFill>
                <a:cs typeface="Museo Slab 500"/>
              </a:rPr>
              <a:t> </a:t>
            </a:r>
            <a:r>
              <a:rPr sz="3400">
                <a:solidFill>
                  <a:schemeClr val="tx2"/>
                </a:solidFill>
                <a:cs typeface="Museo Slab 500"/>
              </a:rPr>
              <a:t>impact</a:t>
            </a:r>
            <a:r>
              <a:rPr sz="3400" spc="-55">
                <a:solidFill>
                  <a:schemeClr val="tx2"/>
                </a:solidFill>
                <a:cs typeface="Museo Slab 500"/>
              </a:rPr>
              <a:t> </a:t>
            </a:r>
            <a:r>
              <a:rPr sz="3400">
                <a:solidFill>
                  <a:schemeClr val="tx2"/>
                </a:solidFill>
                <a:cs typeface="Museo Slab 500"/>
              </a:rPr>
              <a:t>report</a:t>
            </a:r>
            <a:r>
              <a:rPr sz="3400" spc="-55">
                <a:solidFill>
                  <a:schemeClr val="tx2"/>
                </a:solidFill>
                <a:cs typeface="Museo Slab 500"/>
              </a:rPr>
              <a:t> </a:t>
            </a:r>
            <a:r>
              <a:rPr sz="3400" spc="-20">
                <a:solidFill>
                  <a:schemeClr val="tx2"/>
                </a:solidFill>
                <a:cs typeface="Museo Slab 500"/>
              </a:rPr>
              <a:t>2025</a:t>
            </a:r>
            <a:endParaRPr sz="3400">
              <a:solidFill>
                <a:schemeClr val="tx2"/>
              </a:solidFill>
              <a:cs typeface="Museo Slab 500"/>
            </a:endParaRPr>
          </a:p>
        </p:txBody>
      </p:sp>
      <p:sp>
        <p:nvSpPr>
          <p:cNvPr id="103" name="object 10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t>NRAP</a:t>
            </a:r>
            <a:r>
              <a:rPr spc="-25"/>
              <a:t> </a:t>
            </a:r>
            <a:r>
              <a:t>impact</a:t>
            </a:r>
            <a:r>
              <a:rPr spc="-20"/>
              <a:t> </a:t>
            </a:r>
            <a:r>
              <a:t>report</a:t>
            </a:r>
            <a:r>
              <a:rPr spc="-25"/>
              <a:t> </a:t>
            </a:r>
            <a:r>
              <a:t>2025</a:t>
            </a:r>
            <a:r>
              <a:rPr spc="-20"/>
              <a:t> </a:t>
            </a:r>
            <a:r>
              <a:t>|</a:t>
            </a:r>
            <a:r>
              <a:rPr spc="-25"/>
              <a:t> </a:t>
            </a:r>
            <a:r>
              <a:t>©</a:t>
            </a:r>
            <a:r>
              <a:rPr spc="-20"/>
              <a:t> </a:t>
            </a:r>
            <a:r>
              <a:rPr spc="-10"/>
              <a:t>Royal</a:t>
            </a:r>
            <a:r>
              <a:rPr spc="-20"/>
              <a:t> </a:t>
            </a:r>
            <a:r>
              <a:t>College</a:t>
            </a:r>
            <a:r>
              <a:rPr spc="-25"/>
              <a:t> </a:t>
            </a:r>
            <a:r>
              <a:t>of</a:t>
            </a:r>
            <a:r>
              <a:rPr spc="-20"/>
              <a:t> </a:t>
            </a:r>
            <a:r>
              <a:t>Physicians,</a:t>
            </a:r>
            <a:r>
              <a:rPr spc="-25"/>
              <a:t> </a:t>
            </a:r>
            <a:r>
              <a:t>September</a:t>
            </a:r>
            <a:r>
              <a:rPr spc="-20"/>
              <a:t>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077372" y="9116642"/>
            <a:ext cx="1011555" cy="1803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000" b="1">
                <a:solidFill>
                  <a:srgbClr val="1B2840"/>
                </a:solidFill>
                <a:latin typeface="FSAlbert"/>
                <a:cs typeface="FSAlbert"/>
              </a:rPr>
              <a:t>Commissioned</a:t>
            </a:r>
            <a:r>
              <a:rPr sz="1000" b="1" spc="35">
                <a:solidFill>
                  <a:srgbClr val="1B2840"/>
                </a:solidFill>
                <a:latin typeface="FSAlbert"/>
                <a:cs typeface="FSAlbert"/>
              </a:rPr>
              <a:t> </a:t>
            </a:r>
            <a:r>
              <a:rPr sz="1000" b="1" spc="-25">
                <a:solidFill>
                  <a:srgbClr val="1B2840"/>
                </a:solidFill>
                <a:latin typeface="FSAlbert"/>
                <a:cs typeface="FSAlbert"/>
              </a:rPr>
              <a:t>by</a:t>
            </a:r>
            <a:endParaRPr sz="1000">
              <a:latin typeface="FSAlbert"/>
              <a:cs typeface="FSAlber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74393" y="9846792"/>
            <a:ext cx="1089732" cy="202864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13090067" y="9395333"/>
            <a:ext cx="398780" cy="398780"/>
          </a:xfrm>
          <a:custGeom>
            <a:avLst/>
            <a:gdLst/>
            <a:ahLst/>
            <a:cxnLst/>
            <a:rect l="l" t="t" r="r" b="b"/>
            <a:pathLst>
              <a:path w="398780" h="398779">
                <a:moveTo>
                  <a:pt x="368579" y="199402"/>
                </a:moveTo>
                <a:lnTo>
                  <a:pt x="362534" y="154419"/>
                </a:lnTo>
                <a:lnTo>
                  <a:pt x="345478" y="113982"/>
                </a:lnTo>
                <a:lnTo>
                  <a:pt x="319011" y="79730"/>
                </a:lnTo>
                <a:lnTo>
                  <a:pt x="286905" y="54927"/>
                </a:lnTo>
                <a:lnTo>
                  <a:pt x="286905" y="200634"/>
                </a:lnTo>
                <a:lnTo>
                  <a:pt x="285559" y="212382"/>
                </a:lnTo>
                <a:lnTo>
                  <a:pt x="281762" y="223291"/>
                </a:lnTo>
                <a:lnTo>
                  <a:pt x="279082" y="227799"/>
                </a:lnTo>
                <a:lnTo>
                  <a:pt x="279082" y="312940"/>
                </a:lnTo>
                <a:lnTo>
                  <a:pt x="269265" y="321640"/>
                </a:lnTo>
                <a:lnTo>
                  <a:pt x="256844" y="328942"/>
                </a:lnTo>
                <a:lnTo>
                  <a:pt x="242773" y="331368"/>
                </a:lnTo>
                <a:lnTo>
                  <a:pt x="228676" y="328942"/>
                </a:lnTo>
                <a:lnTo>
                  <a:pt x="216255" y="321640"/>
                </a:lnTo>
                <a:lnTo>
                  <a:pt x="203746" y="310591"/>
                </a:lnTo>
                <a:lnTo>
                  <a:pt x="240093" y="278422"/>
                </a:lnTo>
                <a:lnTo>
                  <a:pt x="279082" y="312940"/>
                </a:lnTo>
                <a:lnTo>
                  <a:pt x="279082" y="227799"/>
                </a:lnTo>
                <a:lnTo>
                  <a:pt x="177977" y="321640"/>
                </a:lnTo>
                <a:lnTo>
                  <a:pt x="151447" y="331368"/>
                </a:lnTo>
                <a:lnTo>
                  <a:pt x="137337" y="328942"/>
                </a:lnTo>
                <a:lnTo>
                  <a:pt x="124929" y="321640"/>
                </a:lnTo>
                <a:lnTo>
                  <a:pt x="115112" y="312940"/>
                </a:lnTo>
                <a:lnTo>
                  <a:pt x="167449" y="266611"/>
                </a:lnTo>
                <a:lnTo>
                  <a:pt x="215811" y="223786"/>
                </a:lnTo>
                <a:lnTo>
                  <a:pt x="224053" y="212801"/>
                </a:lnTo>
                <a:lnTo>
                  <a:pt x="226733" y="200634"/>
                </a:lnTo>
                <a:lnTo>
                  <a:pt x="226809" y="200291"/>
                </a:lnTo>
                <a:lnTo>
                  <a:pt x="224053" y="187794"/>
                </a:lnTo>
                <a:lnTo>
                  <a:pt x="215811" y="176809"/>
                </a:lnTo>
                <a:lnTo>
                  <a:pt x="203746" y="166128"/>
                </a:lnTo>
                <a:lnTo>
                  <a:pt x="240093" y="133959"/>
                </a:lnTo>
                <a:lnTo>
                  <a:pt x="276186" y="167589"/>
                </a:lnTo>
                <a:lnTo>
                  <a:pt x="286867" y="200291"/>
                </a:lnTo>
                <a:lnTo>
                  <a:pt x="286905" y="200634"/>
                </a:lnTo>
                <a:lnTo>
                  <a:pt x="286905" y="54927"/>
                </a:lnTo>
                <a:lnTo>
                  <a:pt x="284759" y="53263"/>
                </a:lnTo>
                <a:lnTo>
                  <a:pt x="279082" y="50876"/>
                </a:lnTo>
                <a:lnTo>
                  <a:pt x="279082" y="87655"/>
                </a:lnTo>
                <a:lnTo>
                  <a:pt x="178384" y="176809"/>
                </a:lnTo>
                <a:lnTo>
                  <a:pt x="170141" y="187794"/>
                </a:lnTo>
                <a:lnTo>
                  <a:pt x="167589" y="199402"/>
                </a:lnTo>
                <a:lnTo>
                  <a:pt x="167474" y="200634"/>
                </a:lnTo>
                <a:lnTo>
                  <a:pt x="170053" y="212382"/>
                </a:lnTo>
                <a:lnTo>
                  <a:pt x="170141" y="212801"/>
                </a:lnTo>
                <a:lnTo>
                  <a:pt x="178384" y="223786"/>
                </a:lnTo>
                <a:lnTo>
                  <a:pt x="190436" y="234467"/>
                </a:lnTo>
                <a:lnTo>
                  <a:pt x="154076" y="266611"/>
                </a:lnTo>
                <a:lnTo>
                  <a:pt x="118287" y="233108"/>
                </a:lnTo>
                <a:lnTo>
                  <a:pt x="107289" y="200634"/>
                </a:lnTo>
                <a:lnTo>
                  <a:pt x="108559" y="188582"/>
                </a:lnTo>
                <a:lnTo>
                  <a:pt x="112217" y="177482"/>
                </a:lnTo>
                <a:lnTo>
                  <a:pt x="118021" y="167589"/>
                </a:lnTo>
                <a:lnTo>
                  <a:pt x="125730" y="159092"/>
                </a:lnTo>
                <a:lnTo>
                  <a:pt x="167462" y="122135"/>
                </a:lnTo>
                <a:lnTo>
                  <a:pt x="216230" y="78943"/>
                </a:lnTo>
                <a:lnTo>
                  <a:pt x="228638" y="71653"/>
                </a:lnTo>
                <a:lnTo>
                  <a:pt x="242747" y="69227"/>
                </a:lnTo>
                <a:lnTo>
                  <a:pt x="256870" y="71653"/>
                </a:lnTo>
                <a:lnTo>
                  <a:pt x="269278" y="78943"/>
                </a:lnTo>
                <a:lnTo>
                  <a:pt x="279082" y="87655"/>
                </a:lnTo>
                <a:lnTo>
                  <a:pt x="279082" y="50876"/>
                </a:lnTo>
                <a:lnTo>
                  <a:pt x="244322" y="36195"/>
                </a:lnTo>
                <a:lnTo>
                  <a:pt x="199326" y="30149"/>
                </a:lnTo>
                <a:lnTo>
                  <a:pt x="190449" y="31343"/>
                </a:lnTo>
                <a:lnTo>
                  <a:pt x="190449" y="90004"/>
                </a:lnTo>
                <a:lnTo>
                  <a:pt x="154076" y="122135"/>
                </a:lnTo>
                <a:lnTo>
                  <a:pt x="115112" y="87655"/>
                </a:lnTo>
                <a:lnTo>
                  <a:pt x="124929" y="78943"/>
                </a:lnTo>
                <a:lnTo>
                  <a:pt x="137337" y="71653"/>
                </a:lnTo>
                <a:lnTo>
                  <a:pt x="151447" y="69227"/>
                </a:lnTo>
                <a:lnTo>
                  <a:pt x="165569" y="71653"/>
                </a:lnTo>
                <a:lnTo>
                  <a:pt x="177977" y="78943"/>
                </a:lnTo>
                <a:lnTo>
                  <a:pt x="190449" y="90004"/>
                </a:lnTo>
                <a:lnTo>
                  <a:pt x="190449" y="31343"/>
                </a:lnTo>
                <a:lnTo>
                  <a:pt x="113919" y="53263"/>
                </a:lnTo>
                <a:lnTo>
                  <a:pt x="79667" y="79730"/>
                </a:lnTo>
                <a:lnTo>
                  <a:pt x="53200" y="113982"/>
                </a:lnTo>
                <a:lnTo>
                  <a:pt x="36131" y="154419"/>
                </a:lnTo>
                <a:lnTo>
                  <a:pt x="30086" y="199402"/>
                </a:lnTo>
                <a:lnTo>
                  <a:pt x="36131" y="244398"/>
                </a:lnTo>
                <a:lnTo>
                  <a:pt x="53200" y="284822"/>
                </a:lnTo>
                <a:lnTo>
                  <a:pt x="79667" y="319074"/>
                </a:lnTo>
                <a:lnTo>
                  <a:pt x="113919" y="345541"/>
                </a:lnTo>
                <a:lnTo>
                  <a:pt x="154343" y="362597"/>
                </a:lnTo>
                <a:lnTo>
                  <a:pt x="199326" y="368642"/>
                </a:lnTo>
                <a:lnTo>
                  <a:pt x="244322" y="362597"/>
                </a:lnTo>
                <a:lnTo>
                  <a:pt x="284759" y="345541"/>
                </a:lnTo>
                <a:lnTo>
                  <a:pt x="303098" y="331368"/>
                </a:lnTo>
                <a:lnTo>
                  <a:pt x="319011" y="319074"/>
                </a:lnTo>
                <a:lnTo>
                  <a:pt x="345478" y="284822"/>
                </a:lnTo>
                <a:lnTo>
                  <a:pt x="348183" y="278422"/>
                </a:lnTo>
                <a:lnTo>
                  <a:pt x="362534" y="244398"/>
                </a:lnTo>
                <a:lnTo>
                  <a:pt x="368414" y="200634"/>
                </a:lnTo>
                <a:lnTo>
                  <a:pt x="368465" y="200291"/>
                </a:lnTo>
                <a:lnTo>
                  <a:pt x="368579" y="199402"/>
                </a:lnTo>
                <a:close/>
              </a:path>
              <a:path w="398780" h="398779">
                <a:moveTo>
                  <a:pt x="398665" y="199351"/>
                </a:moveTo>
                <a:lnTo>
                  <a:pt x="393395" y="153657"/>
                </a:lnTo>
                <a:lnTo>
                  <a:pt x="386791" y="135166"/>
                </a:lnTo>
                <a:lnTo>
                  <a:pt x="386791" y="199351"/>
                </a:lnTo>
                <a:lnTo>
                  <a:pt x="382981" y="237121"/>
                </a:lnTo>
                <a:lnTo>
                  <a:pt x="354774" y="304139"/>
                </a:lnTo>
                <a:lnTo>
                  <a:pt x="303949" y="354876"/>
                </a:lnTo>
                <a:lnTo>
                  <a:pt x="237121" y="382981"/>
                </a:lnTo>
                <a:lnTo>
                  <a:pt x="199339" y="386778"/>
                </a:lnTo>
                <a:lnTo>
                  <a:pt x="161556" y="382981"/>
                </a:lnTo>
                <a:lnTo>
                  <a:pt x="94729" y="354876"/>
                </a:lnTo>
                <a:lnTo>
                  <a:pt x="43903" y="304139"/>
                </a:lnTo>
                <a:lnTo>
                  <a:pt x="15709" y="237121"/>
                </a:lnTo>
                <a:lnTo>
                  <a:pt x="11899" y="199351"/>
                </a:lnTo>
                <a:lnTo>
                  <a:pt x="15709" y="161569"/>
                </a:lnTo>
                <a:lnTo>
                  <a:pt x="43903" y="94551"/>
                </a:lnTo>
                <a:lnTo>
                  <a:pt x="94551" y="43916"/>
                </a:lnTo>
                <a:lnTo>
                  <a:pt x="161556" y="15722"/>
                </a:lnTo>
                <a:lnTo>
                  <a:pt x="199339" y="11912"/>
                </a:lnTo>
                <a:lnTo>
                  <a:pt x="237121" y="15722"/>
                </a:lnTo>
                <a:lnTo>
                  <a:pt x="304126" y="43916"/>
                </a:lnTo>
                <a:lnTo>
                  <a:pt x="354774" y="94551"/>
                </a:lnTo>
                <a:lnTo>
                  <a:pt x="382981" y="161569"/>
                </a:lnTo>
                <a:lnTo>
                  <a:pt x="386791" y="199351"/>
                </a:lnTo>
                <a:lnTo>
                  <a:pt x="386791" y="135166"/>
                </a:lnTo>
                <a:lnTo>
                  <a:pt x="354876" y="74688"/>
                </a:lnTo>
                <a:lnTo>
                  <a:pt x="324104" y="43916"/>
                </a:lnTo>
                <a:lnTo>
                  <a:pt x="286994" y="20281"/>
                </a:lnTo>
                <a:lnTo>
                  <a:pt x="263601" y="11912"/>
                </a:lnTo>
                <a:lnTo>
                  <a:pt x="245046" y="5270"/>
                </a:lnTo>
                <a:lnTo>
                  <a:pt x="199339" y="0"/>
                </a:lnTo>
                <a:lnTo>
                  <a:pt x="153631" y="5270"/>
                </a:lnTo>
                <a:lnTo>
                  <a:pt x="111671" y="20281"/>
                </a:lnTo>
                <a:lnTo>
                  <a:pt x="74561" y="43916"/>
                </a:lnTo>
                <a:lnTo>
                  <a:pt x="43789" y="74688"/>
                </a:lnTo>
                <a:lnTo>
                  <a:pt x="20256" y="111696"/>
                </a:lnTo>
                <a:lnTo>
                  <a:pt x="5257" y="153657"/>
                </a:lnTo>
                <a:lnTo>
                  <a:pt x="0" y="199351"/>
                </a:lnTo>
                <a:lnTo>
                  <a:pt x="5257" y="245059"/>
                </a:lnTo>
                <a:lnTo>
                  <a:pt x="20256" y="287007"/>
                </a:lnTo>
                <a:lnTo>
                  <a:pt x="43789" y="324015"/>
                </a:lnTo>
                <a:lnTo>
                  <a:pt x="74663" y="354876"/>
                </a:lnTo>
                <a:lnTo>
                  <a:pt x="111671" y="378409"/>
                </a:lnTo>
                <a:lnTo>
                  <a:pt x="153631" y="393407"/>
                </a:lnTo>
                <a:lnTo>
                  <a:pt x="199339" y="398665"/>
                </a:lnTo>
                <a:lnTo>
                  <a:pt x="245046" y="393407"/>
                </a:lnTo>
                <a:lnTo>
                  <a:pt x="263575" y="386778"/>
                </a:lnTo>
                <a:lnTo>
                  <a:pt x="286994" y="378409"/>
                </a:lnTo>
                <a:lnTo>
                  <a:pt x="324002" y="354876"/>
                </a:lnTo>
                <a:lnTo>
                  <a:pt x="354876" y="324015"/>
                </a:lnTo>
                <a:lnTo>
                  <a:pt x="378409" y="287007"/>
                </a:lnTo>
                <a:lnTo>
                  <a:pt x="393395" y="245059"/>
                </a:lnTo>
                <a:lnTo>
                  <a:pt x="398665" y="199351"/>
                </a:lnTo>
                <a:close/>
              </a:path>
            </a:pathLst>
          </a:custGeom>
          <a:solidFill>
            <a:srgbClr val="E2B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571221" y="9474466"/>
            <a:ext cx="588645" cy="302260"/>
          </a:xfrm>
          <a:custGeom>
            <a:avLst/>
            <a:gdLst/>
            <a:ahLst/>
            <a:cxnLst/>
            <a:rect l="l" t="t" r="r" b="b"/>
            <a:pathLst>
              <a:path w="588644" h="302259">
                <a:moveTo>
                  <a:pt x="202247" y="5359"/>
                </a:moveTo>
                <a:lnTo>
                  <a:pt x="164744" y="5359"/>
                </a:lnTo>
                <a:lnTo>
                  <a:pt x="164744" y="112039"/>
                </a:lnTo>
                <a:lnTo>
                  <a:pt x="37515" y="112039"/>
                </a:lnTo>
                <a:lnTo>
                  <a:pt x="37515" y="5359"/>
                </a:lnTo>
                <a:lnTo>
                  <a:pt x="0" y="5359"/>
                </a:lnTo>
                <a:lnTo>
                  <a:pt x="0" y="112039"/>
                </a:lnTo>
                <a:lnTo>
                  <a:pt x="0" y="143789"/>
                </a:lnTo>
                <a:lnTo>
                  <a:pt x="0" y="251739"/>
                </a:lnTo>
                <a:lnTo>
                  <a:pt x="37515" y="251739"/>
                </a:lnTo>
                <a:lnTo>
                  <a:pt x="37515" y="143789"/>
                </a:lnTo>
                <a:lnTo>
                  <a:pt x="164744" y="143789"/>
                </a:lnTo>
                <a:lnTo>
                  <a:pt x="164744" y="251739"/>
                </a:lnTo>
                <a:lnTo>
                  <a:pt x="202247" y="251739"/>
                </a:lnTo>
                <a:lnTo>
                  <a:pt x="202247" y="143789"/>
                </a:lnTo>
                <a:lnTo>
                  <a:pt x="202247" y="112039"/>
                </a:lnTo>
                <a:lnTo>
                  <a:pt x="202247" y="5359"/>
                </a:lnTo>
                <a:close/>
              </a:path>
              <a:path w="588644" h="302259">
                <a:moveTo>
                  <a:pt x="520115" y="267995"/>
                </a:moveTo>
                <a:lnTo>
                  <a:pt x="513067" y="270357"/>
                </a:lnTo>
                <a:lnTo>
                  <a:pt x="506552" y="271754"/>
                </a:lnTo>
                <a:lnTo>
                  <a:pt x="500164" y="272440"/>
                </a:lnTo>
                <a:lnTo>
                  <a:pt x="493826" y="272618"/>
                </a:lnTo>
                <a:lnTo>
                  <a:pt x="484022" y="272122"/>
                </a:lnTo>
                <a:lnTo>
                  <a:pt x="473138" y="270357"/>
                </a:lnTo>
                <a:lnTo>
                  <a:pt x="461086" y="266915"/>
                </a:lnTo>
                <a:lnTo>
                  <a:pt x="447814" y="261404"/>
                </a:lnTo>
                <a:lnTo>
                  <a:pt x="437489" y="256540"/>
                </a:lnTo>
                <a:lnTo>
                  <a:pt x="429348" y="252857"/>
                </a:lnTo>
                <a:lnTo>
                  <a:pt x="422795" y="250278"/>
                </a:lnTo>
                <a:lnTo>
                  <a:pt x="417258" y="248666"/>
                </a:lnTo>
                <a:lnTo>
                  <a:pt x="417258" y="247865"/>
                </a:lnTo>
                <a:lnTo>
                  <a:pt x="450748" y="231813"/>
                </a:lnTo>
                <a:lnTo>
                  <a:pt x="459054" y="223913"/>
                </a:lnTo>
                <a:lnTo>
                  <a:pt x="478447" y="205486"/>
                </a:lnTo>
                <a:lnTo>
                  <a:pt x="497306" y="170395"/>
                </a:lnTo>
                <a:lnTo>
                  <a:pt x="504266" y="128003"/>
                </a:lnTo>
                <a:lnTo>
                  <a:pt x="493090" y="74561"/>
                </a:lnTo>
                <a:lnTo>
                  <a:pt x="466369" y="38112"/>
                </a:lnTo>
                <a:lnTo>
                  <a:pt x="466369" y="128003"/>
                </a:lnTo>
                <a:lnTo>
                  <a:pt x="458177" y="168770"/>
                </a:lnTo>
                <a:lnTo>
                  <a:pt x="436791" y="198869"/>
                </a:lnTo>
                <a:lnTo>
                  <a:pt x="406984" y="217525"/>
                </a:lnTo>
                <a:lnTo>
                  <a:pt x="373557" y="223913"/>
                </a:lnTo>
                <a:lnTo>
                  <a:pt x="339801" y="217525"/>
                </a:lnTo>
                <a:lnTo>
                  <a:pt x="310045" y="198869"/>
                </a:lnTo>
                <a:lnTo>
                  <a:pt x="288836" y="168770"/>
                </a:lnTo>
                <a:lnTo>
                  <a:pt x="280758" y="128003"/>
                </a:lnTo>
                <a:lnTo>
                  <a:pt x="288836" y="87299"/>
                </a:lnTo>
                <a:lnTo>
                  <a:pt x="310045" y="57327"/>
                </a:lnTo>
                <a:lnTo>
                  <a:pt x="339801" y="38811"/>
                </a:lnTo>
                <a:lnTo>
                  <a:pt x="373557" y="32473"/>
                </a:lnTo>
                <a:lnTo>
                  <a:pt x="406984" y="38811"/>
                </a:lnTo>
                <a:lnTo>
                  <a:pt x="436791" y="57327"/>
                </a:lnTo>
                <a:lnTo>
                  <a:pt x="458177" y="87299"/>
                </a:lnTo>
                <a:lnTo>
                  <a:pt x="466369" y="128003"/>
                </a:lnTo>
                <a:lnTo>
                  <a:pt x="466369" y="38112"/>
                </a:lnTo>
                <a:lnTo>
                  <a:pt x="463562" y="34277"/>
                </a:lnTo>
                <a:lnTo>
                  <a:pt x="460603" y="32473"/>
                </a:lnTo>
                <a:lnTo>
                  <a:pt x="421716" y="8851"/>
                </a:lnTo>
                <a:lnTo>
                  <a:pt x="373557" y="0"/>
                </a:lnTo>
                <a:lnTo>
                  <a:pt x="325399" y="8851"/>
                </a:lnTo>
                <a:lnTo>
                  <a:pt x="283552" y="34277"/>
                </a:lnTo>
                <a:lnTo>
                  <a:pt x="254025" y="74561"/>
                </a:lnTo>
                <a:lnTo>
                  <a:pt x="242849" y="128003"/>
                </a:lnTo>
                <a:lnTo>
                  <a:pt x="252691" y="178828"/>
                </a:lnTo>
                <a:lnTo>
                  <a:pt x="278917" y="217919"/>
                </a:lnTo>
                <a:lnTo>
                  <a:pt x="316598" y="243941"/>
                </a:lnTo>
                <a:lnTo>
                  <a:pt x="360807" y="255612"/>
                </a:lnTo>
                <a:lnTo>
                  <a:pt x="372567" y="261086"/>
                </a:lnTo>
                <a:lnTo>
                  <a:pt x="387045" y="267995"/>
                </a:lnTo>
                <a:lnTo>
                  <a:pt x="403479" y="276059"/>
                </a:lnTo>
                <a:lnTo>
                  <a:pt x="421119" y="285000"/>
                </a:lnTo>
                <a:lnTo>
                  <a:pt x="437032" y="292722"/>
                </a:lnTo>
                <a:lnTo>
                  <a:pt x="452450" y="298005"/>
                </a:lnTo>
                <a:lnTo>
                  <a:pt x="468439" y="301040"/>
                </a:lnTo>
                <a:lnTo>
                  <a:pt x="486092" y="302006"/>
                </a:lnTo>
                <a:lnTo>
                  <a:pt x="489572" y="302006"/>
                </a:lnTo>
                <a:lnTo>
                  <a:pt x="493445" y="301625"/>
                </a:lnTo>
                <a:lnTo>
                  <a:pt x="496531" y="300863"/>
                </a:lnTo>
                <a:lnTo>
                  <a:pt x="516788" y="272618"/>
                </a:lnTo>
                <a:lnTo>
                  <a:pt x="520115" y="267995"/>
                </a:lnTo>
                <a:close/>
              </a:path>
              <a:path w="588644" h="302259">
                <a:moveTo>
                  <a:pt x="588175" y="5029"/>
                </a:moveTo>
                <a:lnTo>
                  <a:pt x="550672" y="5029"/>
                </a:lnTo>
                <a:lnTo>
                  <a:pt x="550672" y="251739"/>
                </a:lnTo>
                <a:lnTo>
                  <a:pt x="588175" y="251739"/>
                </a:lnTo>
                <a:lnTo>
                  <a:pt x="588175" y="5029"/>
                </a:lnTo>
                <a:close/>
              </a:path>
            </a:pathLst>
          </a:custGeom>
          <a:solidFill>
            <a:srgbClr val="0F235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215473" y="9479495"/>
            <a:ext cx="148488" cy="246697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0" y="0"/>
            <a:ext cx="15120619" cy="1718310"/>
            <a:chOff x="0" y="0"/>
            <a:chExt cx="15120619" cy="1718310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15120010" cy="255955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457200" y="1711645"/>
              <a:ext cx="4183379" cy="0"/>
            </a:xfrm>
            <a:custGeom>
              <a:avLst/>
              <a:gdLst/>
              <a:ahLst/>
              <a:cxnLst/>
              <a:rect l="l" t="t" r="r" b="b"/>
              <a:pathLst>
                <a:path w="4183379">
                  <a:moveTo>
                    <a:pt x="0" y="0"/>
                  </a:moveTo>
                  <a:lnTo>
                    <a:pt x="4183202" y="0"/>
                  </a:lnTo>
                </a:path>
              </a:pathLst>
            </a:custGeom>
            <a:ln w="12700">
              <a:solidFill>
                <a:srgbClr val="1B28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468400" y="1711645"/>
              <a:ext cx="4183379" cy="0"/>
            </a:xfrm>
            <a:custGeom>
              <a:avLst/>
              <a:gdLst/>
              <a:ahLst/>
              <a:cxnLst/>
              <a:rect l="l" t="t" r="r" b="b"/>
              <a:pathLst>
                <a:path w="4183379">
                  <a:moveTo>
                    <a:pt x="0" y="0"/>
                  </a:moveTo>
                  <a:lnTo>
                    <a:pt x="4183202" y="0"/>
                  </a:lnTo>
                </a:path>
              </a:pathLst>
            </a:custGeom>
            <a:ln w="12700">
              <a:solidFill>
                <a:srgbClr val="1B28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479599" y="1711645"/>
              <a:ext cx="4183379" cy="0"/>
            </a:xfrm>
            <a:custGeom>
              <a:avLst/>
              <a:gdLst/>
              <a:ahLst/>
              <a:cxnLst/>
              <a:rect l="l" t="t" r="r" b="b"/>
              <a:pathLst>
                <a:path w="4183379">
                  <a:moveTo>
                    <a:pt x="0" y="0"/>
                  </a:moveTo>
                  <a:lnTo>
                    <a:pt x="4183202" y="0"/>
                  </a:lnTo>
                </a:path>
              </a:pathLst>
            </a:custGeom>
            <a:ln w="12700">
              <a:solidFill>
                <a:srgbClr val="1B28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3027580" y="1218394"/>
            <a:ext cx="1626070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b="1" spc="-10">
                <a:gradFill flip="none" rotWithShape="1">
                  <a:gsLst>
                    <a:gs pos="0">
                      <a:srgbClr val="5676D1"/>
                    </a:gs>
                    <a:gs pos="38000">
                      <a:srgbClr val="34898C"/>
                    </a:gs>
                    <a:gs pos="71000">
                      <a:srgbClr val="FFCC53"/>
                    </a:gs>
                    <a:gs pos="100000">
                      <a:srgbClr val="FF9862"/>
                    </a:gs>
                  </a:gsLst>
                  <a:lin ang="0" scaled="1"/>
                  <a:tileRect/>
                </a:gradFill>
              </a:rPr>
              <a:t>National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444500" y="2116535"/>
            <a:ext cx="4057015" cy="863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The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5"/>
              </a:rPr>
              <a:t>National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5"/>
              </a:rPr>
              <a:t> </a:t>
            </a:r>
            <a:r>
              <a:rPr sz="1100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5"/>
              </a:rPr>
              <a:t>Respiratory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5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5"/>
              </a:rPr>
              <a:t>Audit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5"/>
              </a:rPr>
              <a:t> </a:t>
            </a:r>
            <a:r>
              <a:rPr sz="1100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5"/>
              </a:rPr>
              <a:t>Programme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(NRAP),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England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Wales’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largest</a:t>
            </a:r>
            <a:r>
              <a:rPr sz="110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respiratory</a:t>
            </a:r>
            <a:r>
              <a:rPr sz="110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audit,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has</a:t>
            </a:r>
            <a:r>
              <a:rPr sz="110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experienced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</a:t>
            </a:r>
            <a:r>
              <a:rPr sz="110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year-on-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year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data</a:t>
            </a:r>
            <a:r>
              <a:rPr sz="110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entry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increase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for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6"/>
              </a:rPr>
              <a:t>adult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6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6"/>
              </a:rPr>
              <a:t>asthma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(AA),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7"/>
              </a:rPr>
              <a:t>CYP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7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7"/>
              </a:rPr>
              <a:t>asthma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(CYPA),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8"/>
              </a:rPr>
              <a:t>chronic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8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8"/>
              </a:rPr>
              <a:t>obstructive</a:t>
            </a:r>
            <a:r>
              <a:rPr sz="1100" u="sng" spc="-2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8"/>
              </a:rPr>
              <a:t> 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8"/>
              </a:rPr>
              <a:t>pulmonary</a:t>
            </a:r>
            <a:r>
              <a:rPr sz="1100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8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8"/>
              </a:rPr>
              <a:t>disease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(COPD)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10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9"/>
              </a:rPr>
              <a:t>pulmonary</a:t>
            </a:r>
            <a:r>
              <a:rPr sz="1100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9"/>
              </a:rPr>
              <a:t> rehabilitation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(PR)</a:t>
            </a:r>
            <a:r>
              <a:rPr sz="110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patient care.</a:t>
            </a:r>
            <a:endParaRPr sz="1100">
              <a:latin typeface="+mn-lt"/>
              <a:cs typeface="FSAlber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44500" y="3050429"/>
            <a:ext cx="3658235" cy="504825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sz="1100" b="1">
                <a:solidFill>
                  <a:srgbClr val="1B2840"/>
                </a:solidFill>
                <a:latin typeface="+mn-lt"/>
                <a:cs typeface="FSAlbert"/>
              </a:rPr>
              <a:t>Patient</a:t>
            </a:r>
            <a:r>
              <a:rPr sz="1100" b="1" spc="-15">
                <a:solidFill>
                  <a:srgbClr val="1B2840"/>
                </a:solidFill>
                <a:latin typeface="+mn-lt"/>
                <a:cs typeface="FSAlbert"/>
              </a:rPr>
              <a:t> </a:t>
            </a:r>
            <a:r>
              <a:rPr sz="1100" b="1">
                <a:solidFill>
                  <a:srgbClr val="1B2840"/>
                </a:solidFill>
                <a:latin typeface="+mn-lt"/>
                <a:cs typeface="FSAlbert"/>
              </a:rPr>
              <a:t>records</a:t>
            </a:r>
            <a:r>
              <a:rPr sz="1100" b="1" spc="-15">
                <a:solidFill>
                  <a:srgbClr val="1B2840"/>
                </a:solidFill>
                <a:latin typeface="+mn-lt"/>
                <a:cs typeface="FSAlbert"/>
              </a:rPr>
              <a:t> </a:t>
            </a:r>
            <a:r>
              <a:rPr sz="1100" b="1">
                <a:solidFill>
                  <a:srgbClr val="1B2840"/>
                </a:solidFill>
                <a:latin typeface="+mn-lt"/>
                <a:cs typeface="FSAlbert"/>
              </a:rPr>
              <a:t>(as</a:t>
            </a:r>
            <a:r>
              <a:rPr sz="1100" b="1" spc="-15">
                <a:solidFill>
                  <a:srgbClr val="1B2840"/>
                </a:solidFill>
                <a:latin typeface="+mn-lt"/>
                <a:cs typeface="FSAlbert"/>
              </a:rPr>
              <a:t> </a:t>
            </a:r>
            <a:r>
              <a:rPr sz="1100" b="1">
                <a:solidFill>
                  <a:srgbClr val="1B2840"/>
                </a:solidFill>
                <a:latin typeface="+mn-lt"/>
                <a:cs typeface="FSAlbert"/>
              </a:rPr>
              <a:t>of</a:t>
            </a:r>
            <a:r>
              <a:rPr sz="1100" b="1" spc="-15">
                <a:solidFill>
                  <a:srgbClr val="1B2840"/>
                </a:solidFill>
                <a:latin typeface="+mn-lt"/>
                <a:cs typeface="FSAlbert"/>
              </a:rPr>
              <a:t> </a:t>
            </a:r>
            <a:r>
              <a:rPr sz="1100" b="1">
                <a:solidFill>
                  <a:srgbClr val="1B2840"/>
                </a:solidFill>
                <a:latin typeface="+mn-lt"/>
                <a:cs typeface="FSAlbert"/>
              </a:rPr>
              <a:t>7</a:t>
            </a:r>
            <a:r>
              <a:rPr sz="1100" b="1" spc="-15">
                <a:solidFill>
                  <a:srgbClr val="1B2840"/>
                </a:solidFill>
                <a:latin typeface="+mn-lt"/>
                <a:cs typeface="FSAlbert"/>
              </a:rPr>
              <a:t> </a:t>
            </a:r>
            <a:r>
              <a:rPr sz="1100" b="1">
                <a:solidFill>
                  <a:srgbClr val="1B2840"/>
                </a:solidFill>
                <a:latin typeface="+mn-lt"/>
                <a:cs typeface="FSAlbert"/>
              </a:rPr>
              <a:t>August</a:t>
            </a:r>
            <a:r>
              <a:rPr sz="1100" b="1" spc="-15">
                <a:solidFill>
                  <a:srgbClr val="1B2840"/>
                </a:solidFill>
                <a:latin typeface="+mn-lt"/>
                <a:cs typeface="FSAlbert"/>
              </a:rPr>
              <a:t> </a:t>
            </a:r>
            <a:r>
              <a:rPr sz="1100" b="1" spc="-10">
                <a:solidFill>
                  <a:srgbClr val="1B2840"/>
                </a:solidFill>
                <a:latin typeface="+mn-lt"/>
                <a:cs typeface="FSAlbert"/>
              </a:rPr>
              <a:t>2025):</a:t>
            </a:r>
            <a:endParaRPr sz="1100">
              <a:latin typeface="+mn-lt"/>
              <a:cs typeface="FSAlbert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sz="1100" b="1">
                <a:solidFill>
                  <a:srgbClr val="FF9862"/>
                </a:solidFill>
                <a:latin typeface="+mn-lt"/>
                <a:cs typeface="FSAlbert"/>
              </a:rPr>
              <a:t>COPD</a:t>
            </a:r>
            <a:r>
              <a:rPr sz="1100" b="1" spc="-35">
                <a:solidFill>
                  <a:srgbClr val="FF9862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&gt;563,000</a:t>
            </a:r>
            <a:r>
              <a:rPr sz="1100" spc="2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b="1">
                <a:solidFill>
                  <a:srgbClr val="1B2840"/>
                </a:solidFill>
                <a:latin typeface="+mn-lt"/>
                <a:cs typeface="FSAlbert"/>
              </a:rPr>
              <a:t>|</a:t>
            </a:r>
            <a:r>
              <a:rPr sz="1100" b="1" spc="240">
                <a:solidFill>
                  <a:srgbClr val="1B2840"/>
                </a:solidFill>
                <a:latin typeface="+mn-lt"/>
                <a:cs typeface="FSAlbert"/>
              </a:rPr>
              <a:t> </a:t>
            </a:r>
            <a:r>
              <a:rPr sz="1100" b="1">
                <a:solidFill>
                  <a:srgbClr val="5676D1"/>
                </a:solidFill>
                <a:latin typeface="+mn-lt"/>
                <a:cs typeface="FSAlbert"/>
              </a:rPr>
              <a:t>AA</a:t>
            </a:r>
            <a:r>
              <a:rPr sz="1100" b="1" spc="-35">
                <a:solidFill>
                  <a:srgbClr val="5676D1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&gt;119,000</a:t>
            </a:r>
            <a:r>
              <a:rPr sz="1100" spc="2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b="1">
                <a:solidFill>
                  <a:srgbClr val="1B2840"/>
                </a:solidFill>
                <a:latin typeface="+mn-lt"/>
                <a:cs typeface="FSAlbert"/>
              </a:rPr>
              <a:t>|</a:t>
            </a:r>
            <a:r>
              <a:rPr sz="1100" b="1" spc="195">
                <a:solidFill>
                  <a:srgbClr val="1B2840"/>
                </a:solidFill>
                <a:latin typeface="+mn-lt"/>
                <a:cs typeface="FSAlbert"/>
              </a:rPr>
              <a:t> </a:t>
            </a:r>
            <a:r>
              <a:rPr sz="1100" b="1">
                <a:solidFill>
                  <a:srgbClr val="FFCC53"/>
                </a:solidFill>
                <a:latin typeface="+mn-lt"/>
                <a:cs typeface="FSAlbert"/>
              </a:rPr>
              <a:t>CYP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&gt;74,000</a:t>
            </a:r>
            <a:r>
              <a:rPr sz="1100" spc="23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b="1">
                <a:solidFill>
                  <a:srgbClr val="1B2840"/>
                </a:solidFill>
                <a:latin typeface="+mn-lt"/>
                <a:cs typeface="FSAlbert"/>
              </a:rPr>
              <a:t>|</a:t>
            </a:r>
            <a:r>
              <a:rPr sz="1100" b="1" spc="240">
                <a:solidFill>
                  <a:srgbClr val="1B2840"/>
                </a:solidFill>
                <a:latin typeface="+mn-lt"/>
                <a:cs typeface="FSAlbert"/>
              </a:rPr>
              <a:t> </a:t>
            </a:r>
            <a:r>
              <a:rPr sz="1100" b="1">
                <a:solidFill>
                  <a:srgbClr val="34898C"/>
                </a:solidFill>
                <a:latin typeface="+mn-lt"/>
                <a:cs typeface="FSAlbert"/>
              </a:rPr>
              <a:t>PR</a:t>
            </a:r>
            <a:r>
              <a:rPr sz="1100" b="1" spc="-30">
                <a:solidFill>
                  <a:srgbClr val="34898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&gt;164,000</a:t>
            </a:r>
            <a:endParaRPr sz="1100">
              <a:latin typeface="+mn-lt"/>
              <a:cs typeface="FSAlbert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44500" y="3697240"/>
            <a:ext cx="201168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>
                <a:solidFill>
                  <a:srgbClr val="1B2840"/>
                </a:solidFill>
                <a:latin typeface="+mn-lt"/>
                <a:cs typeface="FSAlbert"/>
              </a:rPr>
              <a:t>Following</a:t>
            </a:r>
            <a:r>
              <a:rPr sz="1100" b="1" spc="-5">
                <a:solidFill>
                  <a:srgbClr val="1B2840"/>
                </a:solidFill>
                <a:latin typeface="+mn-lt"/>
                <a:cs typeface="FSAlbert"/>
              </a:rPr>
              <a:t> </a:t>
            </a:r>
            <a:r>
              <a:rPr sz="1100" b="1">
                <a:solidFill>
                  <a:srgbClr val="1B2840"/>
                </a:solidFill>
                <a:latin typeface="+mn-lt"/>
                <a:cs typeface="FSAlbert"/>
              </a:rPr>
              <a:t>areas</a:t>
            </a:r>
            <a:r>
              <a:rPr sz="1100" b="1" spc="-5">
                <a:solidFill>
                  <a:srgbClr val="1B2840"/>
                </a:solidFill>
                <a:latin typeface="+mn-lt"/>
                <a:cs typeface="FSAlbert"/>
              </a:rPr>
              <a:t> </a:t>
            </a:r>
            <a:r>
              <a:rPr sz="1100" b="1">
                <a:solidFill>
                  <a:srgbClr val="1B2840"/>
                </a:solidFill>
                <a:latin typeface="+mn-lt"/>
                <a:cs typeface="FSAlbert"/>
              </a:rPr>
              <a:t>of</a:t>
            </a:r>
            <a:r>
              <a:rPr sz="1100" b="1" spc="-5">
                <a:solidFill>
                  <a:srgbClr val="1B2840"/>
                </a:solidFill>
                <a:latin typeface="+mn-lt"/>
                <a:cs typeface="FSAlbert"/>
              </a:rPr>
              <a:t> </a:t>
            </a:r>
            <a:r>
              <a:rPr sz="1100" b="1" spc="-10">
                <a:solidFill>
                  <a:srgbClr val="1B2840"/>
                </a:solidFill>
                <a:latin typeface="+mn-lt"/>
                <a:cs typeface="FSAlbert"/>
              </a:rPr>
              <a:t>improvement</a:t>
            </a:r>
            <a:r>
              <a:rPr sz="1100" b="1" spc="-10">
                <a:solidFill>
                  <a:srgbClr val="1B2840"/>
                </a:solidFill>
                <a:latin typeface="FSAlbert"/>
                <a:cs typeface="FSAlbert"/>
              </a:rPr>
              <a:t>:</a:t>
            </a:r>
            <a:endParaRPr sz="1100">
              <a:latin typeface="FSAlbert"/>
              <a:cs typeface="FSAlbert"/>
            </a:endParaRPr>
          </a:p>
        </p:txBody>
      </p:sp>
      <p:graphicFrame>
        <p:nvGraphicFramePr>
          <p:cNvPr id="16" name="object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796401"/>
              </p:ext>
            </p:extLst>
          </p:nvPr>
        </p:nvGraphicFramePr>
        <p:xfrm>
          <a:off x="457200" y="3972495"/>
          <a:ext cx="4591050" cy="23037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9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1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5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B3BABE"/>
                      </a:solidFill>
                      <a:prstDash val="solid"/>
                    </a:lnT>
                    <a:lnB w="6350">
                      <a:solidFill>
                        <a:srgbClr val="B3BAB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 marR="83820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100" b="1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COPD:</a:t>
                      </a:r>
                      <a:r>
                        <a:rPr sz="1100" b="1" spc="-15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Prescribed</a:t>
                      </a:r>
                      <a:r>
                        <a:rPr sz="1100" spc="-15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stop</a:t>
                      </a:r>
                      <a:r>
                        <a:rPr sz="1100" spc="-15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smoking</a:t>
                      </a:r>
                      <a:r>
                        <a:rPr sz="1100" spc="-10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treatment/referral</a:t>
                      </a:r>
                      <a:r>
                        <a:rPr sz="1100" spc="-15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 b="1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has</a:t>
                      </a:r>
                      <a:r>
                        <a:rPr sz="1100" b="1" spc="-15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 b="1" spc="-10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increased. </a:t>
                      </a:r>
                      <a:r>
                        <a:rPr sz="1100" b="1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2019/20: 47.8%</a:t>
                      </a:r>
                      <a:r>
                        <a:rPr sz="1100" b="1" spc="260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 b="1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|</a:t>
                      </a:r>
                      <a:r>
                        <a:rPr sz="1100" b="1" spc="265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 b="1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2023/24: 65% </a:t>
                      </a:r>
                      <a:r>
                        <a:rPr sz="1100" spc="-50">
                          <a:solidFill>
                            <a:srgbClr val="FFFFFF"/>
                          </a:solidFill>
                          <a:latin typeface="+mn-lt"/>
                          <a:cs typeface="Zapf Dingbats"/>
                        </a:rPr>
                        <a:t>▲</a:t>
                      </a:r>
                      <a:endParaRPr sz="1100">
                        <a:latin typeface="+mn-lt"/>
                        <a:cs typeface="Zapf Dingbats"/>
                      </a:endParaRPr>
                    </a:p>
                  </a:txBody>
                  <a:tcPr marL="0" marR="0" marT="118110" marB="0">
                    <a:lnT w="6350">
                      <a:solidFill>
                        <a:srgbClr val="B3BABE"/>
                      </a:solidFill>
                      <a:prstDash val="solid"/>
                    </a:lnT>
                    <a:lnB w="6350">
                      <a:solidFill>
                        <a:srgbClr val="B3BABE"/>
                      </a:solidFill>
                      <a:prstDash val="solid"/>
                    </a:lnB>
                    <a:solidFill>
                      <a:srgbClr val="FF986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B3BABE"/>
                      </a:solidFill>
                      <a:prstDash val="solid"/>
                    </a:lnT>
                    <a:lnB w="6350">
                      <a:solidFill>
                        <a:srgbClr val="B3BAB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 marR="563245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100" b="1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Adult</a:t>
                      </a:r>
                      <a:r>
                        <a:rPr sz="1100" b="1" spc="-15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 b="1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asthma:</a:t>
                      </a:r>
                      <a:r>
                        <a:rPr sz="1100" b="1" spc="-15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Discharge</a:t>
                      </a:r>
                      <a:r>
                        <a:rPr sz="1100" spc="-10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bundle</a:t>
                      </a:r>
                      <a:r>
                        <a:rPr sz="1100" spc="-15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delivery</a:t>
                      </a:r>
                      <a:r>
                        <a:rPr sz="1100" spc="-10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 b="1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has</a:t>
                      </a:r>
                      <a:r>
                        <a:rPr sz="1100" b="1" spc="-15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 b="1" spc="-10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increased. </a:t>
                      </a:r>
                      <a:r>
                        <a:rPr sz="1100" b="1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2019/20:</a:t>
                      </a:r>
                      <a:r>
                        <a:rPr sz="1100" b="1" spc="-25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 b="1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38%</a:t>
                      </a:r>
                      <a:r>
                        <a:rPr sz="1100" b="1" spc="210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 b="1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|</a:t>
                      </a:r>
                      <a:r>
                        <a:rPr sz="1100" b="1" spc="260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 b="1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2023/24:</a:t>
                      </a:r>
                      <a:r>
                        <a:rPr sz="1100" b="1" spc="-25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 b="1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51%</a:t>
                      </a:r>
                      <a:r>
                        <a:rPr sz="1100" b="1" spc="-25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 spc="-50">
                          <a:solidFill>
                            <a:srgbClr val="FFFFFF"/>
                          </a:solidFill>
                          <a:latin typeface="+mn-lt"/>
                          <a:cs typeface="Zapf Dingbats"/>
                        </a:rPr>
                        <a:t>▲</a:t>
                      </a:r>
                      <a:endParaRPr sz="1100">
                        <a:latin typeface="+mn-lt"/>
                        <a:cs typeface="Zapf Dingbats"/>
                      </a:endParaRPr>
                    </a:p>
                  </a:txBody>
                  <a:tcPr marL="0" marR="0" marT="118110" marB="0">
                    <a:lnT w="6350">
                      <a:solidFill>
                        <a:srgbClr val="B3BABE"/>
                      </a:solidFill>
                      <a:prstDash val="solid"/>
                    </a:lnT>
                    <a:lnB w="6350">
                      <a:solidFill>
                        <a:srgbClr val="B3BABE"/>
                      </a:solidFill>
                      <a:prstDash val="solid"/>
                    </a:lnB>
                    <a:solidFill>
                      <a:srgbClr val="5676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5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B3BABE"/>
                      </a:solidFill>
                      <a:prstDash val="solid"/>
                    </a:lnT>
                    <a:lnB w="6350">
                      <a:solidFill>
                        <a:srgbClr val="B3BAB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 marR="3181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b="1">
                          <a:latin typeface="+mn-lt"/>
                          <a:cs typeface="FSAlbert"/>
                        </a:rPr>
                        <a:t>CYP</a:t>
                      </a:r>
                      <a:r>
                        <a:rPr sz="1100" b="1" spc="-20">
                          <a:latin typeface="+mn-lt"/>
                          <a:cs typeface="FSAlbert"/>
                        </a:rPr>
                        <a:t> </a:t>
                      </a:r>
                      <a:r>
                        <a:rPr sz="1100" b="1">
                          <a:latin typeface="+mn-lt"/>
                          <a:cs typeface="FSAlbert"/>
                        </a:rPr>
                        <a:t>asthma:</a:t>
                      </a:r>
                      <a:r>
                        <a:rPr sz="1100" b="1" spc="-20">
                          <a:latin typeface="+mn-lt"/>
                          <a:cs typeface="FSAlbert"/>
                        </a:rPr>
                        <a:t> </a:t>
                      </a:r>
                      <a:r>
                        <a:rPr sz="1100" spc="-10">
                          <a:latin typeface="+mn-lt"/>
                          <a:cs typeface="FSAlbert"/>
                        </a:rPr>
                        <a:t>PAAP</a:t>
                      </a:r>
                      <a:r>
                        <a:rPr sz="1100" spc="-15">
                          <a:latin typeface="+mn-lt"/>
                          <a:cs typeface="FSAlbert"/>
                        </a:rPr>
                        <a:t> </a:t>
                      </a:r>
                      <a:r>
                        <a:rPr sz="1100">
                          <a:latin typeface="+mn-lt"/>
                          <a:cs typeface="FSAlbert"/>
                        </a:rPr>
                        <a:t>(personalised</a:t>
                      </a:r>
                      <a:r>
                        <a:rPr sz="1100" spc="-15">
                          <a:latin typeface="+mn-lt"/>
                          <a:cs typeface="FSAlbert"/>
                        </a:rPr>
                        <a:t> </a:t>
                      </a:r>
                      <a:r>
                        <a:rPr sz="1100">
                          <a:latin typeface="+mn-lt"/>
                          <a:cs typeface="FSAlbert"/>
                        </a:rPr>
                        <a:t>asthma</a:t>
                      </a:r>
                      <a:r>
                        <a:rPr sz="1100" spc="-15">
                          <a:latin typeface="+mn-lt"/>
                          <a:cs typeface="FSAlbert"/>
                        </a:rPr>
                        <a:t> </a:t>
                      </a:r>
                      <a:r>
                        <a:rPr sz="1100">
                          <a:latin typeface="+mn-lt"/>
                          <a:cs typeface="FSAlbert"/>
                        </a:rPr>
                        <a:t>action</a:t>
                      </a:r>
                      <a:r>
                        <a:rPr sz="1100" spc="-15">
                          <a:latin typeface="+mn-lt"/>
                          <a:cs typeface="FSAlbert"/>
                        </a:rPr>
                        <a:t> </a:t>
                      </a:r>
                      <a:r>
                        <a:rPr sz="1100">
                          <a:latin typeface="+mn-lt"/>
                          <a:cs typeface="FSAlbert"/>
                        </a:rPr>
                        <a:t>plan)</a:t>
                      </a:r>
                      <a:r>
                        <a:rPr sz="1100" spc="-15">
                          <a:latin typeface="+mn-lt"/>
                          <a:cs typeface="FSAlbert"/>
                        </a:rPr>
                        <a:t> </a:t>
                      </a:r>
                      <a:r>
                        <a:rPr sz="1100" spc="-10">
                          <a:latin typeface="+mn-lt"/>
                          <a:cs typeface="FSAlbert"/>
                        </a:rPr>
                        <a:t>issued/ </a:t>
                      </a:r>
                      <a:r>
                        <a:rPr sz="1100">
                          <a:latin typeface="+mn-lt"/>
                          <a:cs typeface="FSAlbert"/>
                        </a:rPr>
                        <a:t>reviewed</a:t>
                      </a:r>
                      <a:r>
                        <a:rPr sz="1100" spc="-20">
                          <a:latin typeface="+mn-lt"/>
                          <a:cs typeface="FSAlbert"/>
                        </a:rPr>
                        <a:t> </a:t>
                      </a:r>
                      <a:r>
                        <a:rPr sz="1100">
                          <a:latin typeface="+mn-lt"/>
                          <a:cs typeface="FSAlbert"/>
                        </a:rPr>
                        <a:t>at</a:t>
                      </a:r>
                      <a:r>
                        <a:rPr sz="1100" spc="-15">
                          <a:latin typeface="+mn-lt"/>
                          <a:cs typeface="FSAlbert"/>
                        </a:rPr>
                        <a:t> </a:t>
                      </a:r>
                      <a:r>
                        <a:rPr sz="1100">
                          <a:latin typeface="+mn-lt"/>
                          <a:cs typeface="FSAlbert"/>
                        </a:rPr>
                        <a:t>discharge</a:t>
                      </a:r>
                      <a:r>
                        <a:rPr sz="1100" spc="-20">
                          <a:latin typeface="+mn-lt"/>
                          <a:cs typeface="FSAlbert"/>
                        </a:rPr>
                        <a:t> </a:t>
                      </a:r>
                      <a:r>
                        <a:rPr sz="1100" b="1">
                          <a:latin typeface="+mn-lt"/>
                          <a:cs typeface="FSAlbert"/>
                        </a:rPr>
                        <a:t>has</a:t>
                      </a:r>
                      <a:r>
                        <a:rPr sz="1100" b="1" spc="-15">
                          <a:latin typeface="+mn-lt"/>
                          <a:cs typeface="FSAlbert"/>
                        </a:rPr>
                        <a:t> </a:t>
                      </a:r>
                      <a:r>
                        <a:rPr sz="1100" b="1" spc="-10">
                          <a:latin typeface="+mn-lt"/>
                          <a:cs typeface="FSAlbert"/>
                        </a:rPr>
                        <a:t>increased.</a:t>
                      </a:r>
                      <a:endParaRPr sz="1100">
                        <a:latin typeface="+mn-lt"/>
                        <a:cs typeface="FSAlbert"/>
                      </a:endParaRPr>
                    </a:p>
                    <a:p>
                      <a:pPr marL="50800">
                        <a:lnSpc>
                          <a:spcPct val="100000"/>
                        </a:lnSpc>
                      </a:pPr>
                      <a:r>
                        <a:rPr sz="1100" b="1">
                          <a:latin typeface="+mn-lt"/>
                          <a:cs typeface="FSAlbert"/>
                        </a:rPr>
                        <a:t>2019/20: 44.6%</a:t>
                      </a:r>
                      <a:r>
                        <a:rPr sz="1100" b="1" spc="210">
                          <a:latin typeface="+mn-lt"/>
                          <a:cs typeface="FSAlbert"/>
                        </a:rPr>
                        <a:t> </a:t>
                      </a:r>
                      <a:r>
                        <a:rPr sz="1100" b="1">
                          <a:latin typeface="+mn-lt"/>
                          <a:cs typeface="FSAlbert"/>
                        </a:rPr>
                        <a:t>|</a:t>
                      </a:r>
                      <a:r>
                        <a:rPr sz="1100" b="1" spc="260">
                          <a:latin typeface="+mn-lt"/>
                          <a:cs typeface="FSAlbert"/>
                        </a:rPr>
                        <a:t> </a:t>
                      </a:r>
                      <a:r>
                        <a:rPr sz="1100" b="1">
                          <a:latin typeface="+mn-lt"/>
                          <a:cs typeface="FSAlbert"/>
                        </a:rPr>
                        <a:t>2023/24:</a:t>
                      </a:r>
                      <a:r>
                        <a:rPr sz="1100" b="1" spc="-25">
                          <a:latin typeface="+mn-lt"/>
                          <a:cs typeface="FSAlbert"/>
                        </a:rPr>
                        <a:t> </a:t>
                      </a:r>
                      <a:r>
                        <a:rPr sz="1100" b="1">
                          <a:latin typeface="+mn-lt"/>
                          <a:cs typeface="FSAlbert"/>
                        </a:rPr>
                        <a:t>50% </a:t>
                      </a:r>
                      <a:r>
                        <a:rPr sz="1100" spc="-50">
                          <a:latin typeface="+mn-lt"/>
                          <a:cs typeface="Zapf Dingbats"/>
                        </a:rPr>
                        <a:t>▲</a:t>
                      </a:r>
                      <a:endParaRPr sz="1100">
                        <a:latin typeface="+mn-lt"/>
                        <a:cs typeface="Zapf Dingbats"/>
                      </a:endParaRPr>
                    </a:p>
                  </a:txBody>
                  <a:tcPr marL="0" marR="0" marT="34290" marB="0">
                    <a:lnT w="6350">
                      <a:solidFill>
                        <a:srgbClr val="B3BABE"/>
                      </a:solidFill>
                      <a:prstDash val="solid"/>
                    </a:lnT>
                    <a:lnB w="6350">
                      <a:solidFill>
                        <a:srgbClr val="B3BABE"/>
                      </a:solidFill>
                      <a:prstDash val="solid"/>
                    </a:lnB>
                    <a:solidFill>
                      <a:srgbClr val="FFCC5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5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B3BABE"/>
                      </a:solidFill>
                      <a:prstDash val="solid"/>
                    </a:lnT>
                    <a:lnB w="6350">
                      <a:solidFill>
                        <a:srgbClr val="B3BAB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 marR="75120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100" b="1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Pulmonary</a:t>
                      </a:r>
                      <a:r>
                        <a:rPr sz="1100" b="1" spc="5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 b="1" spc="-10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rehabilitation:</a:t>
                      </a:r>
                      <a:r>
                        <a:rPr sz="1100" b="1" spc="10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 spc="-10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Practice</a:t>
                      </a:r>
                      <a:r>
                        <a:rPr sz="1100" spc="10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exercise</a:t>
                      </a:r>
                      <a:r>
                        <a:rPr sz="1100" spc="5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 spc="-10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walk-</a:t>
                      </a:r>
                      <a:r>
                        <a:rPr sz="1100" spc="-20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test </a:t>
                      </a:r>
                      <a:r>
                        <a:rPr sz="1100" spc="-10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(ISWT/6MWT)</a:t>
                      </a:r>
                      <a:r>
                        <a:rPr sz="1100" spc="10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 b="1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has</a:t>
                      </a:r>
                      <a:r>
                        <a:rPr sz="1100" b="1" spc="15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 b="1" spc="-10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increased</a:t>
                      </a:r>
                      <a:r>
                        <a:rPr sz="1100" spc="-10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.</a:t>
                      </a:r>
                      <a:endParaRPr sz="1100">
                        <a:latin typeface="+mn-lt"/>
                        <a:cs typeface="FSAlbert"/>
                      </a:endParaRPr>
                    </a:p>
                    <a:p>
                      <a:pPr marL="50800">
                        <a:lnSpc>
                          <a:spcPct val="100000"/>
                        </a:lnSpc>
                      </a:pPr>
                      <a:r>
                        <a:rPr sz="1100" b="1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2019/20:</a:t>
                      </a:r>
                      <a:r>
                        <a:rPr sz="1100" b="1" spc="-25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 b="1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46.7%</a:t>
                      </a:r>
                      <a:r>
                        <a:rPr sz="1100" b="1" spc="210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 b="1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|</a:t>
                      </a:r>
                      <a:r>
                        <a:rPr sz="1100" b="1" spc="260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 b="1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2023/24:</a:t>
                      </a:r>
                      <a:r>
                        <a:rPr sz="1100" b="1" spc="-25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 b="1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61%</a:t>
                      </a:r>
                      <a:r>
                        <a:rPr sz="1100" b="1" spc="-25">
                          <a:solidFill>
                            <a:srgbClr val="FFFFFF"/>
                          </a:solidFill>
                          <a:latin typeface="+mn-lt"/>
                          <a:cs typeface="FSAlbert"/>
                        </a:rPr>
                        <a:t> </a:t>
                      </a:r>
                      <a:r>
                        <a:rPr sz="1100" spc="-50">
                          <a:solidFill>
                            <a:srgbClr val="FFFFFF"/>
                          </a:solidFill>
                          <a:latin typeface="+mn-lt"/>
                          <a:cs typeface="Zapf Dingbats"/>
                        </a:rPr>
                        <a:t>▲</a:t>
                      </a:r>
                      <a:endParaRPr sz="1100">
                        <a:latin typeface="+mn-lt"/>
                        <a:cs typeface="Zapf Dingbats"/>
                      </a:endParaRPr>
                    </a:p>
                  </a:txBody>
                  <a:tcPr marL="0" marR="0" marT="34290" marB="0">
                    <a:lnT w="6350">
                      <a:solidFill>
                        <a:srgbClr val="B3BABE"/>
                      </a:solidFill>
                      <a:prstDash val="solid"/>
                    </a:lnT>
                    <a:lnB w="6350">
                      <a:solidFill>
                        <a:srgbClr val="B3BABE"/>
                      </a:solidFill>
                      <a:prstDash val="solid"/>
                    </a:lnB>
                    <a:solidFill>
                      <a:srgbClr val="3489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7" name="object 17"/>
          <p:cNvSpPr txBox="1"/>
          <p:nvPr/>
        </p:nvSpPr>
        <p:spPr>
          <a:xfrm>
            <a:off x="444538" y="6342976"/>
            <a:ext cx="4191000" cy="840105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sz="1100" b="1">
                <a:solidFill>
                  <a:srgbClr val="1B2840"/>
                </a:solidFill>
                <a:latin typeface="+mn-lt"/>
                <a:cs typeface="FSAlbert"/>
              </a:rPr>
              <a:t>National</a:t>
            </a:r>
            <a:r>
              <a:rPr sz="1100" b="1" spc="-10">
                <a:solidFill>
                  <a:srgbClr val="1B2840"/>
                </a:solidFill>
                <a:latin typeface="+mn-lt"/>
                <a:cs typeface="FSAlbert"/>
              </a:rPr>
              <a:t> </a:t>
            </a:r>
            <a:r>
              <a:rPr sz="1100" b="1">
                <a:solidFill>
                  <a:srgbClr val="1B2840"/>
                </a:solidFill>
                <a:latin typeface="+mn-lt"/>
                <a:cs typeface="FSAlbert"/>
              </a:rPr>
              <a:t>reporting</a:t>
            </a:r>
            <a:r>
              <a:rPr sz="1100" b="1" spc="-10">
                <a:solidFill>
                  <a:srgbClr val="1B2840"/>
                </a:solidFill>
                <a:latin typeface="+mn-lt"/>
                <a:cs typeface="FSAlbert"/>
              </a:rPr>
              <a:t> outputs:</a:t>
            </a:r>
            <a:endParaRPr sz="1100">
              <a:latin typeface="+mn-lt"/>
              <a:cs typeface="FSAlbert"/>
            </a:endParaRPr>
          </a:p>
          <a:p>
            <a:pPr marL="12700" marR="5080">
              <a:lnSpc>
                <a:spcPct val="100000"/>
              </a:lnSpc>
              <a:spcBef>
                <a:spcPts val="565"/>
              </a:spcBef>
            </a:pP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0"/>
              </a:rPr>
              <a:t>NRAP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0"/>
              </a:rPr>
              <a:t> </a:t>
            </a:r>
            <a:r>
              <a:rPr sz="1100" i="1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0"/>
              </a:rPr>
              <a:t>Wales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0"/>
              </a:rPr>
              <a:t>primary</a:t>
            </a:r>
            <a:r>
              <a:rPr sz="1100" i="1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0"/>
              </a:rPr>
              <a:t>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0"/>
              </a:rPr>
              <a:t>care</a:t>
            </a:r>
            <a:r>
              <a:rPr sz="1100" i="1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0"/>
              </a:rPr>
              <a:t>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0"/>
              </a:rPr>
              <a:t>clinical</a:t>
            </a:r>
            <a:r>
              <a:rPr sz="1100" i="1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0"/>
              </a:rPr>
              <a:t>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0"/>
              </a:rPr>
              <a:t>audit</a:t>
            </a:r>
            <a:r>
              <a:rPr sz="1100" i="1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0"/>
              </a:rPr>
              <a:t>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0"/>
              </a:rPr>
              <a:t>report</a:t>
            </a:r>
            <a:r>
              <a:rPr sz="1100" i="1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0"/>
              </a:rPr>
              <a:t>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0"/>
              </a:rPr>
              <a:t>2021–23</a:t>
            </a:r>
            <a:r>
              <a:rPr sz="1100" i="1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(September 2024)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1"/>
              </a:rPr>
              <a:t>NRAP</a:t>
            </a:r>
            <a:r>
              <a:rPr sz="1100" u="sng" spc="-2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1"/>
              </a:rPr>
              <a:t>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1"/>
              </a:rPr>
              <a:t>Organisational</a:t>
            </a:r>
            <a:r>
              <a:rPr sz="1100" i="1" u="sng" spc="-2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1"/>
              </a:rPr>
              <a:t>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1"/>
              </a:rPr>
              <a:t>audit</a:t>
            </a:r>
            <a:r>
              <a:rPr sz="1100" i="1" u="sng" spc="-2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1"/>
              </a:rPr>
              <a:t>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1"/>
              </a:rPr>
              <a:t>report</a:t>
            </a:r>
            <a:r>
              <a:rPr sz="1100" i="1" u="sng" spc="-2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1"/>
              </a:rPr>
              <a:t>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1"/>
              </a:rPr>
              <a:t>2024</a:t>
            </a:r>
            <a:r>
              <a:rPr sz="1100" i="1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(November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2024)</a:t>
            </a:r>
            <a:endParaRPr sz="1100">
              <a:latin typeface="+mn-lt"/>
              <a:cs typeface="FSAlbert"/>
            </a:endParaRPr>
          </a:p>
          <a:p>
            <a:pPr marL="12700">
              <a:lnSpc>
                <a:spcPct val="100000"/>
              </a:lnSpc>
            </a:pP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2"/>
              </a:rPr>
              <a:t>NRAP</a:t>
            </a:r>
            <a:r>
              <a:rPr sz="1100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2"/>
              </a:rPr>
              <a:t> </a:t>
            </a:r>
            <a:r>
              <a:rPr sz="1100" i="1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2"/>
              </a:rPr>
              <a:t>Catching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2"/>
              </a:rPr>
              <a:t>our</a:t>
            </a:r>
            <a:r>
              <a:rPr sz="1100" i="1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2"/>
              </a:rPr>
              <a:t>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2"/>
              </a:rPr>
              <a:t>breath</a:t>
            </a:r>
            <a:r>
              <a:rPr sz="1100" i="1" u="sng" spc="-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2"/>
              </a:rPr>
              <a:t>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2"/>
              </a:rPr>
              <a:t>–</a:t>
            </a:r>
            <a:r>
              <a:rPr sz="1100" i="1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2"/>
              </a:rPr>
              <a:t>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2"/>
              </a:rPr>
              <a:t>clinical</a:t>
            </a:r>
            <a:r>
              <a:rPr sz="1100" i="1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2"/>
              </a:rPr>
              <a:t>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2"/>
              </a:rPr>
              <a:t>audit</a:t>
            </a:r>
            <a:r>
              <a:rPr sz="1100" i="1" u="sng" spc="-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2"/>
              </a:rPr>
              <a:t>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2"/>
              </a:rPr>
              <a:t>report</a:t>
            </a:r>
            <a:r>
              <a:rPr sz="1100" i="1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i="1">
                <a:solidFill>
                  <a:srgbClr val="41535C"/>
                </a:solidFill>
                <a:latin typeface="+mn-lt"/>
                <a:cs typeface="FSAlbert"/>
              </a:rPr>
              <a:t>(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June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2025)</a:t>
            </a:r>
            <a:endParaRPr sz="1100">
              <a:latin typeface="+mn-lt"/>
              <a:cs typeface="FSAlber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44538" y="7325067"/>
            <a:ext cx="384937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NRAP’s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outlier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process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for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non-participation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(23/24)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has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successfully re-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engaged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15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adult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asthma,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11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COPD,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four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CYP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asthma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three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PR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hospitals/services.</a:t>
            </a:r>
            <a:endParaRPr sz="1100">
              <a:latin typeface="+mn-lt"/>
              <a:cs typeface="FSAlber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44538" y="7995628"/>
            <a:ext cx="3910329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Additionally,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10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adult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asthma,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six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COPD,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one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PR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two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CYP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asthma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services/hospitals</a:t>
            </a:r>
            <a:r>
              <a:rPr sz="110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have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expressed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their</a:t>
            </a:r>
            <a:r>
              <a:rPr sz="110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intent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to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re-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engage</a:t>
            </a:r>
            <a:r>
              <a:rPr sz="110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within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the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current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cohort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period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(25/26).</a:t>
            </a:r>
            <a:endParaRPr sz="1100">
              <a:latin typeface="+mn-lt"/>
              <a:cs typeface="FSAlber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44538" y="8666188"/>
            <a:ext cx="339471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10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NRAP</a:t>
            </a:r>
            <a:r>
              <a:rPr sz="1100" spc="-1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feeds</a:t>
            </a:r>
            <a:r>
              <a:rPr sz="1100" spc="-5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into</a:t>
            </a:r>
            <a:r>
              <a:rPr sz="1100" spc="-1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decisions</a:t>
            </a:r>
            <a:r>
              <a:rPr sz="1100" spc="-5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made</a:t>
            </a:r>
            <a:r>
              <a:rPr sz="1100" spc="-5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within</a:t>
            </a:r>
            <a:r>
              <a:rPr sz="1100" spc="-1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sz="1100" spc="-5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spc="-1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Respiratory</a:t>
            </a:r>
            <a:r>
              <a:rPr sz="1100" spc="-5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spc="-2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 </a:t>
            </a:r>
            <a:r>
              <a:rPr sz="1100" spc="-1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Strategy</a:t>
            </a:r>
            <a:r>
              <a:rPr sz="1100" spc="1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spc="-1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Group.</a:t>
            </a:r>
            <a:endParaRPr sz="11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44538" y="9169107"/>
            <a:ext cx="308483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NRAP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continues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to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support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respiratory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care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by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building international</a:t>
            </a:r>
            <a:r>
              <a:rPr sz="1100" spc="6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relationships.</a:t>
            </a:r>
            <a:endParaRPr sz="1100">
              <a:latin typeface="+mn-lt"/>
              <a:cs typeface="FSAlber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248645" y="1218394"/>
            <a:ext cx="1415998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2600" b="1" spc="-10">
                <a:gradFill flip="none" rotWithShape="1">
                  <a:gsLst>
                    <a:gs pos="0">
                      <a:srgbClr val="5676D1"/>
                    </a:gs>
                    <a:gs pos="38000">
                      <a:srgbClr val="34898C"/>
                    </a:gs>
                    <a:gs pos="71000">
                      <a:srgbClr val="FFCC53"/>
                    </a:gs>
                    <a:gs pos="100000">
                      <a:srgbClr val="FF9862"/>
                    </a:gs>
                  </a:gsLst>
                  <a:lin ang="0" scaled="1"/>
                  <a:tileRect/>
                </a:gradFill>
                <a:latin typeface="Georgia" panose="02040502050405020303" pitchFamily="18" charset="0"/>
                <a:cs typeface="Museo Slab 700"/>
              </a:rPr>
              <a:t>System</a:t>
            </a:r>
            <a:endParaRPr lang="en-GB" sz="2600" b="1">
              <a:gradFill flip="none" rotWithShape="1">
                <a:gsLst>
                  <a:gs pos="0">
                    <a:srgbClr val="5676D1"/>
                  </a:gs>
                  <a:gs pos="38000">
                    <a:srgbClr val="34898C"/>
                  </a:gs>
                  <a:gs pos="71000">
                    <a:srgbClr val="FFCC53"/>
                  </a:gs>
                  <a:gs pos="100000">
                    <a:srgbClr val="FF9862"/>
                  </a:gs>
                </a:gsLst>
                <a:lin ang="0" scaled="1"/>
                <a:tileRect/>
              </a:gradFill>
              <a:latin typeface="Georgia" panose="02040502050405020303" pitchFamily="18" charset="0"/>
              <a:cs typeface="Museo Slab 700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455700" y="2116535"/>
            <a:ext cx="415925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NRAP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has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been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integral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in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updating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the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2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3"/>
              </a:rPr>
              <a:t>025</a:t>
            </a:r>
            <a:r>
              <a:rPr sz="1100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3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3"/>
              </a:rPr>
              <a:t>AA</a:t>
            </a:r>
            <a:r>
              <a:rPr sz="1100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3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3"/>
              </a:rPr>
              <a:t>and</a:t>
            </a:r>
            <a:r>
              <a:rPr sz="1100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3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3"/>
              </a:rPr>
              <a:t>COPD</a:t>
            </a:r>
            <a:r>
              <a:rPr sz="1100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3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3"/>
              </a:rPr>
              <a:t>best</a:t>
            </a:r>
            <a:r>
              <a:rPr sz="1100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3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3"/>
              </a:rPr>
              <a:t>practice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3"/>
              </a:rPr>
              <a:t> 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3"/>
              </a:rPr>
              <a:t>tariff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3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3"/>
              </a:rPr>
              <a:t>(BPT)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3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3"/>
              </a:rPr>
              <a:t>guidance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introducing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BPT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for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CYP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asthma.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These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data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are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used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across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England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to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assess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BPT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compliance,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driving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healthcare improvements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better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patient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outcomes.</a:t>
            </a:r>
            <a:endParaRPr sz="1100">
              <a:latin typeface="+mn-lt"/>
              <a:cs typeface="FSAlber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455700" y="2954735"/>
            <a:ext cx="419862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NRAP 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continuously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supplies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PR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35">
                <a:solidFill>
                  <a:srgbClr val="41535C"/>
                </a:solidFill>
                <a:latin typeface="+mn-lt"/>
                <a:cs typeface="FSAlbert"/>
              </a:rPr>
              <a:t>data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to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the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NHS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England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national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respiratory </a:t>
            </a:r>
            <a:r>
              <a:rPr sz="1100" spc="-30">
                <a:solidFill>
                  <a:srgbClr val="41535C"/>
                </a:solidFill>
                <a:latin typeface="+mn-lt"/>
                <a:cs typeface="FSAlbert"/>
              </a:rPr>
              <a:t>dashboard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–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the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first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unified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35">
                <a:solidFill>
                  <a:srgbClr val="41535C"/>
                </a:solidFill>
                <a:latin typeface="+mn-lt"/>
                <a:cs typeface="FSAlbert"/>
              </a:rPr>
              <a:t>platform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35">
                <a:solidFill>
                  <a:srgbClr val="41535C"/>
                </a:solidFill>
                <a:latin typeface="+mn-lt"/>
                <a:cs typeface="FSAlbert"/>
              </a:rPr>
              <a:t>for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30">
                <a:solidFill>
                  <a:srgbClr val="41535C"/>
                </a:solidFill>
                <a:latin typeface="+mn-lt"/>
                <a:cs typeface="FSAlbert"/>
              </a:rPr>
              <a:t>respiratory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data.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This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enables 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regional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networks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to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compare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and 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manage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their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35">
                <a:solidFill>
                  <a:srgbClr val="41535C"/>
                </a:solidFill>
                <a:latin typeface="+mn-lt"/>
                <a:cs typeface="FSAlbert"/>
              </a:rPr>
              <a:t>performance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in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line with 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the </a:t>
            </a:r>
            <a:r>
              <a:rPr sz="1100" spc="-30">
                <a:solidFill>
                  <a:srgbClr val="41535C"/>
                </a:solidFill>
                <a:latin typeface="+mn-lt"/>
                <a:cs typeface="FSAlbert"/>
              </a:rPr>
              <a:t>long-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term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plan.</a:t>
            </a:r>
            <a:endParaRPr sz="1100">
              <a:latin typeface="+mn-lt"/>
              <a:cs typeface="FSAlbert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455700" y="3792935"/>
            <a:ext cx="3938904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The</a:t>
            </a:r>
            <a:r>
              <a:rPr sz="1100" spc="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2024</a:t>
            </a:r>
            <a:r>
              <a:rPr sz="1100" spc="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organisational</a:t>
            </a:r>
            <a:r>
              <a:rPr sz="1100" spc="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audit</a:t>
            </a:r>
            <a:r>
              <a:rPr sz="1100" spc="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recommendation</a:t>
            </a:r>
            <a:r>
              <a:rPr sz="1100" spc="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‘implementation</a:t>
            </a:r>
            <a:r>
              <a:rPr sz="1100" spc="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of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workforce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ratios’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for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CYP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asthma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services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was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actioned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written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by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the British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Paediatric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Respiratory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 Society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(</a:t>
            </a:r>
            <a:r>
              <a:rPr sz="1100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4"/>
              </a:rPr>
              <a:t>Standards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4"/>
              </a:rPr>
              <a:t> </a:t>
            </a:r>
            <a:r>
              <a:rPr sz="1100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4"/>
              </a:rPr>
              <a:t>for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4"/>
              </a:rPr>
              <a:t> a paediatric</a:t>
            </a:r>
            <a:r>
              <a:rPr sz="1100" u="sng" spc="-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4"/>
              </a:rPr>
              <a:t> </a:t>
            </a:r>
            <a:r>
              <a:rPr sz="110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4"/>
              </a:rPr>
              <a:t>respiratory</a:t>
            </a:r>
            <a:r>
              <a:rPr sz="1100" u="sng" spc="-3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4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4"/>
              </a:rPr>
              <a:t>service</a:t>
            </a:r>
            <a:r>
              <a:rPr sz="1100" u="sng" spc="-2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4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4"/>
              </a:rPr>
              <a:t>in</a:t>
            </a:r>
            <a:r>
              <a:rPr sz="1100" u="sng" spc="-2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4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4"/>
              </a:rPr>
              <a:t>secondary</a:t>
            </a:r>
            <a:r>
              <a:rPr sz="1100" u="sng" spc="-2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4"/>
              </a:rPr>
              <a:t> </a:t>
            </a:r>
            <a:r>
              <a:rPr sz="1100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4"/>
              </a:rPr>
              <a:t>care)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.</a:t>
            </a:r>
            <a:endParaRPr sz="1100">
              <a:latin typeface="+mn-lt"/>
              <a:cs typeface="FSAlbert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455700" y="4631135"/>
            <a:ext cx="409321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Following</a:t>
            </a:r>
            <a:r>
              <a:rPr sz="110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the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5"/>
              </a:rPr>
              <a:t>2024</a:t>
            </a:r>
            <a:r>
              <a:rPr sz="1100" u="sng" spc="-2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5"/>
              </a:rPr>
              <a:t>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5"/>
              </a:rPr>
              <a:t>Breathing</a:t>
            </a:r>
            <a:r>
              <a:rPr sz="1100" i="1" u="sng" spc="-3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5"/>
              </a:rPr>
              <a:t>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5"/>
              </a:rPr>
              <a:t>well</a:t>
            </a:r>
            <a:r>
              <a:rPr sz="1100" i="1" u="sng" spc="-3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5"/>
              </a:rPr>
              <a:t>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5"/>
              </a:rPr>
              <a:t>clinical</a:t>
            </a:r>
            <a:r>
              <a:rPr sz="1100" i="1" u="sng" spc="-2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5"/>
              </a:rPr>
              <a:t>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5"/>
              </a:rPr>
              <a:t>audit</a:t>
            </a:r>
            <a:r>
              <a:rPr sz="1100" i="1" u="sng" spc="-3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5"/>
              </a:rPr>
              <a:t>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5"/>
              </a:rPr>
              <a:t>report</a:t>
            </a:r>
            <a:r>
              <a:rPr sz="1100" i="1" u="sng" spc="-3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5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5"/>
              </a:rPr>
              <a:t>recommendation</a:t>
            </a:r>
            <a:r>
              <a:rPr sz="1100" u="sng" spc="-3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5"/>
              </a:rPr>
              <a:t> </a:t>
            </a:r>
            <a:r>
              <a:rPr sz="110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5"/>
              </a:rPr>
              <a:t>‘timely</a:t>
            </a:r>
            <a:r>
              <a:rPr sz="1100" u="sng" spc="-3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5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5"/>
              </a:rPr>
              <a:t>access</a:t>
            </a:r>
            <a:r>
              <a:rPr sz="1100" u="sng" spc="-2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5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5"/>
              </a:rPr>
              <a:t>to</a:t>
            </a:r>
            <a:r>
              <a:rPr sz="1100" u="sng" spc="-3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5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5"/>
              </a:rPr>
              <a:t>optimal</a:t>
            </a:r>
            <a:r>
              <a:rPr sz="1100" u="sng" spc="-2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5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5"/>
              </a:rPr>
              <a:t>care’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,</a:t>
            </a:r>
            <a:r>
              <a:rPr sz="110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the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British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Thoracic</a:t>
            </a:r>
            <a:r>
              <a:rPr sz="110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Society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(BTS)</a:t>
            </a:r>
            <a:r>
              <a:rPr sz="110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has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convened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working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group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to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lead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development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of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standardised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acute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care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bundle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for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asthma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COPD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patients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on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their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arrival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to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hospital.</a:t>
            </a:r>
            <a:endParaRPr sz="1100">
              <a:latin typeface="+mn-lt"/>
              <a:cs typeface="FSAlbert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455700" y="5469335"/>
            <a:ext cx="409892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10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sz="1100" spc="-15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  <a:r>
              <a:rPr sz="1100" spc="-15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presented</a:t>
            </a:r>
            <a:r>
              <a:rPr sz="1100" spc="-15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sz="1100" spc="-15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sz="1100" spc="-15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ITV</a:t>
            </a:r>
            <a:r>
              <a:rPr sz="1100" spc="-15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news</a:t>
            </a:r>
            <a:r>
              <a:rPr sz="1100" spc="-15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story:</a:t>
            </a:r>
            <a:r>
              <a:rPr sz="1100" spc="-15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Gaps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in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asthma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care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‘led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to</a:t>
            </a:r>
            <a:r>
              <a:rPr sz="1100" u="sng" spc="-2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 </a:t>
            </a:r>
            <a:r>
              <a:rPr sz="1100" spc="-2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1,000</a:t>
            </a:r>
            <a:r>
              <a:rPr sz="1100" u="sng" spc="-2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children</a:t>
            </a:r>
            <a:r>
              <a:rPr sz="1100" u="sng" spc="-2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being</a:t>
            </a:r>
            <a:r>
              <a:rPr sz="1100" u="sng" spc="-2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admitted</a:t>
            </a:r>
            <a:r>
              <a:rPr sz="1100" u="sng" spc="-2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to</a:t>
            </a:r>
            <a:r>
              <a:rPr sz="1100" u="sng" spc="-2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hospital’</a:t>
            </a:r>
            <a:r>
              <a:rPr sz="1100" u="sng" spc="-2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in</a:t>
            </a:r>
            <a:r>
              <a:rPr sz="1100" u="sng" spc="-2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 </a:t>
            </a:r>
            <a:r>
              <a:rPr sz="1100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Wales,</a:t>
            </a:r>
            <a:r>
              <a:rPr sz="1100" u="sng" spc="-2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charity</a:t>
            </a:r>
            <a:r>
              <a:rPr sz="1100" u="sng" spc="-2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says</a:t>
            </a:r>
            <a:r>
              <a:rPr sz="1100" u="sng" spc="-2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(A+LUK</a:t>
            </a:r>
            <a:r>
              <a:rPr sz="1100" u="sng" spc="-3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 </a:t>
            </a:r>
            <a:r>
              <a:rPr sz="1100" spc="-3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6"/>
              </a:rPr>
              <a:t>Cymru)</a:t>
            </a:r>
            <a:r>
              <a:rPr sz="1100" spc="-1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sz="1100" spc="-25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sz="1100" spc="-25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linked</a:t>
            </a:r>
            <a:r>
              <a:rPr sz="1100" spc="-2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directly</a:t>
            </a:r>
            <a:r>
              <a:rPr sz="1100" spc="-25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sz="1100" spc="-25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sz="1100" spc="-2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findings</a:t>
            </a:r>
            <a:r>
              <a:rPr sz="1100" spc="-25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spc="-1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sz="1100" spc="-25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sz="1100" spc="-2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NRAP</a:t>
            </a:r>
            <a:r>
              <a:rPr sz="1100" spc="-25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spc="-1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Wales</a:t>
            </a:r>
            <a:r>
              <a:rPr sz="1100" spc="-25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spc="-1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primary </a:t>
            </a:r>
            <a:r>
              <a:rPr sz="110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care</a:t>
            </a:r>
            <a:r>
              <a:rPr sz="1100" spc="-3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report</a:t>
            </a:r>
            <a:r>
              <a:rPr sz="1100" spc="-25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spc="-10">
                <a:solidFill>
                  <a:srgbClr val="41535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21/23.</a:t>
            </a:r>
            <a:endParaRPr sz="11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455700" y="6307535"/>
            <a:ext cx="401637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Over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the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past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12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months,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the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NRAP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Research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Committee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has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published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7"/>
              </a:rPr>
              <a:t>one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7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7"/>
              </a:rPr>
              <a:t>paper,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7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7"/>
              </a:rPr>
              <a:t>three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7"/>
              </a:rPr>
              <a:t> </a:t>
            </a:r>
            <a:r>
              <a:rPr sz="1100" u="sng" spc="-2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7"/>
              </a:rPr>
              <a:t>BTS </a:t>
            </a:r>
            <a:r>
              <a:rPr sz="1100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7"/>
              </a:rPr>
              <a:t>abstracts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7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7"/>
              </a:rPr>
              <a:t>and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7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7"/>
              </a:rPr>
              <a:t>two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7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7"/>
              </a:rPr>
              <a:t>American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7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7"/>
              </a:rPr>
              <a:t>Thoracic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7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7"/>
              </a:rPr>
              <a:t>Society</a:t>
            </a:r>
            <a:r>
              <a:rPr sz="1100" u="sng" spc="-2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7"/>
              </a:rPr>
              <a:t> 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7"/>
              </a:rPr>
              <a:t>abstracts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(one</a:t>
            </a:r>
            <a:r>
              <a:rPr sz="110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won</a:t>
            </a:r>
            <a:r>
              <a:rPr sz="110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an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award)</a:t>
            </a:r>
            <a:r>
              <a:rPr sz="110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at</a:t>
            </a:r>
            <a:r>
              <a:rPr sz="110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the</a:t>
            </a:r>
            <a:r>
              <a:rPr sz="110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35">
                <a:solidFill>
                  <a:srgbClr val="41535C"/>
                </a:solidFill>
                <a:latin typeface="+mn-lt"/>
                <a:cs typeface="FSAlbert"/>
              </a:rPr>
              <a:t>ATS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conference</a:t>
            </a:r>
            <a:r>
              <a:rPr sz="110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in</a:t>
            </a:r>
            <a:r>
              <a:rPr sz="110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San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Francisco.</a:t>
            </a:r>
            <a:endParaRPr sz="1100">
              <a:latin typeface="+mn-lt"/>
              <a:cs typeface="FSAlbert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468404" y="7013651"/>
            <a:ext cx="4183379" cy="999633"/>
          </a:xfrm>
          <a:prstGeom prst="rect">
            <a:avLst/>
          </a:prstGeom>
          <a:solidFill>
            <a:srgbClr val="5676D1"/>
          </a:solidFill>
        </p:spPr>
        <p:txBody>
          <a:bodyPr vert="horz" wrap="square" lIns="0" tIns="75565" rIns="0" bIns="0" rtlCol="0">
            <a:spAutoFit/>
          </a:bodyPr>
          <a:lstStyle/>
          <a:p>
            <a:pPr marL="50165" marR="248285" algn="just">
              <a:lnSpc>
                <a:spcPct val="100000"/>
              </a:lnSpc>
              <a:spcBef>
                <a:spcPts val="595"/>
              </a:spcBef>
            </a:pP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Adamson</a:t>
            </a:r>
            <a:r>
              <a:rPr sz="1100" u="sng" spc="-1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A,</a:t>
            </a:r>
            <a:r>
              <a:rPr sz="1100" u="sng" spc="-1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Dodd</a:t>
            </a:r>
            <a:r>
              <a:rPr sz="1100" u="sng" spc="-1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J,</a:t>
            </a:r>
            <a:r>
              <a:rPr sz="1100" u="sng" spc="-1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Wilkinson</a:t>
            </a:r>
            <a:r>
              <a:rPr sz="1100" u="sng" spc="-1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</a:t>
            </a:r>
            <a:r>
              <a:rPr sz="1100" u="sng" spc="-1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i="1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et</a:t>
            </a:r>
            <a:r>
              <a:rPr sz="1100" i="1" u="sng" spc="-1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i="1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sz="1100" u="sng" spc="-1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Association</a:t>
            </a:r>
            <a:r>
              <a:rPr sz="1100" u="sng" spc="-1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between</a:t>
            </a:r>
            <a:r>
              <a:rPr sz="1100" u="sng" spc="-1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meeting</a:t>
            </a:r>
            <a:r>
              <a:rPr sz="1100" u="sng" spc="-2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spc="-2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adult</a:t>
            </a:r>
            <a:r>
              <a:rPr sz="1100" u="sng" spc="-2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acute</a:t>
            </a:r>
            <a:r>
              <a:rPr sz="1100" u="sng" spc="-2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asthma</a:t>
            </a:r>
            <a:r>
              <a:rPr sz="1100" u="sng" spc="-2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best</a:t>
            </a:r>
            <a:r>
              <a:rPr sz="1100" u="sng" spc="-2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practice</a:t>
            </a:r>
            <a:r>
              <a:rPr sz="1100" u="sng" spc="-2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tariff</a:t>
            </a:r>
            <a:r>
              <a:rPr sz="1100" u="sng" spc="-2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standard</a:t>
            </a:r>
            <a:r>
              <a:rPr sz="1100" u="sng" spc="-2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of</a:t>
            </a:r>
            <a:r>
              <a:rPr sz="1100" u="sng" spc="-2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care</a:t>
            </a:r>
            <a:r>
              <a:rPr sz="1100" u="sng" spc="-2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</a:t>
            </a:r>
            <a:r>
              <a:rPr sz="1100" u="sng" spc="-2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30</a:t>
            </a:r>
            <a:r>
              <a:rPr sz="1100" u="sng" spc="-2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day</a:t>
            </a:r>
            <a:r>
              <a:rPr sz="1100" u="sng" spc="-3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spc="-3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</a:t>
            </a:r>
            <a:r>
              <a:rPr sz="1100" u="sng" spc="-2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90</a:t>
            </a:r>
            <a:r>
              <a:rPr sz="1100" u="sng" spc="-1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day</a:t>
            </a:r>
            <a:r>
              <a:rPr sz="1100" u="sng" spc="-1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hospital</a:t>
            </a:r>
            <a:r>
              <a:rPr sz="1100" u="sng" spc="-1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readmission:</a:t>
            </a:r>
            <a:r>
              <a:rPr sz="1100" u="sng" spc="-1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nationwide</a:t>
            </a:r>
            <a:r>
              <a:rPr sz="1100" u="sng" spc="-2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cohort</a:t>
            </a:r>
            <a:r>
              <a:rPr sz="1100" u="sng" spc="-1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study.</a:t>
            </a:r>
            <a:r>
              <a:rPr sz="1100" u="sng" spc="-1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i="1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BMJ</a:t>
            </a:r>
            <a:r>
              <a:rPr sz="1100" i="1" u="sng" spc="-15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i="1" u="sng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Med</a:t>
            </a:r>
            <a:r>
              <a:rPr sz="1100" i="1" u="sng" spc="-3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100" i="1" spc="-3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100" u="sng" spc="-1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2025;4:e001398</a:t>
            </a:r>
            <a:endParaRPr lang="en-GB" sz="1100" u="sng" spc="-1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0165" marR="248285" algn="just">
              <a:lnSpc>
                <a:spcPct val="100000"/>
              </a:lnSpc>
              <a:spcBef>
                <a:spcPts val="595"/>
              </a:spcBef>
            </a:pPr>
            <a:endParaRPr lang="en-GB" sz="1100" u="sng" spc="-1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3571221" y="1218394"/>
            <a:ext cx="1104665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2600" b="1" spc="-10">
                <a:gradFill flip="none" rotWithShape="1">
                  <a:gsLst>
                    <a:gs pos="0">
                      <a:srgbClr val="5676D1"/>
                    </a:gs>
                    <a:gs pos="38000">
                      <a:srgbClr val="34898C"/>
                    </a:gs>
                    <a:gs pos="71000">
                      <a:srgbClr val="FFCC53"/>
                    </a:gs>
                    <a:gs pos="100000">
                      <a:srgbClr val="FF9862"/>
                    </a:gs>
                  </a:gsLst>
                  <a:lin ang="0" scaled="1"/>
                  <a:tileRect/>
                </a:gradFill>
                <a:latin typeface="Georgia" panose="02040502050405020303" pitchFamily="18" charset="0"/>
                <a:cs typeface="Museo Slab 700"/>
              </a:rPr>
              <a:t>Local</a:t>
            </a:r>
            <a:endParaRPr lang="en-GB" sz="2600" b="1">
              <a:gradFill flip="none" rotWithShape="1">
                <a:gsLst>
                  <a:gs pos="0">
                    <a:srgbClr val="5676D1"/>
                  </a:gs>
                  <a:gs pos="38000">
                    <a:srgbClr val="34898C"/>
                  </a:gs>
                  <a:gs pos="71000">
                    <a:srgbClr val="FFCC53"/>
                  </a:gs>
                  <a:gs pos="100000">
                    <a:srgbClr val="FF9862"/>
                  </a:gs>
                </a:gsLst>
                <a:lin ang="0" scaled="1"/>
                <a:tileRect/>
              </a:gradFill>
              <a:latin typeface="Georgia" panose="02040502050405020303" pitchFamily="18" charset="0"/>
              <a:cs typeface="Museo Slab 700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0466899" y="2116535"/>
            <a:ext cx="4163695" cy="1569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03505">
              <a:lnSpc>
                <a:spcPct val="100000"/>
              </a:lnSpc>
              <a:spcBef>
                <a:spcPts val="100"/>
              </a:spcBef>
            </a:pP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The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HI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programme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has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trained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25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teams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nine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coaches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to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use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NRAP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data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to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drive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healthcare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improvement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through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local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projects.</a:t>
            </a:r>
            <a:endParaRPr sz="1100">
              <a:latin typeface="+mn-lt"/>
              <a:cs typeface="FSAlbert"/>
            </a:endParaRPr>
          </a:p>
          <a:p>
            <a:pPr marL="192405" marR="5080" indent="-180340">
              <a:lnSpc>
                <a:spcPts val="1320"/>
              </a:lnSpc>
              <a:spcBef>
                <a:spcPts val="840"/>
              </a:spcBef>
              <a:buClr>
                <a:srgbClr val="000000"/>
              </a:buClr>
              <a:buSzPct val="109090"/>
              <a:buFont typeface="Museo Slab 500"/>
              <a:buChar char="&gt;"/>
              <a:tabLst>
                <a:tab pos="192405" algn="l"/>
              </a:tabLst>
            </a:pP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Teams</a:t>
            </a:r>
            <a:r>
              <a:rPr sz="110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coaches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have</a:t>
            </a:r>
            <a:r>
              <a:rPr sz="110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attended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range</a:t>
            </a:r>
            <a:r>
              <a:rPr sz="110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of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sessions: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coaches’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workshop,</a:t>
            </a:r>
            <a:r>
              <a:rPr sz="1100" spc="-4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teams’</a:t>
            </a:r>
            <a:r>
              <a:rPr sz="1100" spc="-4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workshop,</a:t>
            </a:r>
            <a:r>
              <a:rPr sz="1100" spc="-4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A+LUK</a:t>
            </a:r>
            <a:r>
              <a:rPr sz="1100" spc="-4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champion</a:t>
            </a:r>
            <a:r>
              <a:rPr sz="1100" spc="-4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training,</a:t>
            </a:r>
            <a:r>
              <a:rPr sz="1100" spc="-4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action</a:t>
            </a:r>
            <a:r>
              <a:rPr sz="1100" spc="-3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learning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set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PR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community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of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practice.</a:t>
            </a:r>
            <a:endParaRPr sz="1100">
              <a:latin typeface="+mn-lt"/>
              <a:cs typeface="FSAlbert"/>
            </a:endParaRPr>
          </a:p>
          <a:p>
            <a:pPr marL="192405" marR="153035" indent="-180340">
              <a:lnSpc>
                <a:spcPts val="1320"/>
              </a:lnSpc>
              <a:spcBef>
                <a:spcPts val="795"/>
              </a:spcBef>
              <a:buClr>
                <a:srgbClr val="000000"/>
              </a:buClr>
              <a:buSzPct val="109090"/>
              <a:buFont typeface="Museo Slab 500"/>
              <a:buChar char="&gt;"/>
              <a:tabLst>
                <a:tab pos="192405" algn="l"/>
              </a:tabLst>
            </a:pP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Based</a:t>
            </a:r>
            <a:r>
              <a:rPr sz="110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on</a:t>
            </a:r>
            <a:r>
              <a:rPr sz="110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their</a:t>
            </a:r>
            <a:r>
              <a:rPr sz="110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projects,</a:t>
            </a:r>
            <a:r>
              <a:rPr sz="110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</a:t>
            </a:r>
            <a:r>
              <a:rPr sz="110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suite of</a:t>
            </a:r>
            <a:r>
              <a:rPr sz="110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good</a:t>
            </a:r>
            <a:r>
              <a:rPr sz="110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practice</a:t>
            </a:r>
            <a:r>
              <a:rPr sz="110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repositories</a:t>
            </a:r>
            <a:r>
              <a:rPr sz="110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will 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be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published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on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the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9"/>
              </a:rPr>
              <a:t>NRAP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9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9"/>
              </a:rPr>
              <a:t>healthcare</a:t>
            </a:r>
            <a:r>
              <a:rPr sz="1100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9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9"/>
              </a:rPr>
              <a:t>quality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9"/>
              </a:rPr>
              <a:t> </a:t>
            </a:r>
            <a:r>
              <a:rPr sz="1100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9"/>
              </a:rPr>
              <a:t>improvement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9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9"/>
              </a:rPr>
              <a:t>webpage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in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October</a:t>
            </a:r>
            <a:r>
              <a:rPr sz="1100" spc="-4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2025.</a:t>
            </a:r>
            <a:endParaRPr sz="1100">
              <a:latin typeface="+mn-lt"/>
              <a:cs typeface="FSAlbert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0466964" y="3755769"/>
            <a:ext cx="4214236" cy="1177887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sz="1100" b="1">
                <a:solidFill>
                  <a:srgbClr val="1B2840"/>
                </a:solidFill>
                <a:latin typeface="+mn-lt"/>
                <a:cs typeface="FSAlbert"/>
              </a:rPr>
              <a:t>NRAP</a:t>
            </a:r>
            <a:r>
              <a:rPr sz="1100" b="1" spc="-30">
                <a:solidFill>
                  <a:srgbClr val="1B2840"/>
                </a:solidFill>
                <a:latin typeface="+mn-lt"/>
                <a:cs typeface="FSAlbert"/>
              </a:rPr>
              <a:t> </a:t>
            </a:r>
            <a:r>
              <a:rPr sz="1100" b="1">
                <a:solidFill>
                  <a:srgbClr val="1B2840"/>
                </a:solidFill>
                <a:latin typeface="+mn-lt"/>
                <a:cs typeface="FSAlbert"/>
              </a:rPr>
              <a:t>integrated</a:t>
            </a:r>
            <a:r>
              <a:rPr sz="1100" b="1" spc="-25">
                <a:solidFill>
                  <a:srgbClr val="1B2840"/>
                </a:solidFill>
                <a:latin typeface="+mn-lt"/>
                <a:cs typeface="FSAlbert"/>
              </a:rPr>
              <a:t> </a:t>
            </a:r>
            <a:r>
              <a:rPr sz="1100" b="1">
                <a:solidFill>
                  <a:srgbClr val="1B2840"/>
                </a:solidFill>
                <a:latin typeface="+mn-lt"/>
                <a:cs typeface="FSAlbert"/>
              </a:rPr>
              <a:t>care</a:t>
            </a:r>
            <a:r>
              <a:rPr sz="1100" b="1" spc="-25">
                <a:solidFill>
                  <a:srgbClr val="1B2840"/>
                </a:solidFill>
                <a:latin typeface="+mn-lt"/>
                <a:cs typeface="FSAlbert"/>
              </a:rPr>
              <a:t> </a:t>
            </a:r>
            <a:r>
              <a:rPr sz="1100" b="1">
                <a:solidFill>
                  <a:srgbClr val="1B2840"/>
                </a:solidFill>
                <a:latin typeface="+mn-lt"/>
                <a:cs typeface="FSAlbert"/>
              </a:rPr>
              <a:t>board</a:t>
            </a:r>
            <a:r>
              <a:rPr sz="1100" b="1" spc="-25">
                <a:solidFill>
                  <a:srgbClr val="1B2840"/>
                </a:solidFill>
                <a:latin typeface="+mn-lt"/>
                <a:cs typeface="FSAlbert"/>
              </a:rPr>
              <a:t> </a:t>
            </a:r>
            <a:r>
              <a:rPr sz="1100" b="1">
                <a:solidFill>
                  <a:srgbClr val="1B2840"/>
                </a:solidFill>
                <a:latin typeface="+mn-lt"/>
                <a:cs typeface="FSAlbert"/>
              </a:rPr>
              <a:t>(ICB)</a:t>
            </a:r>
            <a:r>
              <a:rPr sz="1100" b="1" spc="-25">
                <a:solidFill>
                  <a:srgbClr val="1B2840"/>
                </a:solidFill>
                <a:latin typeface="+mn-lt"/>
                <a:cs typeface="FSAlbert"/>
              </a:rPr>
              <a:t> </a:t>
            </a:r>
            <a:r>
              <a:rPr sz="1100" b="1">
                <a:solidFill>
                  <a:srgbClr val="1B2840"/>
                </a:solidFill>
                <a:latin typeface="+mn-lt"/>
                <a:cs typeface="FSAlbert"/>
              </a:rPr>
              <a:t>/</a:t>
            </a:r>
            <a:r>
              <a:rPr sz="1100" b="1" spc="-25">
                <a:solidFill>
                  <a:srgbClr val="1B2840"/>
                </a:solidFill>
                <a:latin typeface="+mn-lt"/>
                <a:cs typeface="FSAlbert"/>
              </a:rPr>
              <a:t> </a:t>
            </a:r>
            <a:r>
              <a:rPr sz="1100" b="1">
                <a:solidFill>
                  <a:srgbClr val="1B2840"/>
                </a:solidFill>
                <a:latin typeface="+mn-lt"/>
                <a:cs typeface="FSAlbert"/>
              </a:rPr>
              <a:t>service</a:t>
            </a:r>
            <a:r>
              <a:rPr sz="1100" b="1" spc="-30">
                <a:solidFill>
                  <a:srgbClr val="1B2840"/>
                </a:solidFill>
                <a:latin typeface="+mn-lt"/>
                <a:cs typeface="FSAlbert"/>
              </a:rPr>
              <a:t> </a:t>
            </a:r>
            <a:r>
              <a:rPr sz="1100" b="1" spc="-10">
                <a:solidFill>
                  <a:srgbClr val="1B2840"/>
                </a:solidFill>
                <a:latin typeface="+mn-lt"/>
                <a:cs typeface="FSAlbert"/>
              </a:rPr>
              <a:t>engagement</a:t>
            </a:r>
            <a:r>
              <a:rPr lang="en-GB" sz="1100" b="1" spc="-10">
                <a:solidFill>
                  <a:srgbClr val="1B2840"/>
                </a:solidFill>
                <a:latin typeface="+mn-lt"/>
                <a:cs typeface="FSAlbert"/>
              </a:rPr>
              <a:t>:</a:t>
            </a:r>
            <a:endParaRPr sz="1100">
              <a:latin typeface="+mn-lt"/>
              <a:cs typeface="FSAlbert"/>
            </a:endParaRPr>
          </a:p>
          <a:p>
            <a:pPr marL="12700" marR="5080">
              <a:lnSpc>
                <a:spcPct val="100000"/>
              </a:lnSpc>
              <a:spcBef>
                <a:spcPts val="565"/>
              </a:spcBef>
            </a:pP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NRAP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actively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met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engaged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with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eleven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ICBs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in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England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two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local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health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boards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in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Wales,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as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well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as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delivering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additional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service-level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sessions,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including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to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secondary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primary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care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settings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in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  <a:hlinkClick r:id="rId20"/>
              </a:rPr>
              <a:t>Wales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  <a:hlinkClick r:id="rId20"/>
              </a:rPr>
              <a:t> 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  <a:hlinkClick r:id="rId20"/>
              </a:rPr>
              <a:t>via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0"/>
              </a:rPr>
              <a:t>Respiratory</a:t>
            </a:r>
            <a:r>
              <a:rPr sz="1100" u="sng" spc="-3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0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0"/>
              </a:rPr>
              <a:t>Matters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,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delivering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hospital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data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(KPIs,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case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ascertainment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participation),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healthcare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improvement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bespoke support.</a:t>
            </a:r>
            <a:endParaRPr sz="1100">
              <a:latin typeface="+mn-lt"/>
              <a:cs typeface="FSAlbert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0466964" y="5073140"/>
            <a:ext cx="391287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In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August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2025,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NRAP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launched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publicly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available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1"/>
              </a:rPr>
              <a:t>live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1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1"/>
              </a:rPr>
              <a:t>run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1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1"/>
              </a:rPr>
              <a:t>charts</a:t>
            </a:r>
            <a:r>
              <a:rPr sz="1100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1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1"/>
              </a:rPr>
              <a:t>and</a:t>
            </a:r>
            <a:r>
              <a:rPr sz="1100" u="sng" spc="-2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1"/>
              </a:rPr>
              <a:t> 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1"/>
              </a:rPr>
              <a:t>benchmarking</a:t>
            </a:r>
            <a:r>
              <a:rPr sz="1100" u="sng" spc="-4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1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1"/>
              </a:rPr>
              <a:t>tables</a:t>
            </a:r>
            <a:r>
              <a:rPr sz="1100" spc="-4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with</a:t>
            </a:r>
            <a:r>
              <a:rPr sz="1100" spc="-4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improved</a:t>
            </a:r>
            <a:r>
              <a:rPr sz="1100" spc="-4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usability.</a:t>
            </a:r>
            <a:endParaRPr sz="1100">
              <a:latin typeface="+mn-lt"/>
              <a:cs typeface="FSAlbert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0466964" y="5576060"/>
            <a:ext cx="420497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The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recently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launched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NRAP/PRSAS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community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of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practice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continues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to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engage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with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over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100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PR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service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staff,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providing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networking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opportunities for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sharing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improvement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knowledge.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2"/>
              </a:rPr>
              <a:t>March</a:t>
            </a:r>
            <a:r>
              <a:rPr sz="1100" u="sng" spc="-2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2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2"/>
              </a:rPr>
              <a:t>2025</a:t>
            </a:r>
            <a:r>
              <a:rPr sz="1100" u="sng" spc="-2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2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2"/>
              </a:rPr>
              <a:t>event</a:t>
            </a:r>
            <a:r>
              <a:rPr sz="1100" u="sng" spc="-2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2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2"/>
              </a:rPr>
              <a:t>on</a:t>
            </a:r>
            <a:r>
              <a:rPr sz="1100" u="sng" spc="-2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2"/>
              </a:rPr>
              <a:t> </a:t>
            </a:r>
            <a:r>
              <a:rPr sz="1100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2"/>
              </a:rPr>
              <a:t>healthcare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2"/>
              </a:rPr>
              <a:t>improvement</a:t>
            </a:r>
            <a:r>
              <a:rPr sz="1100" u="sng" spc="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2"/>
              </a:rPr>
              <a:t> </a:t>
            </a:r>
            <a:r>
              <a:rPr sz="1100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2"/>
              </a:rPr>
              <a:t>–</a:t>
            </a:r>
            <a:r>
              <a:rPr sz="1100" u="sng" spc="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2"/>
              </a:rPr>
              <a:t> </a:t>
            </a:r>
            <a:r>
              <a:rPr sz="1100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2"/>
              </a:rPr>
              <a:t>video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.</a:t>
            </a:r>
            <a:endParaRPr sz="1100">
              <a:latin typeface="+mn-lt"/>
              <a:cs typeface="FSAlbert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0466964" y="6414260"/>
            <a:ext cx="418274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The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NRAP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clinical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team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delivered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sessions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at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BTS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Winter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(November</a:t>
            </a:r>
            <a:r>
              <a:rPr sz="1100" spc="50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2024)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BTS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Summer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(June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2025),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supporting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colleagues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on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healthcare improvement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‘how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to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get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the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best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from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your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data’.</a:t>
            </a:r>
            <a:endParaRPr sz="1100">
              <a:latin typeface="+mn-lt"/>
              <a:cs typeface="FSAlbert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0466964" y="7084821"/>
            <a:ext cx="4065904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NRAP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publications,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including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the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1"/>
              </a:rPr>
              <a:t>organisational</a:t>
            </a:r>
            <a:r>
              <a:rPr sz="1100" i="1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1"/>
              </a:rPr>
              <a:t>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1"/>
              </a:rPr>
              <a:t>audit</a:t>
            </a:r>
            <a:r>
              <a:rPr sz="1100" i="1" u="sng" spc="-1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1"/>
              </a:rPr>
              <a:t>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1"/>
              </a:rPr>
              <a:t>report</a:t>
            </a:r>
            <a:r>
              <a:rPr sz="1100" i="1" u="sng" spc="-2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1"/>
              </a:rPr>
              <a:t>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11"/>
              </a:rPr>
              <a:t>2024</a:t>
            </a:r>
            <a:r>
              <a:rPr sz="1100" i="1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and </a:t>
            </a:r>
            <a:r>
              <a:rPr sz="1100" i="1" u="sng" spc="-10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3"/>
              </a:rPr>
              <a:t>Catching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3"/>
              </a:rPr>
              <a:t>our</a:t>
            </a:r>
            <a:r>
              <a:rPr sz="1100" i="1" u="sng" spc="-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3"/>
              </a:rPr>
              <a:t>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3"/>
              </a:rPr>
              <a:t>breath</a:t>
            </a:r>
            <a:r>
              <a:rPr sz="1100" i="1" u="sng" spc="-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3"/>
              </a:rPr>
              <a:t>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3"/>
              </a:rPr>
              <a:t>clinical</a:t>
            </a:r>
            <a:r>
              <a:rPr sz="1100" i="1" u="sng" spc="-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3"/>
              </a:rPr>
              <a:t>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  <a:hlinkClick r:id="rId23"/>
              </a:rPr>
              <a:t>audi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</a:rPr>
              <a:t>t</a:t>
            </a:r>
            <a:r>
              <a:rPr sz="1100" i="1" u="sng" spc="-5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</a:rPr>
              <a:t> </a:t>
            </a:r>
            <a:r>
              <a:rPr sz="1100" i="1" u="sng">
                <a:solidFill>
                  <a:srgbClr val="41535C"/>
                </a:solidFill>
                <a:uFill>
                  <a:solidFill>
                    <a:srgbClr val="41535C"/>
                  </a:solidFill>
                </a:uFill>
                <a:latin typeface="+mn-lt"/>
                <a:cs typeface="FSAlbert"/>
              </a:rPr>
              <a:t>report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,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incorporate</a:t>
            </a:r>
            <a:r>
              <a:rPr sz="110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bespoke</a:t>
            </a:r>
            <a:r>
              <a:rPr sz="110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data</a:t>
            </a:r>
            <a:r>
              <a:rPr sz="110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deep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dives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to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provide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insight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develop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practical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mechanisms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for</a:t>
            </a:r>
            <a:r>
              <a:rPr sz="1100" spc="-2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local improvement.</a:t>
            </a:r>
            <a:endParaRPr sz="1100">
              <a:latin typeface="+mn-lt"/>
              <a:cs typeface="FSAlbert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0466964" y="7923021"/>
            <a:ext cx="4113529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The</a:t>
            </a:r>
            <a:r>
              <a:rPr sz="110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NRAP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operational</a:t>
            </a:r>
            <a:r>
              <a:rPr sz="110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team continues to</a:t>
            </a:r>
            <a:r>
              <a:rPr sz="110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provide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outward-facing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 visits</a:t>
            </a:r>
            <a:r>
              <a:rPr sz="1100" spc="-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to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services,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delivering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an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overview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of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NRAP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how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to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use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their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data,</a:t>
            </a:r>
            <a:r>
              <a:rPr sz="1100" spc="-1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while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also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collecting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feedback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on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dataset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updates,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data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burden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how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the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team</a:t>
            </a:r>
            <a:r>
              <a:rPr sz="110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collects</a:t>
            </a:r>
            <a:r>
              <a:rPr sz="110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and</a:t>
            </a:r>
            <a:r>
              <a:rPr sz="110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enters</a:t>
            </a:r>
            <a:r>
              <a:rPr sz="110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their</a:t>
            </a:r>
            <a:r>
              <a:rPr sz="110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data</a:t>
            </a:r>
            <a:r>
              <a:rPr sz="1100" spc="-25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onto</a:t>
            </a:r>
            <a:r>
              <a:rPr sz="110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>
                <a:solidFill>
                  <a:srgbClr val="41535C"/>
                </a:solidFill>
                <a:latin typeface="+mn-lt"/>
                <a:cs typeface="FSAlbert"/>
              </a:rPr>
              <a:t>the</a:t>
            </a:r>
            <a:r>
              <a:rPr sz="1100" spc="-30">
                <a:solidFill>
                  <a:srgbClr val="41535C"/>
                </a:solidFill>
                <a:latin typeface="+mn-lt"/>
                <a:cs typeface="FSAlbert"/>
              </a:rPr>
              <a:t> </a:t>
            </a:r>
            <a:r>
              <a:rPr sz="1100" spc="-10">
                <a:solidFill>
                  <a:srgbClr val="41535C"/>
                </a:solidFill>
                <a:latin typeface="+mn-lt"/>
                <a:cs typeface="FSAlbert"/>
              </a:rPr>
              <a:t>webtool.</a:t>
            </a:r>
            <a:endParaRPr sz="1100">
              <a:latin typeface="+mn-lt"/>
              <a:cs typeface="FSAlbert"/>
            </a:endParaRPr>
          </a:p>
        </p:txBody>
      </p:sp>
      <p:pic>
        <p:nvPicPr>
          <p:cNvPr id="38" name="object 38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567271" y="3926634"/>
            <a:ext cx="431695" cy="366476"/>
          </a:xfrm>
          <a:prstGeom prst="rect">
            <a:avLst/>
          </a:prstGeom>
        </p:spPr>
      </p:pic>
      <p:grpSp>
        <p:nvGrpSpPr>
          <p:cNvPr id="39" name="object 39"/>
          <p:cNvGrpSpPr/>
          <p:nvPr/>
        </p:nvGrpSpPr>
        <p:grpSpPr>
          <a:xfrm>
            <a:off x="617664" y="4494490"/>
            <a:ext cx="396240" cy="405765"/>
            <a:chOff x="617664" y="4494490"/>
            <a:chExt cx="396240" cy="405765"/>
          </a:xfrm>
        </p:grpSpPr>
        <p:sp>
          <p:nvSpPr>
            <p:cNvPr id="40" name="object 40"/>
            <p:cNvSpPr/>
            <p:nvPr/>
          </p:nvSpPr>
          <p:spPr>
            <a:xfrm>
              <a:off x="892302" y="4799380"/>
              <a:ext cx="97155" cy="70485"/>
            </a:xfrm>
            <a:custGeom>
              <a:avLst/>
              <a:gdLst/>
              <a:ahLst/>
              <a:cxnLst/>
              <a:rect l="l" t="t" r="r" b="b"/>
              <a:pathLst>
                <a:path w="97155" h="70485">
                  <a:moveTo>
                    <a:pt x="41109" y="31724"/>
                  </a:moveTo>
                  <a:lnTo>
                    <a:pt x="38430" y="29044"/>
                  </a:lnTo>
                  <a:lnTo>
                    <a:pt x="5981" y="29044"/>
                  </a:lnTo>
                  <a:lnTo>
                    <a:pt x="2705" y="29044"/>
                  </a:lnTo>
                  <a:lnTo>
                    <a:pt x="0" y="31724"/>
                  </a:lnTo>
                  <a:lnTo>
                    <a:pt x="0" y="38303"/>
                  </a:lnTo>
                  <a:lnTo>
                    <a:pt x="2705" y="40995"/>
                  </a:lnTo>
                  <a:lnTo>
                    <a:pt x="38430" y="40995"/>
                  </a:lnTo>
                  <a:lnTo>
                    <a:pt x="41109" y="38303"/>
                  </a:lnTo>
                  <a:lnTo>
                    <a:pt x="41109" y="31724"/>
                  </a:lnTo>
                  <a:close/>
                </a:path>
                <a:path w="97155" h="70485">
                  <a:moveTo>
                    <a:pt x="69164" y="2692"/>
                  </a:moveTo>
                  <a:lnTo>
                    <a:pt x="66471" y="0"/>
                  </a:lnTo>
                  <a:lnTo>
                    <a:pt x="5981" y="0"/>
                  </a:lnTo>
                  <a:lnTo>
                    <a:pt x="2705" y="0"/>
                  </a:lnTo>
                  <a:lnTo>
                    <a:pt x="0" y="2692"/>
                  </a:lnTo>
                  <a:lnTo>
                    <a:pt x="0" y="9258"/>
                  </a:lnTo>
                  <a:lnTo>
                    <a:pt x="2705" y="11950"/>
                  </a:lnTo>
                  <a:lnTo>
                    <a:pt x="66471" y="11950"/>
                  </a:lnTo>
                  <a:lnTo>
                    <a:pt x="69164" y="9258"/>
                  </a:lnTo>
                  <a:lnTo>
                    <a:pt x="69164" y="2692"/>
                  </a:lnTo>
                  <a:close/>
                </a:path>
                <a:path w="97155" h="70485">
                  <a:moveTo>
                    <a:pt x="97142" y="60794"/>
                  </a:moveTo>
                  <a:lnTo>
                    <a:pt x="94449" y="58102"/>
                  </a:lnTo>
                  <a:lnTo>
                    <a:pt x="5981" y="58102"/>
                  </a:lnTo>
                  <a:lnTo>
                    <a:pt x="2705" y="58102"/>
                  </a:lnTo>
                  <a:lnTo>
                    <a:pt x="0" y="60794"/>
                  </a:lnTo>
                  <a:lnTo>
                    <a:pt x="0" y="67360"/>
                  </a:lnTo>
                  <a:lnTo>
                    <a:pt x="2705" y="70053"/>
                  </a:lnTo>
                  <a:lnTo>
                    <a:pt x="94449" y="70053"/>
                  </a:lnTo>
                  <a:lnTo>
                    <a:pt x="97142" y="67360"/>
                  </a:lnTo>
                  <a:lnTo>
                    <a:pt x="97142" y="60794"/>
                  </a:lnTo>
                  <a:close/>
                </a:path>
              </a:pathLst>
            </a:custGeom>
            <a:solidFill>
              <a:srgbClr val="AFB5D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617664" y="4494490"/>
              <a:ext cx="260985" cy="387350"/>
            </a:xfrm>
            <a:custGeom>
              <a:avLst/>
              <a:gdLst/>
              <a:ahLst/>
              <a:cxnLst/>
              <a:rect l="l" t="t" r="r" b="b"/>
              <a:pathLst>
                <a:path w="260984" h="387350">
                  <a:moveTo>
                    <a:pt x="103441" y="0"/>
                  </a:moveTo>
                  <a:lnTo>
                    <a:pt x="7543" y="12573"/>
                  </a:lnTo>
                  <a:lnTo>
                    <a:pt x="4724" y="16268"/>
                  </a:lnTo>
                  <a:lnTo>
                    <a:pt x="18567" y="125755"/>
                  </a:lnTo>
                  <a:lnTo>
                    <a:pt x="8712" y="130644"/>
                  </a:lnTo>
                  <a:lnTo>
                    <a:pt x="5295" y="131762"/>
                  </a:lnTo>
                  <a:lnTo>
                    <a:pt x="2222" y="133489"/>
                  </a:lnTo>
                  <a:lnTo>
                    <a:pt x="1142" y="134099"/>
                  </a:lnTo>
                  <a:lnTo>
                    <a:pt x="0" y="136004"/>
                  </a:lnTo>
                  <a:lnTo>
                    <a:pt x="6819" y="189496"/>
                  </a:lnTo>
                  <a:lnTo>
                    <a:pt x="7226" y="195338"/>
                  </a:lnTo>
                  <a:lnTo>
                    <a:pt x="8635" y="206832"/>
                  </a:lnTo>
                  <a:lnTo>
                    <a:pt x="9588" y="212483"/>
                  </a:lnTo>
                  <a:lnTo>
                    <a:pt x="11455" y="228650"/>
                  </a:lnTo>
                  <a:lnTo>
                    <a:pt x="19596" y="293179"/>
                  </a:lnTo>
                  <a:lnTo>
                    <a:pt x="20116" y="299478"/>
                  </a:lnTo>
                  <a:lnTo>
                    <a:pt x="22580" y="318223"/>
                  </a:lnTo>
                  <a:lnTo>
                    <a:pt x="30492" y="385114"/>
                  </a:lnTo>
                  <a:lnTo>
                    <a:pt x="31838" y="385914"/>
                  </a:lnTo>
                  <a:lnTo>
                    <a:pt x="40436" y="385508"/>
                  </a:lnTo>
                  <a:lnTo>
                    <a:pt x="46189" y="384822"/>
                  </a:lnTo>
                  <a:lnTo>
                    <a:pt x="51714" y="385597"/>
                  </a:lnTo>
                  <a:lnTo>
                    <a:pt x="67789" y="387052"/>
                  </a:lnTo>
                  <a:lnTo>
                    <a:pt x="83873" y="387329"/>
                  </a:lnTo>
                  <a:lnTo>
                    <a:pt x="99963" y="387070"/>
                  </a:lnTo>
                  <a:lnTo>
                    <a:pt x="187744" y="386930"/>
                  </a:lnTo>
                  <a:lnTo>
                    <a:pt x="191211" y="383514"/>
                  </a:lnTo>
                  <a:lnTo>
                    <a:pt x="191325" y="379272"/>
                  </a:lnTo>
                  <a:lnTo>
                    <a:pt x="193814" y="379793"/>
                  </a:lnTo>
                  <a:lnTo>
                    <a:pt x="254063" y="379793"/>
                  </a:lnTo>
                  <a:lnTo>
                    <a:pt x="260476" y="373380"/>
                  </a:lnTo>
                  <a:lnTo>
                    <a:pt x="260476" y="306108"/>
                  </a:lnTo>
                  <a:lnTo>
                    <a:pt x="254063" y="299707"/>
                  </a:lnTo>
                  <a:lnTo>
                    <a:pt x="193827" y="299707"/>
                  </a:lnTo>
                  <a:lnTo>
                    <a:pt x="191350" y="300215"/>
                  </a:lnTo>
                  <a:lnTo>
                    <a:pt x="191350" y="294894"/>
                  </a:lnTo>
                  <a:lnTo>
                    <a:pt x="187820" y="291363"/>
                  </a:lnTo>
                  <a:lnTo>
                    <a:pt x="164223" y="291465"/>
                  </a:lnTo>
                  <a:lnTo>
                    <a:pt x="162775" y="290855"/>
                  </a:lnTo>
                  <a:lnTo>
                    <a:pt x="162293" y="289521"/>
                  </a:lnTo>
                  <a:lnTo>
                    <a:pt x="151307" y="195148"/>
                  </a:lnTo>
                  <a:lnTo>
                    <a:pt x="148780" y="176314"/>
                  </a:lnTo>
                  <a:lnTo>
                    <a:pt x="138417" y="90792"/>
                  </a:lnTo>
                  <a:lnTo>
                    <a:pt x="138417" y="90957"/>
                  </a:lnTo>
                  <a:lnTo>
                    <a:pt x="136639" y="77724"/>
                  </a:lnTo>
                  <a:lnTo>
                    <a:pt x="133527" y="75984"/>
                  </a:lnTo>
                  <a:lnTo>
                    <a:pt x="118389" y="82829"/>
                  </a:lnTo>
                  <a:lnTo>
                    <a:pt x="117767" y="82677"/>
                  </a:lnTo>
                  <a:lnTo>
                    <a:pt x="117436" y="82067"/>
                  </a:lnTo>
                  <a:lnTo>
                    <a:pt x="107124" y="2844"/>
                  </a:lnTo>
                  <a:lnTo>
                    <a:pt x="103441" y="0"/>
                  </a:lnTo>
                  <a:close/>
                </a:path>
              </a:pathLst>
            </a:custGeom>
            <a:solidFill>
              <a:srgbClr val="5676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916647" y="4817401"/>
              <a:ext cx="97155" cy="70485"/>
            </a:xfrm>
            <a:custGeom>
              <a:avLst/>
              <a:gdLst/>
              <a:ahLst/>
              <a:cxnLst/>
              <a:rect l="l" t="t" r="r" b="b"/>
              <a:pathLst>
                <a:path w="97155" h="70485">
                  <a:moveTo>
                    <a:pt x="41109" y="31750"/>
                  </a:moveTo>
                  <a:lnTo>
                    <a:pt x="38430" y="29057"/>
                  </a:lnTo>
                  <a:lnTo>
                    <a:pt x="2705" y="29057"/>
                  </a:lnTo>
                  <a:lnTo>
                    <a:pt x="0" y="31750"/>
                  </a:lnTo>
                  <a:lnTo>
                    <a:pt x="0" y="38328"/>
                  </a:lnTo>
                  <a:lnTo>
                    <a:pt x="2705" y="41008"/>
                  </a:lnTo>
                  <a:lnTo>
                    <a:pt x="5981" y="41008"/>
                  </a:lnTo>
                  <a:lnTo>
                    <a:pt x="38430" y="41008"/>
                  </a:lnTo>
                  <a:lnTo>
                    <a:pt x="41109" y="38328"/>
                  </a:lnTo>
                  <a:lnTo>
                    <a:pt x="41109" y="31750"/>
                  </a:lnTo>
                  <a:close/>
                </a:path>
                <a:path w="97155" h="70485">
                  <a:moveTo>
                    <a:pt x="69164" y="2692"/>
                  </a:moveTo>
                  <a:lnTo>
                    <a:pt x="66471" y="0"/>
                  </a:lnTo>
                  <a:lnTo>
                    <a:pt x="2705" y="0"/>
                  </a:lnTo>
                  <a:lnTo>
                    <a:pt x="0" y="2692"/>
                  </a:lnTo>
                  <a:lnTo>
                    <a:pt x="0" y="9271"/>
                  </a:lnTo>
                  <a:lnTo>
                    <a:pt x="2705" y="11950"/>
                  </a:lnTo>
                  <a:lnTo>
                    <a:pt x="5981" y="11950"/>
                  </a:lnTo>
                  <a:lnTo>
                    <a:pt x="66471" y="11950"/>
                  </a:lnTo>
                  <a:lnTo>
                    <a:pt x="69164" y="9271"/>
                  </a:lnTo>
                  <a:lnTo>
                    <a:pt x="69164" y="2692"/>
                  </a:lnTo>
                  <a:close/>
                </a:path>
                <a:path w="97155" h="70485">
                  <a:moveTo>
                    <a:pt x="97142" y="60807"/>
                  </a:moveTo>
                  <a:lnTo>
                    <a:pt x="94449" y="58115"/>
                  </a:lnTo>
                  <a:lnTo>
                    <a:pt x="2705" y="58115"/>
                  </a:lnTo>
                  <a:lnTo>
                    <a:pt x="0" y="60807"/>
                  </a:lnTo>
                  <a:lnTo>
                    <a:pt x="0" y="67386"/>
                  </a:lnTo>
                  <a:lnTo>
                    <a:pt x="2705" y="70065"/>
                  </a:lnTo>
                  <a:lnTo>
                    <a:pt x="5981" y="70065"/>
                  </a:lnTo>
                  <a:lnTo>
                    <a:pt x="94449" y="70065"/>
                  </a:lnTo>
                  <a:lnTo>
                    <a:pt x="97142" y="67386"/>
                  </a:lnTo>
                  <a:lnTo>
                    <a:pt x="97142" y="60807"/>
                  </a:lnTo>
                  <a:close/>
                </a:path>
              </a:pathLst>
            </a:custGeom>
            <a:solidFill>
              <a:srgbClr val="1C28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780332" y="4603314"/>
              <a:ext cx="2540" cy="16510"/>
            </a:xfrm>
            <a:custGeom>
              <a:avLst/>
              <a:gdLst/>
              <a:ahLst/>
              <a:cxnLst/>
              <a:rect l="l" t="t" r="r" b="b"/>
              <a:pathLst>
                <a:path w="2540" h="16510">
                  <a:moveTo>
                    <a:pt x="101" y="0"/>
                  </a:moveTo>
                  <a:lnTo>
                    <a:pt x="0" y="1676"/>
                  </a:lnTo>
                  <a:lnTo>
                    <a:pt x="673" y="6464"/>
                  </a:lnTo>
                  <a:lnTo>
                    <a:pt x="1409" y="11239"/>
                  </a:lnTo>
                  <a:lnTo>
                    <a:pt x="2032" y="16040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642009" y="4513771"/>
              <a:ext cx="260985" cy="386080"/>
            </a:xfrm>
            <a:custGeom>
              <a:avLst/>
              <a:gdLst/>
              <a:ahLst/>
              <a:cxnLst/>
              <a:rect l="l" t="t" r="r" b="b"/>
              <a:pathLst>
                <a:path w="260984" h="386079">
                  <a:moveTo>
                    <a:pt x="103441" y="0"/>
                  </a:moveTo>
                  <a:lnTo>
                    <a:pt x="7556" y="11430"/>
                  </a:lnTo>
                  <a:lnTo>
                    <a:pt x="4711" y="15240"/>
                  </a:lnTo>
                  <a:lnTo>
                    <a:pt x="13460" y="82550"/>
                  </a:lnTo>
                  <a:lnTo>
                    <a:pt x="17754" y="118110"/>
                  </a:lnTo>
                  <a:lnTo>
                    <a:pt x="18567" y="125730"/>
                  </a:lnTo>
                  <a:lnTo>
                    <a:pt x="8712" y="129540"/>
                  </a:lnTo>
                  <a:lnTo>
                    <a:pt x="5295" y="130810"/>
                  </a:lnTo>
                  <a:lnTo>
                    <a:pt x="1142" y="133350"/>
                  </a:lnTo>
                  <a:lnTo>
                    <a:pt x="0" y="135890"/>
                  </a:lnTo>
                  <a:lnTo>
                    <a:pt x="1586" y="148590"/>
                  </a:lnTo>
                  <a:lnTo>
                    <a:pt x="6083" y="182880"/>
                  </a:lnTo>
                  <a:lnTo>
                    <a:pt x="6807" y="189230"/>
                  </a:lnTo>
                  <a:lnTo>
                    <a:pt x="7226" y="194310"/>
                  </a:lnTo>
                  <a:lnTo>
                    <a:pt x="8635" y="205740"/>
                  </a:lnTo>
                  <a:lnTo>
                    <a:pt x="9588" y="212090"/>
                  </a:lnTo>
                  <a:lnTo>
                    <a:pt x="10985" y="222250"/>
                  </a:lnTo>
                  <a:lnTo>
                    <a:pt x="11361" y="227330"/>
                  </a:lnTo>
                  <a:lnTo>
                    <a:pt x="11455" y="228600"/>
                  </a:lnTo>
                  <a:lnTo>
                    <a:pt x="13781" y="246380"/>
                  </a:lnTo>
                  <a:lnTo>
                    <a:pt x="17151" y="273050"/>
                  </a:lnTo>
                  <a:lnTo>
                    <a:pt x="19596" y="292100"/>
                  </a:lnTo>
                  <a:lnTo>
                    <a:pt x="19700" y="293370"/>
                  </a:lnTo>
                  <a:lnTo>
                    <a:pt x="19804" y="294640"/>
                  </a:lnTo>
                  <a:lnTo>
                    <a:pt x="19908" y="295910"/>
                  </a:lnTo>
                  <a:lnTo>
                    <a:pt x="20012" y="297180"/>
                  </a:lnTo>
                  <a:lnTo>
                    <a:pt x="20116" y="298450"/>
                  </a:lnTo>
                  <a:lnTo>
                    <a:pt x="21640" y="311150"/>
                  </a:lnTo>
                  <a:lnTo>
                    <a:pt x="22580" y="317500"/>
                  </a:lnTo>
                  <a:lnTo>
                    <a:pt x="24028" y="328930"/>
                  </a:lnTo>
                  <a:lnTo>
                    <a:pt x="24625" y="332740"/>
                  </a:lnTo>
                  <a:lnTo>
                    <a:pt x="27732" y="359410"/>
                  </a:lnTo>
                  <a:lnTo>
                    <a:pt x="30492" y="384810"/>
                  </a:lnTo>
                  <a:lnTo>
                    <a:pt x="51714" y="384810"/>
                  </a:lnTo>
                  <a:lnTo>
                    <a:pt x="67785" y="386080"/>
                  </a:lnTo>
                  <a:lnTo>
                    <a:pt x="187731" y="386080"/>
                  </a:lnTo>
                  <a:lnTo>
                    <a:pt x="191198" y="382270"/>
                  </a:lnTo>
                  <a:lnTo>
                    <a:pt x="191291" y="379730"/>
                  </a:lnTo>
                  <a:lnTo>
                    <a:pt x="191338" y="378460"/>
                  </a:lnTo>
                  <a:lnTo>
                    <a:pt x="255346" y="378460"/>
                  </a:lnTo>
                  <a:lnTo>
                    <a:pt x="259194" y="374650"/>
                  </a:lnTo>
                  <a:lnTo>
                    <a:pt x="57988" y="374650"/>
                  </a:lnTo>
                  <a:lnTo>
                    <a:pt x="54025" y="372110"/>
                  </a:lnTo>
                  <a:lnTo>
                    <a:pt x="53673" y="368300"/>
                  </a:lnTo>
                  <a:lnTo>
                    <a:pt x="53555" y="367030"/>
                  </a:lnTo>
                  <a:lnTo>
                    <a:pt x="53520" y="365760"/>
                  </a:lnTo>
                  <a:lnTo>
                    <a:pt x="40132" y="365760"/>
                  </a:lnTo>
                  <a:lnTo>
                    <a:pt x="37996" y="347980"/>
                  </a:lnTo>
                  <a:lnTo>
                    <a:pt x="36372" y="334010"/>
                  </a:lnTo>
                  <a:lnTo>
                    <a:pt x="33379" y="312420"/>
                  </a:lnTo>
                  <a:lnTo>
                    <a:pt x="32423" y="304800"/>
                  </a:lnTo>
                  <a:lnTo>
                    <a:pt x="31508" y="295910"/>
                  </a:lnTo>
                  <a:lnTo>
                    <a:pt x="29769" y="280670"/>
                  </a:lnTo>
                  <a:lnTo>
                    <a:pt x="28854" y="273050"/>
                  </a:lnTo>
                  <a:lnTo>
                    <a:pt x="28023" y="265430"/>
                  </a:lnTo>
                  <a:lnTo>
                    <a:pt x="26248" y="252730"/>
                  </a:lnTo>
                  <a:lnTo>
                    <a:pt x="25425" y="246380"/>
                  </a:lnTo>
                  <a:lnTo>
                    <a:pt x="24533" y="238760"/>
                  </a:lnTo>
                  <a:lnTo>
                    <a:pt x="22034" y="215900"/>
                  </a:lnTo>
                  <a:lnTo>
                    <a:pt x="21551" y="212090"/>
                  </a:lnTo>
                  <a:lnTo>
                    <a:pt x="21218" y="208280"/>
                  </a:lnTo>
                  <a:lnTo>
                    <a:pt x="21107" y="207010"/>
                  </a:lnTo>
                  <a:lnTo>
                    <a:pt x="19710" y="196850"/>
                  </a:lnTo>
                  <a:lnTo>
                    <a:pt x="18707" y="190500"/>
                  </a:lnTo>
                  <a:lnTo>
                    <a:pt x="17881" y="184150"/>
                  </a:lnTo>
                  <a:lnTo>
                    <a:pt x="15341" y="165100"/>
                  </a:lnTo>
                  <a:lnTo>
                    <a:pt x="14131" y="154940"/>
                  </a:lnTo>
                  <a:lnTo>
                    <a:pt x="12826" y="143510"/>
                  </a:lnTo>
                  <a:lnTo>
                    <a:pt x="13855" y="140970"/>
                  </a:lnTo>
                  <a:lnTo>
                    <a:pt x="22161" y="137160"/>
                  </a:lnTo>
                  <a:lnTo>
                    <a:pt x="29514" y="134620"/>
                  </a:lnTo>
                  <a:lnTo>
                    <a:pt x="36753" y="130810"/>
                  </a:lnTo>
                  <a:lnTo>
                    <a:pt x="44542" y="127000"/>
                  </a:lnTo>
                  <a:lnTo>
                    <a:pt x="60092" y="120650"/>
                  </a:lnTo>
                  <a:lnTo>
                    <a:pt x="31038" y="120650"/>
                  </a:lnTo>
                  <a:lnTo>
                    <a:pt x="29857" y="119380"/>
                  </a:lnTo>
                  <a:lnTo>
                    <a:pt x="29476" y="115570"/>
                  </a:lnTo>
                  <a:lnTo>
                    <a:pt x="29425" y="113030"/>
                  </a:lnTo>
                  <a:lnTo>
                    <a:pt x="29171" y="110490"/>
                  </a:lnTo>
                  <a:lnTo>
                    <a:pt x="28689" y="106680"/>
                  </a:lnTo>
                  <a:lnTo>
                    <a:pt x="28486" y="105410"/>
                  </a:lnTo>
                  <a:lnTo>
                    <a:pt x="29413" y="104140"/>
                  </a:lnTo>
                  <a:lnTo>
                    <a:pt x="49784" y="101600"/>
                  </a:lnTo>
                  <a:lnTo>
                    <a:pt x="52235" y="97790"/>
                  </a:lnTo>
                  <a:lnTo>
                    <a:pt x="51269" y="91440"/>
                  </a:lnTo>
                  <a:lnTo>
                    <a:pt x="27749" y="91440"/>
                  </a:lnTo>
                  <a:lnTo>
                    <a:pt x="26898" y="90170"/>
                  </a:lnTo>
                  <a:lnTo>
                    <a:pt x="25971" y="86360"/>
                  </a:lnTo>
                  <a:lnTo>
                    <a:pt x="25603" y="83820"/>
                  </a:lnTo>
                  <a:lnTo>
                    <a:pt x="25518" y="82550"/>
                  </a:lnTo>
                  <a:lnTo>
                    <a:pt x="25433" y="81280"/>
                  </a:lnTo>
                  <a:lnTo>
                    <a:pt x="25349" y="80010"/>
                  </a:lnTo>
                  <a:lnTo>
                    <a:pt x="26149" y="78740"/>
                  </a:lnTo>
                  <a:lnTo>
                    <a:pt x="26885" y="78740"/>
                  </a:lnTo>
                  <a:lnTo>
                    <a:pt x="38150" y="76200"/>
                  </a:lnTo>
                  <a:lnTo>
                    <a:pt x="44170" y="76200"/>
                  </a:lnTo>
                  <a:lnTo>
                    <a:pt x="47193" y="74930"/>
                  </a:lnTo>
                  <a:lnTo>
                    <a:pt x="49225" y="72390"/>
                  </a:lnTo>
                  <a:lnTo>
                    <a:pt x="48452" y="66040"/>
                  </a:lnTo>
                  <a:lnTo>
                    <a:pt x="24358" y="66040"/>
                  </a:lnTo>
                  <a:lnTo>
                    <a:pt x="23672" y="64770"/>
                  </a:lnTo>
                  <a:lnTo>
                    <a:pt x="23240" y="64770"/>
                  </a:lnTo>
                  <a:lnTo>
                    <a:pt x="22555" y="59690"/>
                  </a:lnTo>
                  <a:lnTo>
                    <a:pt x="22402" y="57150"/>
                  </a:lnTo>
                  <a:lnTo>
                    <a:pt x="22136" y="53340"/>
                  </a:lnTo>
                  <a:lnTo>
                    <a:pt x="80838" y="45720"/>
                  </a:lnTo>
                  <a:lnTo>
                    <a:pt x="22771" y="45720"/>
                  </a:lnTo>
                  <a:lnTo>
                    <a:pt x="20065" y="43180"/>
                  </a:lnTo>
                  <a:lnTo>
                    <a:pt x="19697" y="40640"/>
                  </a:lnTo>
                  <a:lnTo>
                    <a:pt x="17614" y="24130"/>
                  </a:lnTo>
                  <a:lnTo>
                    <a:pt x="17246" y="21590"/>
                  </a:lnTo>
                  <a:lnTo>
                    <a:pt x="19303" y="19050"/>
                  </a:lnTo>
                  <a:lnTo>
                    <a:pt x="95516" y="8890"/>
                  </a:lnTo>
                  <a:lnTo>
                    <a:pt x="107965" y="8890"/>
                  </a:lnTo>
                  <a:lnTo>
                    <a:pt x="107124" y="2540"/>
                  </a:lnTo>
                  <a:lnTo>
                    <a:pt x="103441" y="0"/>
                  </a:lnTo>
                  <a:close/>
                </a:path>
                <a:path w="260984" h="386079">
                  <a:moveTo>
                    <a:pt x="255346" y="378460"/>
                  </a:moveTo>
                  <a:lnTo>
                    <a:pt x="192544" y="378460"/>
                  </a:lnTo>
                  <a:lnTo>
                    <a:pt x="193827" y="379730"/>
                  </a:lnTo>
                  <a:lnTo>
                    <a:pt x="254063" y="379730"/>
                  </a:lnTo>
                  <a:lnTo>
                    <a:pt x="255346" y="378460"/>
                  </a:lnTo>
                  <a:close/>
                </a:path>
                <a:path w="260984" h="386079">
                  <a:moveTo>
                    <a:pt x="257911" y="303530"/>
                  </a:moveTo>
                  <a:lnTo>
                    <a:pt x="178854" y="303530"/>
                  </a:lnTo>
                  <a:lnTo>
                    <a:pt x="180314" y="304800"/>
                  </a:lnTo>
                  <a:lnTo>
                    <a:pt x="181178" y="307340"/>
                  </a:lnTo>
                  <a:lnTo>
                    <a:pt x="181165" y="309880"/>
                  </a:lnTo>
                  <a:lnTo>
                    <a:pt x="180962" y="311150"/>
                  </a:lnTo>
                  <a:lnTo>
                    <a:pt x="180962" y="367030"/>
                  </a:lnTo>
                  <a:lnTo>
                    <a:pt x="181152" y="368300"/>
                  </a:lnTo>
                  <a:lnTo>
                    <a:pt x="181152" y="370840"/>
                  </a:lnTo>
                  <a:lnTo>
                    <a:pt x="179959" y="373380"/>
                  </a:lnTo>
                  <a:lnTo>
                    <a:pt x="177622" y="374650"/>
                  </a:lnTo>
                  <a:lnTo>
                    <a:pt x="259194" y="374650"/>
                  </a:lnTo>
                  <a:lnTo>
                    <a:pt x="260476" y="373380"/>
                  </a:lnTo>
                  <a:lnTo>
                    <a:pt x="260476" y="368300"/>
                  </a:lnTo>
                  <a:lnTo>
                    <a:pt x="193065" y="368300"/>
                  </a:lnTo>
                  <a:lnTo>
                    <a:pt x="191376" y="367030"/>
                  </a:lnTo>
                  <a:lnTo>
                    <a:pt x="191376" y="311150"/>
                  </a:lnTo>
                  <a:lnTo>
                    <a:pt x="193065" y="309880"/>
                  </a:lnTo>
                  <a:lnTo>
                    <a:pt x="260476" y="309880"/>
                  </a:lnTo>
                  <a:lnTo>
                    <a:pt x="260476" y="306070"/>
                  </a:lnTo>
                  <a:lnTo>
                    <a:pt x="257911" y="303530"/>
                  </a:lnTo>
                  <a:close/>
                </a:path>
                <a:path w="260984" h="386079">
                  <a:moveTo>
                    <a:pt x="260476" y="309880"/>
                  </a:moveTo>
                  <a:lnTo>
                    <a:pt x="248259" y="309880"/>
                  </a:lnTo>
                  <a:lnTo>
                    <a:pt x="249936" y="311150"/>
                  </a:lnTo>
                  <a:lnTo>
                    <a:pt x="249936" y="367030"/>
                  </a:lnTo>
                  <a:lnTo>
                    <a:pt x="248259" y="368300"/>
                  </a:lnTo>
                  <a:lnTo>
                    <a:pt x="260476" y="368300"/>
                  </a:lnTo>
                  <a:lnTo>
                    <a:pt x="260476" y="309880"/>
                  </a:lnTo>
                  <a:close/>
                </a:path>
                <a:path w="260984" h="386079">
                  <a:moveTo>
                    <a:pt x="187820" y="290830"/>
                  </a:moveTo>
                  <a:lnTo>
                    <a:pt x="149745" y="290830"/>
                  </a:lnTo>
                  <a:lnTo>
                    <a:pt x="105219" y="292100"/>
                  </a:lnTo>
                  <a:lnTo>
                    <a:pt x="96850" y="292100"/>
                  </a:lnTo>
                  <a:lnTo>
                    <a:pt x="60299" y="312420"/>
                  </a:lnTo>
                  <a:lnTo>
                    <a:pt x="41782" y="349250"/>
                  </a:lnTo>
                  <a:lnTo>
                    <a:pt x="41380" y="356870"/>
                  </a:lnTo>
                  <a:lnTo>
                    <a:pt x="41313" y="358140"/>
                  </a:lnTo>
                  <a:lnTo>
                    <a:pt x="40132" y="365760"/>
                  </a:lnTo>
                  <a:lnTo>
                    <a:pt x="53520" y="365760"/>
                  </a:lnTo>
                  <a:lnTo>
                    <a:pt x="53342" y="359410"/>
                  </a:lnTo>
                  <a:lnTo>
                    <a:pt x="53271" y="356870"/>
                  </a:lnTo>
                  <a:lnTo>
                    <a:pt x="54465" y="347980"/>
                  </a:lnTo>
                  <a:lnTo>
                    <a:pt x="81321" y="311150"/>
                  </a:lnTo>
                  <a:lnTo>
                    <a:pt x="102095" y="303530"/>
                  </a:lnTo>
                  <a:lnTo>
                    <a:pt x="257911" y="303530"/>
                  </a:lnTo>
                  <a:lnTo>
                    <a:pt x="254063" y="299720"/>
                  </a:lnTo>
                  <a:lnTo>
                    <a:pt x="191350" y="299720"/>
                  </a:lnTo>
                  <a:lnTo>
                    <a:pt x="191350" y="294640"/>
                  </a:lnTo>
                  <a:lnTo>
                    <a:pt x="187820" y="290830"/>
                  </a:lnTo>
                  <a:close/>
                </a:path>
                <a:path w="260984" h="386079">
                  <a:moveTo>
                    <a:pt x="138606" y="92710"/>
                  </a:moveTo>
                  <a:lnTo>
                    <a:pt x="125539" y="92710"/>
                  </a:lnTo>
                  <a:lnTo>
                    <a:pt x="126390" y="95250"/>
                  </a:lnTo>
                  <a:lnTo>
                    <a:pt x="127212" y="99060"/>
                  </a:lnTo>
                  <a:lnTo>
                    <a:pt x="128455" y="107950"/>
                  </a:lnTo>
                  <a:lnTo>
                    <a:pt x="130111" y="120650"/>
                  </a:lnTo>
                  <a:lnTo>
                    <a:pt x="131114" y="129540"/>
                  </a:lnTo>
                  <a:lnTo>
                    <a:pt x="131937" y="135890"/>
                  </a:lnTo>
                  <a:lnTo>
                    <a:pt x="133693" y="148590"/>
                  </a:lnTo>
                  <a:lnTo>
                    <a:pt x="134531" y="154940"/>
                  </a:lnTo>
                  <a:lnTo>
                    <a:pt x="135229" y="160020"/>
                  </a:lnTo>
                  <a:lnTo>
                    <a:pt x="139636" y="196850"/>
                  </a:lnTo>
                  <a:lnTo>
                    <a:pt x="140385" y="203200"/>
                  </a:lnTo>
                  <a:lnTo>
                    <a:pt x="141350" y="210820"/>
                  </a:lnTo>
                  <a:lnTo>
                    <a:pt x="143212" y="227330"/>
                  </a:lnTo>
                  <a:lnTo>
                    <a:pt x="144170" y="236220"/>
                  </a:lnTo>
                  <a:lnTo>
                    <a:pt x="147302" y="261620"/>
                  </a:lnTo>
                  <a:lnTo>
                    <a:pt x="148904" y="274320"/>
                  </a:lnTo>
                  <a:lnTo>
                    <a:pt x="150558" y="288290"/>
                  </a:lnTo>
                  <a:lnTo>
                    <a:pt x="150774" y="289560"/>
                  </a:lnTo>
                  <a:lnTo>
                    <a:pt x="150482" y="290830"/>
                  </a:lnTo>
                  <a:lnTo>
                    <a:pt x="162775" y="290830"/>
                  </a:lnTo>
                  <a:lnTo>
                    <a:pt x="162293" y="288290"/>
                  </a:lnTo>
                  <a:lnTo>
                    <a:pt x="152844" y="208280"/>
                  </a:lnTo>
                  <a:lnTo>
                    <a:pt x="152031" y="201930"/>
                  </a:lnTo>
                  <a:lnTo>
                    <a:pt x="151307" y="194310"/>
                  </a:lnTo>
                  <a:lnTo>
                    <a:pt x="149707" y="181610"/>
                  </a:lnTo>
                  <a:lnTo>
                    <a:pt x="148793" y="175260"/>
                  </a:lnTo>
                  <a:lnTo>
                    <a:pt x="147434" y="165100"/>
                  </a:lnTo>
                  <a:lnTo>
                    <a:pt x="146964" y="161290"/>
                  </a:lnTo>
                  <a:lnTo>
                    <a:pt x="142121" y="120650"/>
                  </a:lnTo>
                  <a:lnTo>
                    <a:pt x="140576" y="107950"/>
                  </a:lnTo>
                  <a:lnTo>
                    <a:pt x="138606" y="92710"/>
                  </a:lnTo>
                  <a:close/>
                </a:path>
                <a:path w="260984" h="386079">
                  <a:moveTo>
                    <a:pt x="112404" y="43180"/>
                  </a:moveTo>
                  <a:lnTo>
                    <a:pt x="100406" y="43180"/>
                  </a:lnTo>
                  <a:lnTo>
                    <a:pt x="100863" y="46990"/>
                  </a:lnTo>
                  <a:lnTo>
                    <a:pt x="101244" y="50800"/>
                  </a:lnTo>
                  <a:lnTo>
                    <a:pt x="103576" y="69850"/>
                  </a:lnTo>
                  <a:lnTo>
                    <a:pt x="104546" y="76200"/>
                  </a:lnTo>
                  <a:lnTo>
                    <a:pt x="105956" y="86360"/>
                  </a:lnTo>
                  <a:lnTo>
                    <a:pt x="105244" y="87630"/>
                  </a:lnTo>
                  <a:lnTo>
                    <a:pt x="101917" y="88900"/>
                  </a:lnTo>
                  <a:lnTo>
                    <a:pt x="101028" y="90170"/>
                  </a:lnTo>
                  <a:lnTo>
                    <a:pt x="100063" y="90170"/>
                  </a:lnTo>
                  <a:lnTo>
                    <a:pt x="67398" y="104140"/>
                  </a:lnTo>
                  <a:lnTo>
                    <a:pt x="48933" y="113030"/>
                  </a:lnTo>
                  <a:lnTo>
                    <a:pt x="41414" y="115570"/>
                  </a:lnTo>
                  <a:lnTo>
                    <a:pt x="31038" y="120650"/>
                  </a:lnTo>
                  <a:lnTo>
                    <a:pt x="60092" y="120650"/>
                  </a:lnTo>
                  <a:lnTo>
                    <a:pt x="67881" y="116840"/>
                  </a:lnTo>
                  <a:lnTo>
                    <a:pt x="96951" y="104140"/>
                  </a:lnTo>
                  <a:lnTo>
                    <a:pt x="121272" y="93980"/>
                  </a:lnTo>
                  <a:lnTo>
                    <a:pt x="123977" y="92710"/>
                  </a:lnTo>
                  <a:lnTo>
                    <a:pt x="138606" y="92710"/>
                  </a:lnTo>
                  <a:lnTo>
                    <a:pt x="138442" y="91440"/>
                  </a:lnTo>
                  <a:lnTo>
                    <a:pt x="138595" y="91440"/>
                  </a:lnTo>
                  <a:lnTo>
                    <a:pt x="137370" y="82550"/>
                  </a:lnTo>
                  <a:lnTo>
                    <a:pt x="118008" y="82550"/>
                  </a:lnTo>
                  <a:lnTo>
                    <a:pt x="117462" y="81280"/>
                  </a:lnTo>
                  <a:lnTo>
                    <a:pt x="115481" y="66040"/>
                  </a:lnTo>
                  <a:lnTo>
                    <a:pt x="113703" y="53340"/>
                  </a:lnTo>
                  <a:lnTo>
                    <a:pt x="112404" y="43180"/>
                  </a:lnTo>
                  <a:close/>
                </a:path>
                <a:path w="260984" h="386079">
                  <a:moveTo>
                    <a:pt x="48031" y="88900"/>
                  </a:moveTo>
                  <a:lnTo>
                    <a:pt x="28625" y="91440"/>
                  </a:lnTo>
                  <a:lnTo>
                    <a:pt x="51269" y="91440"/>
                  </a:lnTo>
                  <a:lnTo>
                    <a:pt x="48031" y="88900"/>
                  </a:lnTo>
                  <a:close/>
                </a:path>
                <a:path w="260984" h="386079">
                  <a:moveTo>
                    <a:pt x="133527" y="74930"/>
                  </a:moveTo>
                  <a:lnTo>
                    <a:pt x="118783" y="82550"/>
                  </a:lnTo>
                  <a:lnTo>
                    <a:pt x="137370" y="82550"/>
                  </a:lnTo>
                  <a:lnTo>
                    <a:pt x="137020" y="80010"/>
                  </a:lnTo>
                  <a:lnTo>
                    <a:pt x="136639" y="77470"/>
                  </a:lnTo>
                  <a:lnTo>
                    <a:pt x="133527" y="74930"/>
                  </a:lnTo>
                  <a:close/>
                </a:path>
                <a:path w="260984" h="386079">
                  <a:moveTo>
                    <a:pt x="45059" y="63500"/>
                  </a:moveTo>
                  <a:lnTo>
                    <a:pt x="24358" y="66040"/>
                  </a:lnTo>
                  <a:lnTo>
                    <a:pt x="48452" y="66040"/>
                  </a:lnTo>
                  <a:lnTo>
                    <a:pt x="48298" y="64770"/>
                  </a:lnTo>
                  <a:lnTo>
                    <a:pt x="45059" y="63500"/>
                  </a:lnTo>
                  <a:close/>
                </a:path>
                <a:path w="260984" h="386079">
                  <a:moveTo>
                    <a:pt x="107965" y="8890"/>
                  </a:moveTo>
                  <a:lnTo>
                    <a:pt x="95516" y="8890"/>
                  </a:lnTo>
                  <a:lnTo>
                    <a:pt x="98209" y="11430"/>
                  </a:lnTo>
                  <a:lnTo>
                    <a:pt x="100660" y="29210"/>
                  </a:lnTo>
                  <a:lnTo>
                    <a:pt x="101041" y="33020"/>
                  </a:lnTo>
                  <a:lnTo>
                    <a:pt x="98971" y="35560"/>
                  </a:lnTo>
                  <a:lnTo>
                    <a:pt x="22771" y="45720"/>
                  </a:lnTo>
                  <a:lnTo>
                    <a:pt x="80838" y="45720"/>
                  </a:lnTo>
                  <a:lnTo>
                    <a:pt x="100406" y="43180"/>
                  </a:lnTo>
                  <a:lnTo>
                    <a:pt x="112404" y="43180"/>
                  </a:lnTo>
                  <a:lnTo>
                    <a:pt x="111366" y="35560"/>
                  </a:lnTo>
                  <a:lnTo>
                    <a:pt x="111328" y="34290"/>
                  </a:lnTo>
                  <a:lnTo>
                    <a:pt x="107965" y="8890"/>
                  </a:lnTo>
                  <a:close/>
                </a:path>
              </a:pathLst>
            </a:custGeom>
            <a:solidFill>
              <a:srgbClr val="1C28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45" name="object 45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585041" y="5084041"/>
            <a:ext cx="432450" cy="390864"/>
          </a:xfrm>
          <a:prstGeom prst="rect">
            <a:avLst/>
          </a:prstGeom>
        </p:spPr>
      </p:pic>
      <p:grpSp>
        <p:nvGrpSpPr>
          <p:cNvPr id="46" name="object 46"/>
          <p:cNvGrpSpPr/>
          <p:nvPr/>
        </p:nvGrpSpPr>
        <p:grpSpPr>
          <a:xfrm>
            <a:off x="548995" y="5707265"/>
            <a:ext cx="504190" cy="280670"/>
            <a:chOff x="548995" y="5707265"/>
            <a:chExt cx="504190" cy="280670"/>
          </a:xfrm>
        </p:grpSpPr>
        <p:sp>
          <p:nvSpPr>
            <p:cNvPr id="47" name="object 47"/>
            <p:cNvSpPr/>
            <p:nvPr/>
          </p:nvSpPr>
          <p:spPr>
            <a:xfrm>
              <a:off x="577759" y="5727594"/>
              <a:ext cx="475615" cy="260350"/>
            </a:xfrm>
            <a:custGeom>
              <a:avLst/>
              <a:gdLst/>
              <a:ahLst/>
              <a:cxnLst/>
              <a:rect l="l" t="t" r="r" b="b"/>
              <a:pathLst>
                <a:path w="475615" h="260350">
                  <a:moveTo>
                    <a:pt x="446493" y="84404"/>
                  </a:moveTo>
                  <a:lnTo>
                    <a:pt x="446493" y="175831"/>
                  </a:lnTo>
                  <a:lnTo>
                    <a:pt x="457687" y="172239"/>
                  </a:lnTo>
                  <a:lnTo>
                    <a:pt x="466821" y="162444"/>
                  </a:lnTo>
                  <a:lnTo>
                    <a:pt x="472977" y="147911"/>
                  </a:lnTo>
                  <a:lnTo>
                    <a:pt x="475233" y="130111"/>
                  </a:lnTo>
                  <a:lnTo>
                    <a:pt x="472977" y="112318"/>
                  </a:lnTo>
                  <a:lnTo>
                    <a:pt x="466821" y="97790"/>
                  </a:lnTo>
                  <a:lnTo>
                    <a:pt x="457687" y="87995"/>
                  </a:lnTo>
                  <a:lnTo>
                    <a:pt x="446493" y="84404"/>
                  </a:lnTo>
                  <a:close/>
                </a:path>
                <a:path w="475615" h="260350">
                  <a:moveTo>
                    <a:pt x="435305" y="43954"/>
                  </a:moveTo>
                  <a:lnTo>
                    <a:pt x="406361" y="43954"/>
                  </a:lnTo>
                  <a:lnTo>
                    <a:pt x="400811" y="53454"/>
                  </a:lnTo>
                  <a:lnTo>
                    <a:pt x="400811" y="206768"/>
                  </a:lnTo>
                  <a:lnTo>
                    <a:pt x="406361" y="216268"/>
                  </a:lnTo>
                  <a:lnTo>
                    <a:pt x="435305" y="216268"/>
                  </a:lnTo>
                  <a:lnTo>
                    <a:pt x="440842" y="206768"/>
                  </a:lnTo>
                  <a:lnTo>
                    <a:pt x="440842" y="53454"/>
                  </a:lnTo>
                  <a:lnTo>
                    <a:pt x="435305" y="43954"/>
                  </a:lnTo>
                  <a:close/>
                </a:path>
                <a:path w="475615" h="260350">
                  <a:moveTo>
                    <a:pt x="387578" y="0"/>
                  </a:moveTo>
                  <a:lnTo>
                    <a:pt x="341172" y="0"/>
                  </a:lnTo>
                  <a:lnTo>
                    <a:pt x="335635" y="9499"/>
                  </a:lnTo>
                  <a:lnTo>
                    <a:pt x="335635" y="250736"/>
                  </a:lnTo>
                  <a:lnTo>
                    <a:pt x="341172" y="260235"/>
                  </a:lnTo>
                  <a:lnTo>
                    <a:pt x="387578" y="260235"/>
                  </a:lnTo>
                  <a:lnTo>
                    <a:pt x="393115" y="250736"/>
                  </a:lnTo>
                  <a:lnTo>
                    <a:pt x="393115" y="9499"/>
                  </a:lnTo>
                  <a:lnTo>
                    <a:pt x="387578" y="0"/>
                  </a:lnTo>
                  <a:close/>
                </a:path>
                <a:path w="475615" h="260350">
                  <a:moveTo>
                    <a:pt x="329819" y="91440"/>
                  </a:moveTo>
                  <a:lnTo>
                    <a:pt x="146329" y="91440"/>
                  </a:lnTo>
                  <a:lnTo>
                    <a:pt x="146329" y="161772"/>
                  </a:lnTo>
                  <a:lnTo>
                    <a:pt x="329819" y="161772"/>
                  </a:lnTo>
                  <a:lnTo>
                    <a:pt x="329819" y="91440"/>
                  </a:lnTo>
                  <a:close/>
                </a:path>
                <a:path w="475615" h="260350">
                  <a:moveTo>
                    <a:pt x="136055" y="0"/>
                  </a:moveTo>
                  <a:lnTo>
                    <a:pt x="88963" y="0"/>
                  </a:lnTo>
                  <a:lnTo>
                    <a:pt x="83337" y="9499"/>
                  </a:lnTo>
                  <a:lnTo>
                    <a:pt x="83337" y="250736"/>
                  </a:lnTo>
                  <a:lnTo>
                    <a:pt x="88963" y="260235"/>
                  </a:lnTo>
                  <a:lnTo>
                    <a:pt x="136055" y="260235"/>
                  </a:lnTo>
                  <a:lnTo>
                    <a:pt x="141681" y="250736"/>
                  </a:lnTo>
                  <a:lnTo>
                    <a:pt x="141681" y="9499"/>
                  </a:lnTo>
                  <a:lnTo>
                    <a:pt x="136055" y="0"/>
                  </a:lnTo>
                  <a:close/>
                </a:path>
                <a:path w="475615" h="260350">
                  <a:moveTo>
                    <a:pt x="69913" y="43954"/>
                  </a:moveTo>
                  <a:lnTo>
                    <a:pt x="40525" y="43954"/>
                  </a:lnTo>
                  <a:lnTo>
                    <a:pt x="34899" y="53454"/>
                  </a:lnTo>
                  <a:lnTo>
                    <a:pt x="34899" y="206768"/>
                  </a:lnTo>
                  <a:lnTo>
                    <a:pt x="40525" y="216268"/>
                  </a:lnTo>
                  <a:lnTo>
                    <a:pt x="69913" y="216268"/>
                  </a:lnTo>
                  <a:lnTo>
                    <a:pt x="75526" y="206768"/>
                  </a:lnTo>
                  <a:lnTo>
                    <a:pt x="75526" y="53454"/>
                  </a:lnTo>
                  <a:lnTo>
                    <a:pt x="69913" y="43954"/>
                  </a:lnTo>
                  <a:close/>
                </a:path>
                <a:path w="475615" h="260350">
                  <a:moveTo>
                    <a:pt x="29171" y="84404"/>
                  </a:moveTo>
                  <a:lnTo>
                    <a:pt x="17820" y="87995"/>
                  </a:lnTo>
                  <a:lnTo>
                    <a:pt x="8547" y="97790"/>
                  </a:lnTo>
                  <a:lnTo>
                    <a:pt x="2293" y="112318"/>
                  </a:lnTo>
                  <a:lnTo>
                    <a:pt x="0" y="130111"/>
                  </a:lnTo>
                  <a:lnTo>
                    <a:pt x="2293" y="147911"/>
                  </a:lnTo>
                  <a:lnTo>
                    <a:pt x="8547" y="162444"/>
                  </a:lnTo>
                  <a:lnTo>
                    <a:pt x="17820" y="172239"/>
                  </a:lnTo>
                  <a:lnTo>
                    <a:pt x="29171" y="175831"/>
                  </a:lnTo>
                  <a:lnTo>
                    <a:pt x="29171" y="84404"/>
                  </a:lnTo>
                  <a:close/>
                </a:path>
              </a:pathLst>
            </a:custGeom>
            <a:solidFill>
              <a:srgbClr val="34898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548995" y="5707265"/>
              <a:ext cx="488315" cy="273050"/>
            </a:xfrm>
            <a:custGeom>
              <a:avLst/>
              <a:gdLst/>
              <a:ahLst/>
              <a:cxnLst/>
              <a:rect l="l" t="t" r="r" b="b"/>
              <a:pathLst>
                <a:path w="488315" h="273050">
                  <a:moveTo>
                    <a:pt x="96164" y="220395"/>
                  </a:moveTo>
                  <a:lnTo>
                    <a:pt x="83350" y="220395"/>
                  </a:lnTo>
                  <a:lnTo>
                    <a:pt x="83350" y="245529"/>
                  </a:lnTo>
                  <a:lnTo>
                    <a:pt x="84813" y="256331"/>
                  </a:lnTo>
                  <a:lnTo>
                    <a:pt x="88828" y="265064"/>
                  </a:lnTo>
                  <a:lnTo>
                    <a:pt x="94831" y="270907"/>
                  </a:lnTo>
                  <a:lnTo>
                    <a:pt x="102260" y="273037"/>
                  </a:lnTo>
                  <a:lnTo>
                    <a:pt x="135610" y="273037"/>
                  </a:lnTo>
                  <a:lnTo>
                    <a:pt x="143031" y="270907"/>
                  </a:lnTo>
                  <a:lnTo>
                    <a:pt x="149031" y="265064"/>
                  </a:lnTo>
                  <a:lnTo>
                    <a:pt x="151262" y="260210"/>
                  </a:lnTo>
                  <a:lnTo>
                    <a:pt x="100164" y="260210"/>
                  </a:lnTo>
                  <a:lnTo>
                    <a:pt x="96288" y="254673"/>
                  </a:lnTo>
                  <a:lnTo>
                    <a:pt x="96164" y="220395"/>
                  </a:lnTo>
                  <a:close/>
                </a:path>
                <a:path w="488315" h="273050">
                  <a:moveTo>
                    <a:pt x="348462" y="174574"/>
                  </a:moveTo>
                  <a:lnTo>
                    <a:pt x="335648" y="174574"/>
                  </a:lnTo>
                  <a:lnTo>
                    <a:pt x="335648" y="245529"/>
                  </a:lnTo>
                  <a:lnTo>
                    <a:pt x="337096" y="256331"/>
                  </a:lnTo>
                  <a:lnTo>
                    <a:pt x="341069" y="265064"/>
                  </a:lnTo>
                  <a:lnTo>
                    <a:pt x="347012" y="270907"/>
                  </a:lnTo>
                  <a:lnTo>
                    <a:pt x="354368" y="273037"/>
                  </a:lnTo>
                  <a:lnTo>
                    <a:pt x="387223" y="273037"/>
                  </a:lnTo>
                  <a:lnTo>
                    <a:pt x="394573" y="270907"/>
                  </a:lnTo>
                  <a:lnTo>
                    <a:pt x="400516" y="265064"/>
                  </a:lnTo>
                  <a:lnTo>
                    <a:pt x="402727" y="260210"/>
                  </a:lnTo>
                  <a:lnTo>
                    <a:pt x="352564" y="260210"/>
                  </a:lnTo>
                  <a:lnTo>
                    <a:pt x="348462" y="254673"/>
                  </a:lnTo>
                  <a:lnTo>
                    <a:pt x="348462" y="174574"/>
                  </a:lnTo>
                  <a:close/>
                </a:path>
                <a:path w="488315" h="273050">
                  <a:moveTo>
                    <a:pt x="151262" y="12814"/>
                  </a:moveTo>
                  <a:lnTo>
                    <a:pt x="137693" y="12814"/>
                  </a:lnTo>
                  <a:lnTo>
                    <a:pt x="141578" y="18364"/>
                  </a:lnTo>
                  <a:lnTo>
                    <a:pt x="141569" y="254673"/>
                  </a:lnTo>
                  <a:lnTo>
                    <a:pt x="137693" y="260210"/>
                  </a:lnTo>
                  <a:lnTo>
                    <a:pt x="151262" y="260210"/>
                  </a:lnTo>
                  <a:lnTo>
                    <a:pt x="153044" y="256331"/>
                  </a:lnTo>
                  <a:lnTo>
                    <a:pt x="154508" y="245529"/>
                  </a:lnTo>
                  <a:lnTo>
                    <a:pt x="154508" y="174574"/>
                  </a:lnTo>
                  <a:lnTo>
                    <a:pt x="348462" y="174574"/>
                  </a:lnTo>
                  <a:lnTo>
                    <a:pt x="348462" y="161747"/>
                  </a:lnTo>
                  <a:lnTo>
                    <a:pt x="159156" y="161747"/>
                  </a:lnTo>
                  <a:lnTo>
                    <a:pt x="159156" y="104456"/>
                  </a:lnTo>
                  <a:lnTo>
                    <a:pt x="348462" y="104456"/>
                  </a:lnTo>
                  <a:lnTo>
                    <a:pt x="348462" y="91427"/>
                  </a:lnTo>
                  <a:lnTo>
                    <a:pt x="154508" y="91427"/>
                  </a:lnTo>
                  <a:lnTo>
                    <a:pt x="154508" y="27495"/>
                  </a:lnTo>
                  <a:lnTo>
                    <a:pt x="153044" y="16689"/>
                  </a:lnTo>
                  <a:lnTo>
                    <a:pt x="151262" y="12814"/>
                  </a:lnTo>
                  <a:close/>
                </a:path>
                <a:path w="488315" h="273050">
                  <a:moveTo>
                    <a:pt x="402727" y="12814"/>
                  </a:moveTo>
                  <a:lnTo>
                    <a:pt x="389026" y="12814"/>
                  </a:lnTo>
                  <a:lnTo>
                    <a:pt x="393128" y="18364"/>
                  </a:lnTo>
                  <a:lnTo>
                    <a:pt x="393128" y="254673"/>
                  </a:lnTo>
                  <a:lnTo>
                    <a:pt x="389026" y="260210"/>
                  </a:lnTo>
                  <a:lnTo>
                    <a:pt x="402727" y="260210"/>
                  </a:lnTo>
                  <a:lnTo>
                    <a:pt x="404493" y="256331"/>
                  </a:lnTo>
                  <a:lnTo>
                    <a:pt x="405942" y="245529"/>
                  </a:lnTo>
                  <a:lnTo>
                    <a:pt x="405942" y="220649"/>
                  </a:lnTo>
                  <a:lnTo>
                    <a:pt x="448463" y="220649"/>
                  </a:lnTo>
                  <a:lnTo>
                    <a:pt x="450463" y="216255"/>
                  </a:lnTo>
                  <a:lnTo>
                    <a:pt x="417741" y="216255"/>
                  </a:lnTo>
                  <a:lnTo>
                    <a:pt x="413639" y="210718"/>
                  </a:lnTo>
                  <a:lnTo>
                    <a:pt x="413639" y="62318"/>
                  </a:lnTo>
                  <a:lnTo>
                    <a:pt x="417741" y="56769"/>
                  </a:lnTo>
                  <a:lnTo>
                    <a:pt x="450466" y="56769"/>
                  </a:lnTo>
                  <a:lnTo>
                    <a:pt x="448579" y="52628"/>
                  </a:lnTo>
                  <a:lnTo>
                    <a:pt x="448463" y="52374"/>
                  </a:lnTo>
                  <a:lnTo>
                    <a:pt x="405942" y="52374"/>
                  </a:lnTo>
                  <a:lnTo>
                    <a:pt x="405942" y="27495"/>
                  </a:lnTo>
                  <a:lnTo>
                    <a:pt x="404493" y="16689"/>
                  </a:lnTo>
                  <a:lnTo>
                    <a:pt x="402727" y="12814"/>
                  </a:lnTo>
                  <a:close/>
                </a:path>
                <a:path w="488315" h="273050">
                  <a:moveTo>
                    <a:pt x="74993" y="43954"/>
                  </a:moveTo>
                  <a:lnTo>
                    <a:pt x="53809" y="43954"/>
                  </a:lnTo>
                  <a:lnTo>
                    <a:pt x="46386" y="46080"/>
                  </a:lnTo>
                  <a:lnTo>
                    <a:pt x="40382" y="51916"/>
                  </a:lnTo>
                  <a:lnTo>
                    <a:pt x="36364" y="60644"/>
                  </a:lnTo>
                  <a:lnTo>
                    <a:pt x="34899" y="71450"/>
                  </a:lnTo>
                  <a:lnTo>
                    <a:pt x="34899" y="84391"/>
                  </a:lnTo>
                  <a:lnTo>
                    <a:pt x="21134" y="88726"/>
                  </a:lnTo>
                  <a:lnTo>
                    <a:pt x="10969" y="98933"/>
                  </a:lnTo>
                  <a:lnTo>
                    <a:pt x="10072" y="99856"/>
                  </a:lnTo>
                  <a:lnTo>
                    <a:pt x="2689" y="116288"/>
                  </a:lnTo>
                  <a:lnTo>
                    <a:pt x="0" y="136525"/>
                  </a:lnTo>
                  <a:lnTo>
                    <a:pt x="2693" y="156779"/>
                  </a:lnTo>
                  <a:lnTo>
                    <a:pt x="10091" y="173218"/>
                  </a:lnTo>
                  <a:lnTo>
                    <a:pt x="21168" y="184338"/>
                  </a:lnTo>
                  <a:lnTo>
                    <a:pt x="34899" y="188633"/>
                  </a:lnTo>
                  <a:lnTo>
                    <a:pt x="34899" y="201561"/>
                  </a:lnTo>
                  <a:lnTo>
                    <a:pt x="36364" y="212371"/>
                  </a:lnTo>
                  <a:lnTo>
                    <a:pt x="40382" y="221108"/>
                  </a:lnTo>
                  <a:lnTo>
                    <a:pt x="46386" y="226952"/>
                  </a:lnTo>
                  <a:lnTo>
                    <a:pt x="53809" y="229082"/>
                  </a:lnTo>
                  <a:lnTo>
                    <a:pt x="74993" y="229082"/>
                  </a:lnTo>
                  <a:lnTo>
                    <a:pt x="79751" y="225882"/>
                  </a:lnTo>
                  <a:lnTo>
                    <a:pt x="83350" y="220395"/>
                  </a:lnTo>
                  <a:lnTo>
                    <a:pt x="96164" y="220395"/>
                  </a:lnTo>
                  <a:lnTo>
                    <a:pt x="96164" y="216255"/>
                  </a:lnTo>
                  <a:lnTo>
                    <a:pt x="51714" y="216255"/>
                  </a:lnTo>
                  <a:lnTo>
                    <a:pt x="47850" y="210718"/>
                  </a:lnTo>
                  <a:lnTo>
                    <a:pt x="47726" y="174167"/>
                  </a:lnTo>
                  <a:lnTo>
                    <a:pt x="29184" y="174167"/>
                  </a:lnTo>
                  <a:lnTo>
                    <a:pt x="22685" y="168671"/>
                  </a:lnTo>
                  <a:lnTo>
                    <a:pt x="17500" y="160061"/>
                  </a:lnTo>
                  <a:lnTo>
                    <a:pt x="14068" y="149093"/>
                  </a:lnTo>
                  <a:lnTo>
                    <a:pt x="12826" y="136525"/>
                  </a:lnTo>
                  <a:lnTo>
                    <a:pt x="14063" y="124000"/>
                  </a:lnTo>
                  <a:lnTo>
                    <a:pt x="17473" y="113061"/>
                  </a:lnTo>
                  <a:lnTo>
                    <a:pt x="22625" y="104456"/>
                  </a:lnTo>
                  <a:lnTo>
                    <a:pt x="29094" y="98933"/>
                  </a:lnTo>
                  <a:lnTo>
                    <a:pt x="47726" y="98933"/>
                  </a:lnTo>
                  <a:lnTo>
                    <a:pt x="47841" y="62318"/>
                  </a:lnTo>
                  <a:lnTo>
                    <a:pt x="51714" y="56769"/>
                  </a:lnTo>
                  <a:lnTo>
                    <a:pt x="96164" y="56769"/>
                  </a:lnTo>
                  <a:lnTo>
                    <a:pt x="96164" y="52628"/>
                  </a:lnTo>
                  <a:lnTo>
                    <a:pt x="83350" y="52628"/>
                  </a:lnTo>
                  <a:lnTo>
                    <a:pt x="79921" y="47256"/>
                  </a:lnTo>
                  <a:lnTo>
                    <a:pt x="74993" y="43954"/>
                  </a:lnTo>
                  <a:close/>
                </a:path>
                <a:path w="488315" h="273050">
                  <a:moveTo>
                    <a:pt x="448463" y="220649"/>
                  </a:moveTo>
                  <a:lnTo>
                    <a:pt x="405942" y="220649"/>
                  </a:lnTo>
                  <a:lnTo>
                    <a:pt x="409333" y="225882"/>
                  </a:lnTo>
                  <a:lnTo>
                    <a:pt x="414146" y="229082"/>
                  </a:lnTo>
                  <a:lnTo>
                    <a:pt x="434949" y="229082"/>
                  </a:lnTo>
                  <a:lnTo>
                    <a:pt x="442307" y="226952"/>
                  </a:lnTo>
                  <a:lnTo>
                    <a:pt x="448254" y="221108"/>
                  </a:lnTo>
                  <a:lnTo>
                    <a:pt x="448463" y="220649"/>
                  </a:lnTo>
                  <a:close/>
                </a:path>
                <a:path w="488315" h="273050">
                  <a:moveTo>
                    <a:pt x="96164" y="56769"/>
                  </a:moveTo>
                  <a:lnTo>
                    <a:pt x="71526" y="56769"/>
                  </a:lnTo>
                  <a:lnTo>
                    <a:pt x="75423" y="62318"/>
                  </a:lnTo>
                  <a:lnTo>
                    <a:pt x="75414" y="210718"/>
                  </a:lnTo>
                  <a:lnTo>
                    <a:pt x="71526" y="216255"/>
                  </a:lnTo>
                  <a:lnTo>
                    <a:pt x="96164" y="216255"/>
                  </a:lnTo>
                  <a:lnTo>
                    <a:pt x="96164" y="56769"/>
                  </a:lnTo>
                  <a:close/>
                </a:path>
                <a:path w="488315" h="273050">
                  <a:moveTo>
                    <a:pt x="450466" y="56769"/>
                  </a:moveTo>
                  <a:lnTo>
                    <a:pt x="436765" y="56769"/>
                  </a:lnTo>
                  <a:lnTo>
                    <a:pt x="440855" y="62318"/>
                  </a:lnTo>
                  <a:lnTo>
                    <a:pt x="440855" y="210718"/>
                  </a:lnTo>
                  <a:lnTo>
                    <a:pt x="436765" y="216255"/>
                  </a:lnTo>
                  <a:lnTo>
                    <a:pt x="450463" y="216255"/>
                  </a:lnTo>
                  <a:lnTo>
                    <a:pt x="452232" y="212371"/>
                  </a:lnTo>
                  <a:lnTo>
                    <a:pt x="453682" y="201561"/>
                  </a:lnTo>
                  <a:lnTo>
                    <a:pt x="453682" y="188633"/>
                  </a:lnTo>
                  <a:lnTo>
                    <a:pt x="467082" y="184338"/>
                  </a:lnTo>
                  <a:lnTo>
                    <a:pt x="477152" y="174167"/>
                  </a:lnTo>
                  <a:lnTo>
                    <a:pt x="459320" y="174167"/>
                  </a:lnTo>
                  <a:lnTo>
                    <a:pt x="459320" y="98933"/>
                  </a:lnTo>
                  <a:lnTo>
                    <a:pt x="477225" y="98933"/>
                  </a:lnTo>
                  <a:lnTo>
                    <a:pt x="467215" y="88726"/>
                  </a:lnTo>
                  <a:lnTo>
                    <a:pt x="453682" y="84391"/>
                  </a:lnTo>
                  <a:lnTo>
                    <a:pt x="453682" y="71450"/>
                  </a:lnTo>
                  <a:lnTo>
                    <a:pt x="452232" y="60644"/>
                  </a:lnTo>
                  <a:lnTo>
                    <a:pt x="450466" y="56769"/>
                  </a:lnTo>
                  <a:close/>
                </a:path>
                <a:path w="488315" h="273050">
                  <a:moveTo>
                    <a:pt x="47726" y="98933"/>
                  </a:moveTo>
                  <a:lnTo>
                    <a:pt x="29184" y="98933"/>
                  </a:lnTo>
                  <a:lnTo>
                    <a:pt x="29184" y="174167"/>
                  </a:lnTo>
                  <a:lnTo>
                    <a:pt x="47726" y="174167"/>
                  </a:lnTo>
                  <a:lnTo>
                    <a:pt x="47726" y="98933"/>
                  </a:lnTo>
                  <a:close/>
                </a:path>
                <a:path w="488315" h="273050">
                  <a:moveTo>
                    <a:pt x="477225" y="98933"/>
                  </a:moveTo>
                  <a:lnTo>
                    <a:pt x="459320" y="98933"/>
                  </a:lnTo>
                  <a:lnTo>
                    <a:pt x="465645" y="104456"/>
                  </a:lnTo>
                  <a:lnTo>
                    <a:pt x="470693" y="113061"/>
                  </a:lnTo>
                  <a:lnTo>
                    <a:pt x="474037" y="124000"/>
                  </a:lnTo>
                  <a:lnTo>
                    <a:pt x="475246" y="136525"/>
                  </a:lnTo>
                  <a:lnTo>
                    <a:pt x="474019" y="149093"/>
                  </a:lnTo>
                  <a:lnTo>
                    <a:pt x="471668" y="156779"/>
                  </a:lnTo>
                  <a:lnTo>
                    <a:pt x="470638" y="160061"/>
                  </a:lnTo>
                  <a:lnTo>
                    <a:pt x="465533" y="168671"/>
                  </a:lnTo>
                  <a:lnTo>
                    <a:pt x="459248" y="174167"/>
                  </a:lnTo>
                  <a:lnTo>
                    <a:pt x="477152" y="174167"/>
                  </a:lnTo>
                  <a:lnTo>
                    <a:pt x="478084" y="173218"/>
                  </a:lnTo>
                  <a:lnTo>
                    <a:pt x="480128" y="168671"/>
                  </a:lnTo>
                  <a:lnTo>
                    <a:pt x="485407" y="156779"/>
                  </a:lnTo>
                  <a:lnTo>
                    <a:pt x="488073" y="136525"/>
                  </a:lnTo>
                  <a:lnTo>
                    <a:pt x="485419" y="116288"/>
                  </a:lnTo>
                  <a:lnTo>
                    <a:pt x="478131" y="99856"/>
                  </a:lnTo>
                  <a:lnTo>
                    <a:pt x="477225" y="98933"/>
                  </a:lnTo>
                  <a:close/>
                </a:path>
                <a:path w="488315" h="273050">
                  <a:moveTo>
                    <a:pt x="348462" y="104456"/>
                  </a:moveTo>
                  <a:lnTo>
                    <a:pt x="329844" y="104456"/>
                  </a:lnTo>
                  <a:lnTo>
                    <a:pt x="329844" y="161747"/>
                  </a:lnTo>
                  <a:lnTo>
                    <a:pt x="348462" y="161747"/>
                  </a:lnTo>
                  <a:lnTo>
                    <a:pt x="348462" y="104456"/>
                  </a:lnTo>
                  <a:close/>
                </a:path>
                <a:path w="488315" h="273050">
                  <a:moveTo>
                    <a:pt x="387223" y="0"/>
                  </a:moveTo>
                  <a:lnTo>
                    <a:pt x="354368" y="0"/>
                  </a:lnTo>
                  <a:lnTo>
                    <a:pt x="347012" y="2126"/>
                  </a:lnTo>
                  <a:lnTo>
                    <a:pt x="341069" y="7961"/>
                  </a:lnTo>
                  <a:lnTo>
                    <a:pt x="337096" y="16689"/>
                  </a:lnTo>
                  <a:lnTo>
                    <a:pt x="335648" y="27495"/>
                  </a:lnTo>
                  <a:lnTo>
                    <a:pt x="335648" y="91427"/>
                  </a:lnTo>
                  <a:lnTo>
                    <a:pt x="348462" y="91427"/>
                  </a:lnTo>
                  <a:lnTo>
                    <a:pt x="348462" y="18364"/>
                  </a:lnTo>
                  <a:lnTo>
                    <a:pt x="352564" y="12814"/>
                  </a:lnTo>
                  <a:lnTo>
                    <a:pt x="402727" y="12814"/>
                  </a:lnTo>
                  <a:lnTo>
                    <a:pt x="400516" y="7961"/>
                  </a:lnTo>
                  <a:lnTo>
                    <a:pt x="394573" y="2126"/>
                  </a:lnTo>
                  <a:lnTo>
                    <a:pt x="387223" y="0"/>
                  </a:lnTo>
                  <a:close/>
                </a:path>
                <a:path w="488315" h="273050">
                  <a:moveTo>
                    <a:pt x="135610" y="0"/>
                  </a:moveTo>
                  <a:lnTo>
                    <a:pt x="102260" y="0"/>
                  </a:lnTo>
                  <a:lnTo>
                    <a:pt x="94831" y="2126"/>
                  </a:lnTo>
                  <a:lnTo>
                    <a:pt x="88828" y="7961"/>
                  </a:lnTo>
                  <a:lnTo>
                    <a:pt x="84813" y="16689"/>
                  </a:lnTo>
                  <a:lnTo>
                    <a:pt x="83350" y="27495"/>
                  </a:lnTo>
                  <a:lnTo>
                    <a:pt x="83350" y="52628"/>
                  </a:lnTo>
                  <a:lnTo>
                    <a:pt x="96164" y="52628"/>
                  </a:lnTo>
                  <a:lnTo>
                    <a:pt x="96279" y="18364"/>
                  </a:lnTo>
                  <a:lnTo>
                    <a:pt x="100164" y="12814"/>
                  </a:lnTo>
                  <a:lnTo>
                    <a:pt x="151262" y="12814"/>
                  </a:lnTo>
                  <a:lnTo>
                    <a:pt x="149031" y="7961"/>
                  </a:lnTo>
                  <a:lnTo>
                    <a:pt x="143031" y="2126"/>
                  </a:lnTo>
                  <a:lnTo>
                    <a:pt x="135610" y="0"/>
                  </a:lnTo>
                  <a:close/>
                </a:path>
                <a:path w="488315" h="273050">
                  <a:moveTo>
                    <a:pt x="434949" y="43954"/>
                  </a:moveTo>
                  <a:lnTo>
                    <a:pt x="414146" y="43954"/>
                  </a:lnTo>
                  <a:lnTo>
                    <a:pt x="410949" y="46080"/>
                  </a:lnTo>
                  <a:lnTo>
                    <a:pt x="409267" y="47256"/>
                  </a:lnTo>
                  <a:lnTo>
                    <a:pt x="405942" y="52374"/>
                  </a:lnTo>
                  <a:lnTo>
                    <a:pt x="448463" y="52374"/>
                  </a:lnTo>
                  <a:lnTo>
                    <a:pt x="448254" y="51916"/>
                  </a:lnTo>
                  <a:lnTo>
                    <a:pt x="442307" y="46080"/>
                  </a:lnTo>
                  <a:lnTo>
                    <a:pt x="434949" y="43954"/>
                  </a:lnTo>
                  <a:close/>
                </a:path>
              </a:pathLst>
            </a:custGeom>
            <a:solidFill>
              <a:srgbClr val="1C28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9" name="object 49"/>
          <p:cNvGrpSpPr/>
          <p:nvPr/>
        </p:nvGrpSpPr>
        <p:grpSpPr>
          <a:xfrm>
            <a:off x="480000" y="0"/>
            <a:ext cx="14640604" cy="2043800"/>
            <a:chOff x="480000" y="0"/>
            <a:chExt cx="14640604" cy="2043800"/>
          </a:xfrm>
        </p:grpSpPr>
        <p:sp>
          <p:nvSpPr>
            <p:cNvPr id="50" name="object 50"/>
            <p:cNvSpPr/>
            <p:nvPr/>
          </p:nvSpPr>
          <p:spPr>
            <a:xfrm>
              <a:off x="13210524" y="0"/>
              <a:ext cx="1910080" cy="1207135"/>
            </a:xfrm>
            <a:custGeom>
              <a:avLst/>
              <a:gdLst/>
              <a:ahLst/>
              <a:cxnLst/>
              <a:rect l="l" t="t" r="r" b="b"/>
              <a:pathLst>
                <a:path w="1910080" h="1207135">
                  <a:moveTo>
                    <a:pt x="1909460" y="0"/>
                  </a:moveTo>
                  <a:lnTo>
                    <a:pt x="282735" y="0"/>
                  </a:lnTo>
                  <a:lnTo>
                    <a:pt x="0" y="256818"/>
                  </a:lnTo>
                  <a:lnTo>
                    <a:pt x="598068" y="915237"/>
                  </a:lnTo>
                  <a:lnTo>
                    <a:pt x="631856" y="950476"/>
                  </a:lnTo>
                  <a:lnTo>
                    <a:pt x="667097" y="983468"/>
                  </a:lnTo>
                  <a:lnTo>
                    <a:pt x="703694" y="1014206"/>
                  </a:lnTo>
                  <a:lnTo>
                    <a:pt x="741552" y="1042686"/>
                  </a:lnTo>
                  <a:lnTo>
                    <a:pt x="780575" y="1068904"/>
                  </a:lnTo>
                  <a:lnTo>
                    <a:pt x="820668" y="1092855"/>
                  </a:lnTo>
                  <a:lnTo>
                    <a:pt x="861733" y="1114534"/>
                  </a:lnTo>
                  <a:lnTo>
                    <a:pt x="903677" y="1133937"/>
                  </a:lnTo>
                  <a:lnTo>
                    <a:pt x="946402" y="1151059"/>
                  </a:lnTo>
                  <a:lnTo>
                    <a:pt x="989813" y="1165895"/>
                  </a:lnTo>
                  <a:lnTo>
                    <a:pt x="1033814" y="1178442"/>
                  </a:lnTo>
                  <a:lnTo>
                    <a:pt x="1078309" y="1188693"/>
                  </a:lnTo>
                  <a:lnTo>
                    <a:pt x="1123203" y="1196646"/>
                  </a:lnTo>
                  <a:lnTo>
                    <a:pt x="1168400" y="1202295"/>
                  </a:lnTo>
                  <a:lnTo>
                    <a:pt x="1213804" y="1205635"/>
                  </a:lnTo>
                  <a:lnTo>
                    <a:pt x="1259318" y="1206662"/>
                  </a:lnTo>
                  <a:lnTo>
                    <a:pt x="1304849" y="1205371"/>
                  </a:lnTo>
                  <a:lnTo>
                    <a:pt x="1350298" y="1201758"/>
                  </a:lnTo>
                  <a:lnTo>
                    <a:pt x="1395571" y="1195819"/>
                  </a:lnTo>
                  <a:lnTo>
                    <a:pt x="1440573" y="1187547"/>
                  </a:lnTo>
                  <a:lnTo>
                    <a:pt x="1485206" y="1176940"/>
                  </a:lnTo>
                  <a:lnTo>
                    <a:pt x="1529376" y="1163992"/>
                  </a:lnTo>
                  <a:lnTo>
                    <a:pt x="1572986" y="1148698"/>
                  </a:lnTo>
                  <a:lnTo>
                    <a:pt x="1615941" y="1131055"/>
                  </a:lnTo>
                  <a:lnTo>
                    <a:pt x="1658144" y="1111057"/>
                  </a:lnTo>
                  <a:lnTo>
                    <a:pt x="1699501" y="1088699"/>
                  </a:lnTo>
                  <a:lnTo>
                    <a:pt x="1739915" y="1063978"/>
                  </a:lnTo>
                  <a:lnTo>
                    <a:pt x="1779290" y="1036889"/>
                  </a:lnTo>
                  <a:lnTo>
                    <a:pt x="1817531" y="1007427"/>
                  </a:lnTo>
                  <a:lnTo>
                    <a:pt x="1854542" y="975587"/>
                  </a:lnTo>
                  <a:lnTo>
                    <a:pt x="1909460" y="925703"/>
                  </a:lnTo>
                  <a:lnTo>
                    <a:pt x="1909460" y="0"/>
                  </a:lnTo>
                  <a:close/>
                </a:path>
              </a:pathLst>
            </a:custGeom>
            <a:solidFill>
              <a:srgbClr val="1B28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" name="object 52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5468538" y="304064"/>
              <a:ext cx="1476249" cy="1739731"/>
            </a:xfrm>
            <a:prstGeom prst="rect">
              <a:avLst/>
            </a:prstGeom>
          </p:spPr>
        </p:pic>
        <p:sp>
          <p:nvSpPr>
            <p:cNvPr id="53" name="object 53"/>
            <p:cNvSpPr/>
            <p:nvPr/>
          </p:nvSpPr>
          <p:spPr>
            <a:xfrm>
              <a:off x="3929193" y="255957"/>
              <a:ext cx="11430" cy="8255"/>
            </a:xfrm>
            <a:custGeom>
              <a:avLst/>
              <a:gdLst/>
              <a:ahLst/>
              <a:cxnLst/>
              <a:rect l="l" t="t" r="r" b="b"/>
              <a:pathLst>
                <a:path w="11429" h="8254">
                  <a:moveTo>
                    <a:pt x="10858" y="0"/>
                  </a:moveTo>
                  <a:lnTo>
                    <a:pt x="3073" y="0"/>
                  </a:lnTo>
                  <a:lnTo>
                    <a:pt x="4457" y="3619"/>
                  </a:lnTo>
                  <a:lnTo>
                    <a:pt x="0" y="5854"/>
                  </a:lnTo>
                  <a:lnTo>
                    <a:pt x="2235" y="8077"/>
                  </a:lnTo>
                  <a:lnTo>
                    <a:pt x="5016" y="8077"/>
                  </a:lnTo>
                  <a:lnTo>
                    <a:pt x="7518" y="8077"/>
                  </a:lnTo>
                  <a:lnTo>
                    <a:pt x="8635" y="6400"/>
                  </a:lnTo>
                  <a:lnTo>
                    <a:pt x="8635" y="2501"/>
                  </a:lnTo>
                  <a:lnTo>
                    <a:pt x="10858" y="0"/>
                  </a:lnTo>
                  <a:close/>
                </a:path>
              </a:pathLst>
            </a:custGeom>
            <a:solidFill>
              <a:srgbClr val="B9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3980166" y="1808393"/>
              <a:ext cx="3810" cy="1270"/>
            </a:xfrm>
            <a:custGeom>
              <a:avLst/>
              <a:gdLst/>
              <a:ahLst/>
              <a:cxnLst/>
              <a:rect l="l" t="t" r="r" b="b"/>
              <a:pathLst>
                <a:path w="3810" h="1269">
                  <a:moveTo>
                    <a:pt x="3581" y="0"/>
                  </a:moveTo>
                  <a:lnTo>
                    <a:pt x="2616" y="215"/>
                  </a:lnTo>
                  <a:lnTo>
                    <a:pt x="1447" y="520"/>
                  </a:lnTo>
                  <a:lnTo>
                    <a:pt x="0" y="914"/>
                  </a:lnTo>
                  <a:lnTo>
                    <a:pt x="990" y="673"/>
                  </a:lnTo>
                  <a:lnTo>
                    <a:pt x="2120" y="406"/>
                  </a:lnTo>
                  <a:lnTo>
                    <a:pt x="3581" y="0"/>
                  </a:lnTo>
                  <a:close/>
                </a:path>
              </a:pathLst>
            </a:custGeom>
            <a:solidFill>
              <a:srgbClr val="FFCC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3861816" y="255968"/>
              <a:ext cx="78740" cy="150495"/>
            </a:xfrm>
            <a:custGeom>
              <a:avLst/>
              <a:gdLst/>
              <a:ahLst/>
              <a:cxnLst/>
              <a:rect l="l" t="t" r="r" b="b"/>
              <a:pathLst>
                <a:path w="78739" h="150495">
                  <a:moveTo>
                    <a:pt x="3340" y="147751"/>
                  </a:moveTo>
                  <a:lnTo>
                    <a:pt x="2590" y="147002"/>
                  </a:lnTo>
                  <a:lnTo>
                    <a:pt x="749" y="147002"/>
                  </a:lnTo>
                  <a:lnTo>
                    <a:pt x="0" y="147751"/>
                  </a:lnTo>
                  <a:lnTo>
                    <a:pt x="0" y="148678"/>
                  </a:lnTo>
                  <a:lnTo>
                    <a:pt x="0" y="149606"/>
                  </a:lnTo>
                  <a:lnTo>
                    <a:pt x="749" y="150355"/>
                  </a:lnTo>
                  <a:lnTo>
                    <a:pt x="2590" y="150355"/>
                  </a:lnTo>
                  <a:lnTo>
                    <a:pt x="3340" y="149606"/>
                  </a:lnTo>
                  <a:lnTo>
                    <a:pt x="3340" y="147751"/>
                  </a:lnTo>
                  <a:close/>
                </a:path>
                <a:path w="78739" h="150495">
                  <a:moveTo>
                    <a:pt x="10007" y="133654"/>
                  </a:moveTo>
                  <a:lnTo>
                    <a:pt x="9448" y="133083"/>
                  </a:lnTo>
                  <a:lnTo>
                    <a:pt x="8064" y="133083"/>
                  </a:lnTo>
                  <a:lnTo>
                    <a:pt x="7505" y="133654"/>
                  </a:lnTo>
                  <a:lnTo>
                    <a:pt x="7505" y="134340"/>
                  </a:lnTo>
                  <a:lnTo>
                    <a:pt x="7505" y="135039"/>
                  </a:lnTo>
                  <a:lnTo>
                    <a:pt x="8064" y="135597"/>
                  </a:lnTo>
                  <a:lnTo>
                    <a:pt x="9448" y="135597"/>
                  </a:lnTo>
                  <a:lnTo>
                    <a:pt x="10007" y="135039"/>
                  </a:lnTo>
                  <a:lnTo>
                    <a:pt x="10007" y="133654"/>
                  </a:lnTo>
                  <a:close/>
                </a:path>
                <a:path w="78739" h="150495">
                  <a:moveTo>
                    <a:pt x="24218" y="14198"/>
                  </a:moveTo>
                  <a:lnTo>
                    <a:pt x="23939" y="13081"/>
                  </a:lnTo>
                  <a:lnTo>
                    <a:pt x="23939" y="8077"/>
                  </a:lnTo>
                  <a:lnTo>
                    <a:pt x="22542" y="5283"/>
                  </a:lnTo>
                  <a:lnTo>
                    <a:pt x="20599" y="7518"/>
                  </a:lnTo>
                  <a:lnTo>
                    <a:pt x="18643" y="9740"/>
                  </a:lnTo>
                  <a:lnTo>
                    <a:pt x="19481" y="14198"/>
                  </a:lnTo>
                  <a:lnTo>
                    <a:pt x="22542" y="14198"/>
                  </a:lnTo>
                  <a:lnTo>
                    <a:pt x="24218" y="14198"/>
                  </a:lnTo>
                  <a:close/>
                </a:path>
                <a:path w="78739" h="150495">
                  <a:moveTo>
                    <a:pt x="78232" y="0"/>
                  </a:moveTo>
                  <a:lnTo>
                    <a:pt x="70446" y="0"/>
                  </a:lnTo>
                  <a:lnTo>
                    <a:pt x="71831" y="3619"/>
                  </a:lnTo>
                  <a:lnTo>
                    <a:pt x="67373" y="5854"/>
                  </a:lnTo>
                  <a:lnTo>
                    <a:pt x="69608" y="8077"/>
                  </a:lnTo>
                  <a:lnTo>
                    <a:pt x="72390" y="8077"/>
                  </a:lnTo>
                  <a:lnTo>
                    <a:pt x="74891" y="8077"/>
                  </a:lnTo>
                  <a:lnTo>
                    <a:pt x="76009" y="6400"/>
                  </a:lnTo>
                  <a:lnTo>
                    <a:pt x="76009" y="2501"/>
                  </a:lnTo>
                  <a:lnTo>
                    <a:pt x="78232" y="0"/>
                  </a:lnTo>
                  <a:close/>
                </a:path>
              </a:pathLst>
            </a:custGeom>
            <a:solidFill>
              <a:srgbClr val="B9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480000" y="498480"/>
              <a:ext cx="1416050" cy="1416050"/>
            </a:xfrm>
            <a:custGeom>
              <a:avLst/>
              <a:gdLst/>
              <a:ahLst/>
              <a:cxnLst/>
              <a:rect l="l" t="t" r="r" b="b"/>
              <a:pathLst>
                <a:path w="1416050" h="1416050">
                  <a:moveTo>
                    <a:pt x="707999" y="0"/>
                  </a:moveTo>
                  <a:lnTo>
                    <a:pt x="659525" y="1633"/>
                  </a:lnTo>
                  <a:lnTo>
                    <a:pt x="611927" y="6463"/>
                  </a:lnTo>
                  <a:lnTo>
                    <a:pt x="565312" y="14383"/>
                  </a:lnTo>
                  <a:lnTo>
                    <a:pt x="519784" y="25290"/>
                  </a:lnTo>
                  <a:lnTo>
                    <a:pt x="475449" y="39076"/>
                  </a:lnTo>
                  <a:lnTo>
                    <a:pt x="432412" y="55637"/>
                  </a:lnTo>
                  <a:lnTo>
                    <a:pt x="390780" y="74867"/>
                  </a:lnTo>
                  <a:lnTo>
                    <a:pt x="350657" y="96662"/>
                  </a:lnTo>
                  <a:lnTo>
                    <a:pt x="312149" y="120914"/>
                  </a:lnTo>
                  <a:lnTo>
                    <a:pt x="275360" y="147519"/>
                  </a:lnTo>
                  <a:lnTo>
                    <a:pt x="240398" y="176372"/>
                  </a:lnTo>
                  <a:lnTo>
                    <a:pt x="207367" y="207367"/>
                  </a:lnTo>
                  <a:lnTo>
                    <a:pt x="176372" y="240398"/>
                  </a:lnTo>
                  <a:lnTo>
                    <a:pt x="147519" y="275360"/>
                  </a:lnTo>
                  <a:lnTo>
                    <a:pt x="120914" y="312149"/>
                  </a:lnTo>
                  <a:lnTo>
                    <a:pt x="96662" y="350657"/>
                  </a:lnTo>
                  <a:lnTo>
                    <a:pt x="74867" y="390780"/>
                  </a:lnTo>
                  <a:lnTo>
                    <a:pt x="55637" y="432412"/>
                  </a:lnTo>
                  <a:lnTo>
                    <a:pt x="39076" y="475449"/>
                  </a:lnTo>
                  <a:lnTo>
                    <a:pt x="25290" y="519784"/>
                  </a:lnTo>
                  <a:lnTo>
                    <a:pt x="14383" y="565312"/>
                  </a:lnTo>
                  <a:lnTo>
                    <a:pt x="6463" y="611927"/>
                  </a:lnTo>
                  <a:lnTo>
                    <a:pt x="1633" y="659525"/>
                  </a:lnTo>
                  <a:lnTo>
                    <a:pt x="0" y="707999"/>
                  </a:lnTo>
                  <a:lnTo>
                    <a:pt x="1633" y="756473"/>
                  </a:lnTo>
                  <a:lnTo>
                    <a:pt x="6463" y="804071"/>
                  </a:lnTo>
                  <a:lnTo>
                    <a:pt x="14383" y="850687"/>
                  </a:lnTo>
                  <a:lnTo>
                    <a:pt x="25290" y="896214"/>
                  </a:lnTo>
                  <a:lnTo>
                    <a:pt x="39076" y="940549"/>
                  </a:lnTo>
                  <a:lnTo>
                    <a:pt x="55637" y="983586"/>
                  </a:lnTo>
                  <a:lnTo>
                    <a:pt x="74867" y="1025218"/>
                  </a:lnTo>
                  <a:lnTo>
                    <a:pt x="96662" y="1065341"/>
                  </a:lnTo>
                  <a:lnTo>
                    <a:pt x="120914" y="1103850"/>
                  </a:lnTo>
                  <a:lnTo>
                    <a:pt x="147519" y="1140638"/>
                  </a:lnTo>
                  <a:lnTo>
                    <a:pt x="176372" y="1175600"/>
                  </a:lnTo>
                  <a:lnTo>
                    <a:pt x="207367" y="1208632"/>
                  </a:lnTo>
                  <a:lnTo>
                    <a:pt x="240398" y="1239626"/>
                  </a:lnTo>
                  <a:lnTo>
                    <a:pt x="275360" y="1268479"/>
                  </a:lnTo>
                  <a:lnTo>
                    <a:pt x="312149" y="1295084"/>
                  </a:lnTo>
                  <a:lnTo>
                    <a:pt x="350657" y="1319337"/>
                  </a:lnTo>
                  <a:lnTo>
                    <a:pt x="390780" y="1341131"/>
                  </a:lnTo>
                  <a:lnTo>
                    <a:pt x="432412" y="1360361"/>
                  </a:lnTo>
                  <a:lnTo>
                    <a:pt x="475449" y="1376922"/>
                  </a:lnTo>
                  <a:lnTo>
                    <a:pt x="519784" y="1390708"/>
                  </a:lnTo>
                  <a:lnTo>
                    <a:pt x="565312" y="1401615"/>
                  </a:lnTo>
                  <a:lnTo>
                    <a:pt x="611927" y="1409536"/>
                  </a:lnTo>
                  <a:lnTo>
                    <a:pt x="659525" y="1414365"/>
                  </a:lnTo>
                  <a:lnTo>
                    <a:pt x="707999" y="1415999"/>
                  </a:lnTo>
                  <a:lnTo>
                    <a:pt x="756473" y="1414365"/>
                  </a:lnTo>
                  <a:lnTo>
                    <a:pt x="804071" y="1409536"/>
                  </a:lnTo>
                  <a:lnTo>
                    <a:pt x="850687" y="1401615"/>
                  </a:lnTo>
                  <a:lnTo>
                    <a:pt x="896214" y="1390708"/>
                  </a:lnTo>
                  <a:lnTo>
                    <a:pt x="940549" y="1376922"/>
                  </a:lnTo>
                  <a:lnTo>
                    <a:pt x="983586" y="1360361"/>
                  </a:lnTo>
                  <a:lnTo>
                    <a:pt x="1025218" y="1341131"/>
                  </a:lnTo>
                  <a:lnTo>
                    <a:pt x="1065341" y="1319337"/>
                  </a:lnTo>
                  <a:lnTo>
                    <a:pt x="1103850" y="1295084"/>
                  </a:lnTo>
                  <a:lnTo>
                    <a:pt x="1140638" y="1268479"/>
                  </a:lnTo>
                  <a:lnTo>
                    <a:pt x="1175600" y="1239626"/>
                  </a:lnTo>
                  <a:lnTo>
                    <a:pt x="1208632" y="1208632"/>
                  </a:lnTo>
                  <a:lnTo>
                    <a:pt x="1239626" y="1175600"/>
                  </a:lnTo>
                  <a:lnTo>
                    <a:pt x="1268479" y="1140638"/>
                  </a:lnTo>
                  <a:lnTo>
                    <a:pt x="1295084" y="1103850"/>
                  </a:lnTo>
                  <a:lnTo>
                    <a:pt x="1319337" y="1065341"/>
                  </a:lnTo>
                  <a:lnTo>
                    <a:pt x="1341131" y="1025218"/>
                  </a:lnTo>
                  <a:lnTo>
                    <a:pt x="1360361" y="983586"/>
                  </a:lnTo>
                  <a:lnTo>
                    <a:pt x="1376922" y="940549"/>
                  </a:lnTo>
                  <a:lnTo>
                    <a:pt x="1390708" y="896214"/>
                  </a:lnTo>
                  <a:lnTo>
                    <a:pt x="1401615" y="850687"/>
                  </a:lnTo>
                  <a:lnTo>
                    <a:pt x="1409536" y="804071"/>
                  </a:lnTo>
                  <a:lnTo>
                    <a:pt x="1414365" y="756473"/>
                  </a:lnTo>
                  <a:lnTo>
                    <a:pt x="1415999" y="707999"/>
                  </a:lnTo>
                  <a:lnTo>
                    <a:pt x="1414365" y="659525"/>
                  </a:lnTo>
                  <a:lnTo>
                    <a:pt x="1409536" y="611927"/>
                  </a:lnTo>
                  <a:lnTo>
                    <a:pt x="1401615" y="565312"/>
                  </a:lnTo>
                  <a:lnTo>
                    <a:pt x="1390708" y="519784"/>
                  </a:lnTo>
                  <a:lnTo>
                    <a:pt x="1376922" y="475449"/>
                  </a:lnTo>
                  <a:lnTo>
                    <a:pt x="1360361" y="432412"/>
                  </a:lnTo>
                  <a:lnTo>
                    <a:pt x="1341131" y="390780"/>
                  </a:lnTo>
                  <a:lnTo>
                    <a:pt x="1319337" y="350657"/>
                  </a:lnTo>
                  <a:lnTo>
                    <a:pt x="1295084" y="312149"/>
                  </a:lnTo>
                  <a:lnTo>
                    <a:pt x="1268479" y="275360"/>
                  </a:lnTo>
                  <a:lnTo>
                    <a:pt x="1239626" y="240398"/>
                  </a:lnTo>
                  <a:lnTo>
                    <a:pt x="1208632" y="207367"/>
                  </a:lnTo>
                  <a:lnTo>
                    <a:pt x="1175600" y="176372"/>
                  </a:lnTo>
                  <a:lnTo>
                    <a:pt x="1140638" y="147519"/>
                  </a:lnTo>
                  <a:lnTo>
                    <a:pt x="1103850" y="120914"/>
                  </a:lnTo>
                  <a:lnTo>
                    <a:pt x="1065341" y="96662"/>
                  </a:lnTo>
                  <a:lnTo>
                    <a:pt x="1025218" y="74867"/>
                  </a:lnTo>
                  <a:lnTo>
                    <a:pt x="983586" y="55637"/>
                  </a:lnTo>
                  <a:lnTo>
                    <a:pt x="940549" y="39076"/>
                  </a:lnTo>
                  <a:lnTo>
                    <a:pt x="896214" y="25290"/>
                  </a:lnTo>
                  <a:lnTo>
                    <a:pt x="850687" y="14383"/>
                  </a:lnTo>
                  <a:lnTo>
                    <a:pt x="804071" y="6463"/>
                  </a:lnTo>
                  <a:lnTo>
                    <a:pt x="756473" y="1633"/>
                  </a:lnTo>
                  <a:lnTo>
                    <a:pt x="707999" y="0"/>
                  </a:lnTo>
                  <a:close/>
                </a:path>
              </a:pathLst>
            </a:custGeom>
            <a:solidFill>
              <a:srgbClr val="1B28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939761" y="1130820"/>
              <a:ext cx="189230" cy="71120"/>
            </a:xfrm>
            <a:custGeom>
              <a:avLst/>
              <a:gdLst/>
              <a:ahLst/>
              <a:cxnLst/>
              <a:rect l="l" t="t" r="r" b="b"/>
              <a:pathLst>
                <a:path w="189230" h="71119">
                  <a:moveTo>
                    <a:pt x="54864" y="17538"/>
                  </a:moveTo>
                  <a:lnTo>
                    <a:pt x="48183" y="16992"/>
                  </a:lnTo>
                  <a:lnTo>
                    <a:pt x="48183" y="10299"/>
                  </a:lnTo>
                  <a:lnTo>
                    <a:pt x="50406" y="8915"/>
                  </a:lnTo>
                  <a:lnTo>
                    <a:pt x="50406" y="3340"/>
                  </a:lnTo>
                  <a:lnTo>
                    <a:pt x="51523" y="0"/>
                  </a:lnTo>
                  <a:lnTo>
                    <a:pt x="45389" y="0"/>
                  </a:lnTo>
                  <a:lnTo>
                    <a:pt x="43167" y="3340"/>
                  </a:lnTo>
                  <a:lnTo>
                    <a:pt x="35369" y="3340"/>
                  </a:lnTo>
                  <a:lnTo>
                    <a:pt x="27571" y="10299"/>
                  </a:lnTo>
                  <a:lnTo>
                    <a:pt x="27571" y="16433"/>
                  </a:lnTo>
                  <a:lnTo>
                    <a:pt x="23952" y="20053"/>
                  </a:lnTo>
                  <a:lnTo>
                    <a:pt x="23952" y="26733"/>
                  </a:lnTo>
                  <a:lnTo>
                    <a:pt x="18948" y="33972"/>
                  </a:lnTo>
                  <a:lnTo>
                    <a:pt x="12814" y="33972"/>
                  </a:lnTo>
                  <a:lnTo>
                    <a:pt x="8356" y="36753"/>
                  </a:lnTo>
                  <a:lnTo>
                    <a:pt x="8356" y="43992"/>
                  </a:lnTo>
                  <a:lnTo>
                    <a:pt x="6692" y="47891"/>
                  </a:lnTo>
                  <a:lnTo>
                    <a:pt x="6692" y="59029"/>
                  </a:lnTo>
                  <a:lnTo>
                    <a:pt x="558" y="63487"/>
                  </a:lnTo>
                  <a:lnTo>
                    <a:pt x="558" y="68503"/>
                  </a:lnTo>
                  <a:lnTo>
                    <a:pt x="0" y="71005"/>
                  </a:lnTo>
                  <a:lnTo>
                    <a:pt x="6692" y="71005"/>
                  </a:lnTo>
                  <a:lnTo>
                    <a:pt x="5575" y="67106"/>
                  </a:lnTo>
                  <a:lnTo>
                    <a:pt x="10312" y="67106"/>
                  </a:lnTo>
                  <a:lnTo>
                    <a:pt x="13652" y="67106"/>
                  </a:lnTo>
                  <a:lnTo>
                    <a:pt x="14211" y="69062"/>
                  </a:lnTo>
                  <a:lnTo>
                    <a:pt x="22555" y="69062"/>
                  </a:lnTo>
                  <a:lnTo>
                    <a:pt x="22288" y="64046"/>
                  </a:lnTo>
                  <a:lnTo>
                    <a:pt x="27292" y="64046"/>
                  </a:lnTo>
                  <a:lnTo>
                    <a:pt x="28689" y="62649"/>
                  </a:lnTo>
                  <a:lnTo>
                    <a:pt x="31470" y="58191"/>
                  </a:lnTo>
                  <a:lnTo>
                    <a:pt x="35928" y="57365"/>
                  </a:lnTo>
                  <a:lnTo>
                    <a:pt x="35928" y="52908"/>
                  </a:lnTo>
                  <a:lnTo>
                    <a:pt x="38150" y="51511"/>
                  </a:lnTo>
                  <a:lnTo>
                    <a:pt x="45389" y="46507"/>
                  </a:lnTo>
                  <a:lnTo>
                    <a:pt x="47066" y="44831"/>
                  </a:lnTo>
                  <a:lnTo>
                    <a:pt x="47066" y="38709"/>
                  </a:lnTo>
                  <a:lnTo>
                    <a:pt x="50126" y="35648"/>
                  </a:lnTo>
                  <a:lnTo>
                    <a:pt x="50126" y="32296"/>
                  </a:lnTo>
                  <a:lnTo>
                    <a:pt x="54864" y="29794"/>
                  </a:lnTo>
                  <a:lnTo>
                    <a:pt x="54864" y="17538"/>
                  </a:lnTo>
                  <a:close/>
                </a:path>
                <a:path w="189230" h="71119">
                  <a:moveTo>
                    <a:pt x="180987" y="53911"/>
                  </a:moveTo>
                  <a:lnTo>
                    <a:pt x="179959" y="56375"/>
                  </a:lnTo>
                  <a:lnTo>
                    <a:pt x="180987" y="56807"/>
                  </a:lnTo>
                  <a:lnTo>
                    <a:pt x="180987" y="53911"/>
                  </a:lnTo>
                  <a:close/>
                </a:path>
                <a:path w="189230" h="71119">
                  <a:moveTo>
                    <a:pt x="182079" y="51295"/>
                  </a:moveTo>
                  <a:lnTo>
                    <a:pt x="180987" y="51511"/>
                  </a:lnTo>
                  <a:lnTo>
                    <a:pt x="180987" y="53911"/>
                  </a:lnTo>
                  <a:lnTo>
                    <a:pt x="181991" y="51511"/>
                  </a:lnTo>
                  <a:lnTo>
                    <a:pt x="182079" y="51295"/>
                  </a:lnTo>
                  <a:close/>
                </a:path>
                <a:path w="189230" h="71119">
                  <a:moveTo>
                    <a:pt x="188785" y="33413"/>
                  </a:moveTo>
                  <a:lnTo>
                    <a:pt x="188556" y="31115"/>
                  </a:lnTo>
                  <a:lnTo>
                    <a:pt x="188531" y="30797"/>
                  </a:lnTo>
                  <a:lnTo>
                    <a:pt x="186372" y="30797"/>
                  </a:lnTo>
                  <a:lnTo>
                    <a:pt x="186080" y="31115"/>
                  </a:lnTo>
                  <a:lnTo>
                    <a:pt x="186588" y="33413"/>
                  </a:lnTo>
                  <a:lnTo>
                    <a:pt x="187579" y="38150"/>
                  </a:lnTo>
                  <a:lnTo>
                    <a:pt x="182079" y="51295"/>
                  </a:lnTo>
                  <a:lnTo>
                    <a:pt x="185166" y="50685"/>
                  </a:lnTo>
                  <a:lnTo>
                    <a:pt x="185166" y="45669"/>
                  </a:lnTo>
                  <a:lnTo>
                    <a:pt x="188785" y="42887"/>
                  </a:lnTo>
                  <a:lnTo>
                    <a:pt x="188785" y="33413"/>
                  </a:lnTo>
                  <a:close/>
                </a:path>
              </a:pathLst>
            </a:custGeom>
            <a:solidFill>
              <a:srgbClr val="B9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872096" y="1332420"/>
              <a:ext cx="339090" cy="419100"/>
            </a:xfrm>
            <a:custGeom>
              <a:avLst/>
              <a:gdLst/>
              <a:ahLst/>
              <a:cxnLst/>
              <a:rect l="l" t="t" r="r" b="b"/>
              <a:pathLst>
                <a:path w="339090" h="419100">
                  <a:moveTo>
                    <a:pt x="94119" y="38138"/>
                  </a:moveTo>
                  <a:lnTo>
                    <a:pt x="93281" y="35636"/>
                  </a:lnTo>
                  <a:lnTo>
                    <a:pt x="93281" y="30073"/>
                  </a:lnTo>
                  <a:lnTo>
                    <a:pt x="89941" y="28676"/>
                  </a:lnTo>
                  <a:lnTo>
                    <a:pt x="89941" y="23660"/>
                  </a:lnTo>
                  <a:lnTo>
                    <a:pt x="85763" y="21158"/>
                  </a:lnTo>
                  <a:lnTo>
                    <a:pt x="82423" y="21158"/>
                  </a:lnTo>
                  <a:lnTo>
                    <a:pt x="79082" y="21158"/>
                  </a:lnTo>
                  <a:lnTo>
                    <a:pt x="79082" y="29502"/>
                  </a:lnTo>
                  <a:lnTo>
                    <a:pt x="82143" y="28397"/>
                  </a:lnTo>
                  <a:lnTo>
                    <a:pt x="89369" y="33413"/>
                  </a:lnTo>
                  <a:lnTo>
                    <a:pt x="88544" y="38138"/>
                  </a:lnTo>
                  <a:lnTo>
                    <a:pt x="94119" y="38138"/>
                  </a:lnTo>
                  <a:close/>
                </a:path>
                <a:path w="339090" h="419100">
                  <a:moveTo>
                    <a:pt x="155663" y="25336"/>
                  </a:moveTo>
                  <a:lnTo>
                    <a:pt x="154825" y="23393"/>
                  </a:lnTo>
                  <a:lnTo>
                    <a:pt x="145364" y="23380"/>
                  </a:lnTo>
                  <a:lnTo>
                    <a:pt x="142024" y="27000"/>
                  </a:lnTo>
                  <a:lnTo>
                    <a:pt x="137566" y="27000"/>
                  </a:lnTo>
                  <a:lnTo>
                    <a:pt x="137007" y="26162"/>
                  </a:lnTo>
                  <a:lnTo>
                    <a:pt x="137007" y="20599"/>
                  </a:lnTo>
                  <a:lnTo>
                    <a:pt x="130327" y="11404"/>
                  </a:lnTo>
                  <a:lnTo>
                    <a:pt x="130327" y="4165"/>
                  </a:lnTo>
                  <a:lnTo>
                    <a:pt x="126428" y="2222"/>
                  </a:lnTo>
                  <a:lnTo>
                    <a:pt x="118071" y="2222"/>
                  </a:lnTo>
                  <a:lnTo>
                    <a:pt x="117513" y="0"/>
                  </a:lnTo>
                  <a:lnTo>
                    <a:pt x="112496" y="0"/>
                  </a:lnTo>
                  <a:lnTo>
                    <a:pt x="107492" y="0"/>
                  </a:lnTo>
                  <a:lnTo>
                    <a:pt x="106654" y="2781"/>
                  </a:lnTo>
                  <a:lnTo>
                    <a:pt x="97751" y="2781"/>
                  </a:lnTo>
                  <a:lnTo>
                    <a:pt x="94678" y="7239"/>
                  </a:lnTo>
                  <a:lnTo>
                    <a:pt x="94678" y="16700"/>
                  </a:lnTo>
                  <a:lnTo>
                    <a:pt x="93840" y="20599"/>
                  </a:lnTo>
                  <a:lnTo>
                    <a:pt x="93840" y="35356"/>
                  </a:lnTo>
                  <a:lnTo>
                    <a:pt x="102184" y="43154"/>
                  </a:lnTo>
                  <a:lnTo>
                    <a:pt x="102184" y="50952"/>
                  </a:lnTo>
                  <a:lnTo>
                    <a:pt x="106095" y="53733"/>
                  </a:lnTo>
                  <a:lnTo>
                    <a:pt x="111112" y="53733"/>
                  </a:lnTo>
                  <a:lnTo>
                    <a:pt x="116116" y="53733"/>
                  </a:lnTo>
                  <a:lnTo>
                    <a:pt x="113601" y="60426"/>
                  </a:lnTo>
                  <a:lnTo>
                    <a:pt x="122237" y="60426"/>
                  </a:lnTo>
                  <a:lnTo>
                    <a:pt x="123075" y="57086"/>
                  </a:lnTo>
                  <a:lnTo>
                    <a:pt x="129197" y="57086"/>
                  </a:lnTo>
                  <a:lnTo>
                    <a:pt x="133096" y="52349"/>
                  </a:lnTo>
                  <a:lnTo>
                    <a:pt x="135343" y="47891"/>
                  </a:lnTo>
                  <a:lnTo>
                    <a:pt x="137553" y="42049"/>
                  </a:lnTo>
                  <a:lnTo>
                    <a:pt x="152590" y="34810"/>
                  </a:lnTo>
                  <a:lnTo>
                    <a:pt x="152882" y="32575"/>
                  </a:lnTo>
                  <a:lnTo>
                    <a:pt x="155663" y="25336"/>
                  </a:lnTo>
                  <a:close/>
                </a:path>
                <a:path w="339090" h="419100">
                  <a:moveTo>
                    <a:pt x="338861" y="351459"/>
                  </a:moveTo>
                  <a:lnTo>
                    <a:pt x="337756" y="350189"/>
                  </a:lnTo>
                  <a:lnTo>
                    <a:pt x="336638" y="348919"/>
                  </a:lnTo>
                  <a:lnTo>
                    <a:pt x="336638" y="341299"/>
                  </a:lnTo>
                  <a:lnTo>
                    <a:pt x="336359" y="338759"/>
                  </a:lnTo>
                  <a:lnTo>
                    <a:pt x="336359" y="337489"/>
                  </a:lnTo>
                  <a:lnTo>
                    <a:pt x="336359" y="331139"/>
                  </a:lnTo>
                  <a:lnTo>
                    <a:pt x="338582" y="329869"/>
                  </a:lnTo>
                  <a:lnTo>
                    <a:pt x="338582" y="324789"/>
                  </a:lnTo>
                  <a:lnTo>
                    <a:pt x="338213" y="323519"/>
                  </a:lnTo>
                  <a:lnTo>
                    <a:pt x="336130" y="320979"/>
                  </a:lnTo>
                  <a:lnTo>
                    <a:pt x="333438" y="319709"/>
                  </a:lnTo>
                  <a:lnTo>
                    <a:pt x="325501" y="319709"/>
                  </a:lnTo>
                  <a:lnTo>
                    <a:pt x="325450" y="318439"/>
                  </a:lnTo>
                  <a:lnTo>
                    <a:pt x="325221" y="313359"/>
                  </a:lnTo>
                  <a:lnTo>
                    <a:pt x="320217" y="308279"/>
                  </a:lnTo>
                  <a:lnTo>
                    <a:pt x="317017" y="305739"/>
                  </a:lnTo>
                  <a:lnTo>
                    <a:pt x="313804" y="303199"/>
                  </a:lnTo>
                  <a:lnTo>
                    <a:pt x="306565" y="303199"/>
                  </a:lnTo>
                  <a:lnTo>
                    <a:pt x="305447" y="305739"/>
                  </a:lnTo>
                  <a:lnTo>
                    <a:pt x="297662" y="305739"/>
                  </a:lnTo>
                  <a:lnTo>
                    <a:pt x="291249" y="293039"/>
                  </a:lnTo>
                  <a:lnTo>
                    <a:pt x="289864" y="293039"/>
                  </a:lnTo>
                  <a:lnTo>
                    <a:pt x="285902" y="289229"/>
                  </a:lnTo>
                  <a:lnTo>
                    <a:pt x="284568" y="287959"/>
                  </a:lnTo>
                  <a:lnTo>
                    <a:pt x="284568" y="279069"/>
                  </a:lnTo>
                  <a:lnTo>
                    <a:pt x="280949" y="273989"/>
                  </a:lnTo>
                  <a:lnTo>
                    <a:pt x="280949" y="271449"/>
                  </a:lnTo>
                  <a:lnTo>
                    <a:pt x="280949" y="260019"/>
                  </a:lnTo>
                  <a:lnTo>
                    <a:pt x="284010" y="261289"/>
                  </a:lnTo>
                  <a:lnTo>
                    <a:pt x="284010" y="260019"/>
                  </a:lnTo>
                  <a:lnTo>
                    <a:pt x="284010" y="256209"/>
                  </a:lnTo>
                  <a:lnTo>
                    <a:pt x="281228" y="256209"/>
                  </a:lnTo>
                  <a:lnTo>
                    <a:pt x="281228" y="251129"/>
                  </a:lnTo>
                  <a:lnTo>
                    <a:pt x="286524" y="246049"/>
                  </a:lnTo>
                  <a:lnTo>
                    <a:pt x="286524" y="239699"/>
                  </a:lnTo>
                  <a:lnTo>
                    <a:pt x="291528" y="235889"/>
                  </a:lnTo>
                  <a:lnTo>
                    <a:pt x="294868" y="235889"/>
                  </a:lnTo>
                  <a:lnTo>
                    <a:pt x="295427" y="232079"/>
                  </a:lnTo>
                  <a:lnTo>
                    <a:pt x="295427" y="224459"/>
                  </a:lnTo>
                  <a:lnTo>
                    <a:pt x="298500" y="221919"/>
                  </a:lnTo>
                  <a:lnTo>
                    <a:pt x="298500" y="219379"/>
                  </a:lnTo>
                  <a:lnTo>
                    <a:pt x="297103" y="218109"/>
                  </a:lnTo>
                  <a:lnTo>
                    <a:pt x="285407" y="218109"/>
                  </a:lnTo>
                  <a:lnTo>
                    <a:pt x="284010" y="215569"/>
                  </a:lnTo>
                  <a:lnTo>
                    <a:pt x="277329" y="210489"/>
                  </a:lnTo>
                  <a:lnTo>
                    <a:pt x="266471" y="202869"/>
                  </a:lnTo>
                  <a:lnTo>
                    <a:pt x="266471" y="193979"/>
                  </a:lnTo>
                  <a:lnTo>
                    <a:pt x="276771" y="186359"/>
                  </a:lnTo>
                  <a:lnTo>
                    <a:pt x="289026" y="186359"/>
                  </a:lnTo>
                  <a:lnTo>
                    <a:pt x="290131" y="182549"/>
                  </a:lnTo>
                  <a:lnTo>
                    <a:pt x="294043" y="182549"/>
                  </a:lnTo>
                  <a:lnTo>
                    <a:pt x="295427" y="180009"/>
                  </a:lnTo>
                  <a:lnTo>
                    <a:pt x="295427" y="176199"/>
                  </a:lnTo>
                  <a:lnTo>
                    <a:pt x="294309" y="172389"/>
                  </a:lnTo>
                  <a:lnTo>
                    <a:pt x="287083" y="172389"/>
                  </a:lnTo>
                  <a:lnTo>
                    <a:pt x="284289" y="180009"/>
                  </a:lnTo>
                  <a:lnTo>
                    <a:pt x="277050" y="180009"/>
                  </a:lnTo>
                  <a:lnTo>
                    <a:pt x="276885" y="176199"/>
                  </a:lnTo>
                  <a:lnTo>
                    <a:pt x="276771" y="166039"/>
                  </a:lnTo>
                  <a:lnTo>
                    <a:pt x="281508" y="163499"/>
                  </a:lnTo>
                  <a:lnTo>
                    <a:pt x="286524" y="157149"/>
                  </a:lnTo>
                  <a:lnTo>
                    <a:pt x="288467" y="154609"/>
                  </a:lnTo>
                  <a:lnTo>
                    <a:pt x="288467" y="146989"/>
                  </a:lnTo>
                  <a:lnTo>
                    <a:pt x="295986" y="141909"/>
                  </a:lnTo>
                  <a:lnTo>
                    <a:pt x="295986" y="136829"/>
                  </a:lnTo>
                  <a:lnTo>
                    <a:pt x="295986" y="134289"/>
                  </a:lnTo>
                  <a:lnTo>
                    <a:pt x="292925" y="131749"/>
                  </a:lnTo>
                  <a:lnTo>
                    <a:pt x="285686" y="131749"/>
                  </a:lnTo>
                  <a:lnTo>
                    <a:pt x="285965" y="136829"/>
                  </a:lnTo>
                  <a:lnTo>
                    <a:pt x="280390" y="136829"/>
                  </a:lnTo>
                  <a:lnTo>
                    <a:pt x="281228" y="133019"/>
                  </a:lnTo>
                  <a:lnTo>
                    <a:pt x="281228" y="127939"/>
                  </a:lnTo>
                  <a:lnTo>
                    <a:pt x="276212" y="125399"/>
                  </a:lnTo>
                  <a:lnTo>
                    <a:pt x="272326" y="125399"/>
                  </a:lnTo>
                  <a:lnTo>
                    <a:pt x="272326" y="116509"/>
                  </a:lnTo>
                  <a:lnTo>
                    <a:pt x="275386" y="115239"/>
                  </a:lnTo>
                  <a:lnTo>
                    <a:pt x="275386" y="107619"/>
                  </a:lnTo>
                  <a:lnTo>
                    <a:pt x="275717" y="105079"/>
                  </a:lnTo>
                  <a:lnTo>
                    <a:pt x="276212" y="101269"/>
                  </a:lnTo>
                  <a:lnTo>
                    <a:pt x="284568" y="101269"/>
                  </a:lnTo>
                  <a:lnTo>
                    <a:pt x="286804" y="92379"/>
                  </a:lnTo>
                  <a:lnTo>
                    <a:pt x="297942" y="92379"/>
                  </a:lnTo>
                  <a:lnTo>
                    <a:pt x="297383" y="96189"/>
                  </a:lnTo>
                  <a:lnTo>
                    <a:pt x="302945" y="96189"/>
                  </a:lnTo>
                  <a:lnTo>
                    <a:pt x="303784" y="93649"/>
                  </a:lnTo>
                  <a:lnTo>
                    <a:pt x="311581" y="93649"/>
                  </a:lnTo>
                  <a:lnTo>
                    <a:pt x="311505" y="96189"/>
                  </a:lnTo>
                  <a:lnTo>
                    <a:pt x="311429" y="98729"/>
                  </a:lnTo>
                  <a:lnTo>
                    <a:pt x="311302" y="102539"/>
                  </a:lnTo>
                  <a:lnTo>
                    <a:pt x="321881" y="102539"/>
                  </a:lnTo>
                  <a:lnTo>
                    <a:pt x="324942" y="98729"/>
                  </a:lnTo>
                  <a:lnTo>
                    <a:pt x="324942" y="93649"/>
                  </a:lnTo>
                  <a:lnTo>
                    <a:pt x="324942" y="92379"/>
                  </a:lnTo>
                  <a:lnTo>
                    <a:pt x="324942" y="91109"/>
                  </a:lnTo>
                  <a:lnTo>
                    <a:pt x="324815" y="90906"/>
                  </a:lnTo>
                  <a:lnTo>
                    <a:pt x="324942" y="91008"/>
                  </a:lnTo>
                  <a:lnTo>
                    <a:pt x="324180" y="89217"/>
                  </a:lnTo>
                  <a:lnTo>
                    <a:pt x="323100" y="87896"/>
                  </a:lnTo>
                  <a:lnTo>
                    <a:pt x="322237" y="87896"/>
                  </a:lnTo>
                  <a:lnTo>
                    <a:pt x="321640" y="87299"/>
                  </a:lnTo>
                  <a:lnTo>
                    <a:pt x="319582" y="86029"/>
                  </a:lnTo>
                  <a:lnTo>
                    <a:pt x="315201" y="86029"/>
                  </a:lnTo>
                  <a:lnTo>
                    <a:pt x="308521" y="80949"/>
                  </a:lnTo>
                  <a:lnTo>
                    <a:pt x="308521" y="68249"/>
                  </a:lnTo>
                  <a:lnTo>
                    <a:pt x="300443" y="61899"/>
                  </a:lnTo>
                  <a:lnTo>
                    <a:pt x="300443" y="54279"/>
                  </a:lnTo>
                  <a:lnTo>
                    <a:pt x="299186" y="46659"/>
                  </a:lnTo>
                  <a:lnTo>
                    <a:pt x="295783" y="40309"/>
                  </a:lnTo>
                  <a:lnTo>
                    <a:pt x="290817" y="35229"/>
                  </a:lnTo>
                  <a:lnTo>
                    <a:pt x="287832" y="33959"/>
                  </a:lnTo>
                  <a:lnTo>
                    <a:pt x="284848" y="32689"/>
                  </a:lnTo>
                  <a:lnTo>
                    <a:pt x="280111" y="32689"/>
                  </a:lnTo>
                  <a:lnTo>
                    <a:pt x="278168" y="31419"/>
                  </a:lnTo>
                  <a:lnTo>
                    <a:pt x="276491" y="26339"/>
                  </a:lnTo>
                  <a:lnTo>
                    <a:pt x="276212" y="25069"/>
                  </a:lnTo>
                  <a:lnTo>
                    <a:pt x="272872" y="25069"/>
                  </a:lnTo>
                  <a:lnTo>
                    <a:pt x="273151" y="27609"/>
                  </a:lnTo>
                  <a:lnTo>
                    <a:pt x="275386" y="31419"/>
                  </a:lnTo>
                  <a:lnTo>
                    <a:pt x="275386" y="33959"/>
                  </a:lnTo>
                  <a:lnTo>
                    <a:pt x="269811" y="33959"/>
                  </a:lnTo>
                  <a:lnTo>
                    <a:pt x="267589" y="32689"/>
                  </a:lnTo>
                  <a:lnTo>
                    <a:pt x="258673" y="25069"/>
                  </a:lnTo>
                  <a:lnTo>
                    <a:pt x="255892" y="21259"/>
                  </a:lnTo>
                  <a:lnTo>
                    <a:pt x="249212" y="21259"/>
                  </a:lnTo>
                  <a:lnTo>
                    <a:pt x="247256" y="14909"/>
                  </a:lnTo>
                  <a:lnTo>
                    <a:pt x="234454" y="14909"/>
                  </a:lnTo>
                  <a:lnTo>
                    <a:pt x="229717" y="22529"/>
                  </a:lnTo>
                  <a:lnTo>
                    <a:pt x="221361" y="22529"/>
                  </a:lnTo>
                  <a:lnTo>
                    <a:pt x="221081" y="23799"/>
                  </a:lnTo>
                  <a:lnTo>
                    <a:pt x="214401" y="27609"/>
                  </a:lnTo>
                  <a:lnTo>
                    <a:pt x="212458" y="28879"/>
                  </a:lnTo>
                  <a:lnTo>
                    <a:pt x="200507" y="28879"/>
                  </a:lnTo>
                  <a:lnTo>
                    <a:pt x="198120" y="27609"/>
                  </a:lnTo>
                  <a:lnTo>
                    <a:pt x="193967" y="25069"/>
                  </a:lnTo>
                  <a:lnTo>
                    <a:pt x="192468" y="23799"/>
                  </a:lnTo>
                  <a:lnTo>
                    <a:pt x="186842" y="19989"/>
                  </a:lnTo>
                  <a:lnTo>
                    <a:pt x="180708" y="18719"/>
                  </a:lnTo>
                  <a:lnTo>
                    <a:pt x="180708" y="23799"/>
                  </a:lnTo>
                  <a:lnTo>
                    <a:pt x="183489" y="25069"/>
                  </a:lnTo>
                  <a:lnTo>
                    <a:pt x="183489" y="27609"/>
                  </a:lnTo>
                  <a:lnTo>
                    <a:pt x="182105" y="28879"/>
                  </a:lnTo>
                  <a:lnTo>
                    <a:pt x="175983" y="28879"/>
                  </a:lnTo>
                  <a:lnTo>
                    <a:pt x="173189" y="30149"/>
                  </a:lnTo>
                  <a:lnTo>
                    <a:pt x="158711" y="40309"/>
                  </a:lnTo>
                  <a:lnTo>
                    <a:pt x="142849" y="40309"/>
                  </a:lnTo>
                  <a:lnTo>
                    <a:pt x="137414" y="45389"/>
                  </a:lnTo>
                  <a:lnTo>
                    <a:pt x="137414" y="53009"/>
                  </a:lnTo>
                  <a:lnTo>
                    <a:pt x="134493" y="53009"/>
                  </a:lnTo>
                  <a:lnTo>
                    <a:pt x="127812" y="59359"/>
                  </a:lnTo>
                  <a:lnTo>
                    <a:pt x="129476" y="60629"/>
                  </a:lnTo>
                  <a:lnTo>
                    <a:pt x="122237" y="68249"/>
                  </a:lnTo>
                  <a:lnTo>
                    <a:pt x="120294" y="72059"/>
                  </a:lnTo>
                  <a:lnTo>
                    <a:pt x="120294" y="80949"/>
                  </a:lnTo>
                  <a:lnTo>
                    <a:pt x="100799" y="98729"/>
                  </a:lnTo>
                  <a:lnTo>
                    <a:pt x="99123" y="99999"/>
                  </a:lnTo>
                  <a:lnTo>
                    <a:pt x="93560" y="99999"/>
                  </a:lnTo>
                  <a:lnTo>
                    <a:pt x="92722" y="103809"/>
                  </a:lnTo>
                  <a:lnTo>
                    <a:pt x="87160" y="103809"/>
                  </a:lnTo>
                  <a:lnTo>
                    <a:pt x="86601" y="107619"/>
                  </a:lnTo>
                  <a:lnTo>
                    <a:pt x="82702" y="111429"/>
                  </a:lnTo>
                  <a:lnTo>
                    <a:pt x="76288" y="116509"/>
                  </a:lnTo>
                  <a:lnTo>
                    <a:pt x="74828" y="121589"/>
                  </a:lnTo>
                  <a:lnTo>
                    <a:pt x="71983" y="122859"/>
                  </a:lnTo>
                  <a:lnTo>
                    <a:pt x="69342" y="131749"/>
                  </a:lnTo>
                  <a:lnTo>
                    <a:pt x="70726" y="133019"/>
                  </a:lnTo>
                  <a:lnTo>
                    <a:pt x="75742" y="133019"/>
                  </a:lnTo>
                  <a:lnTo>
                    <a:pt x="76288" y="129209"/>
                  </a:lnTo>
                  <a:lnTo>
                    <a:pt x="80200" y="129209"/>
                  </a:lnTo>
                  <a:lnTo>
                    <a:pt x="81584" y="127939"/>
                  </a:lnTo>
                  <a:lnTo>
                    <a:pt x="86042" y="127939"/>
                  </a:lnTo>
                  <a:lnTo>
                    <a:pt x="86321" y="126669"/>
                  </a:lnTo>
                  <a:lnTo>
                    <a:pt x="94119" y="126669"/>
                  </a:lnTo>
                  <a:lnTo>
                    <a:pt x="95796" y="131749"/>
                  </a:lnTo>
                  <a:lnTo>
                    <a:pt x="100799" y="131749"/>
                  </a:lnTo>
                  <a:lnTo>
                    <a:pt x="102196" y="130479"/>
                  </a:lnTo>
                  <a:lnTo>
                    <a:pt x="102196" y="126669"/>
                  </a:lnTo>
                  <a:lnTo>
                    <a:pt x="102196" y="121589"/>
                  </a:lnTo>
                  <a:lnTo>
                    <a:pt x="105537" y="116509"/>
                  </a:lnTo>
                  <a:lnTo>
                    <a:pt x="113334" y="111429"/>
                  </a:lnTo>
                  <a:lnTo>
                    <a:pt x="113880" y="110159"/>
                  </a:lnTo>
                  <a:lnTo>
                    <a:pt x="125577" y="110159"/>
                  </a:lnTo>
                  <a:lnTo>
                    <a:pt x="125577" y="105079"/>
                  </a:lnTo>
                  <a:lnTo>
                    <a:pt x="155651" y="105079"/>
                  </a:lnTo>
                  <a:lnTo>
                    <a:pt x="152869" y="108889"/>
                  </a:lnTo>
                  <a:lnTo>
                    <a:pt x="147853" y="108889"/>
                  </a:lnTo>
                  <a:lnTo>
                    <a:pt x="148132" y="111429"/>
                  </a:lnTo>
                  <a:lnTo>
                    <a:pt x="148132" y="122859"/>
                  </a:lnTo>
                  <a:lnTo>
                    <a:pt x="145630" y="122859"/>
                  </a:lnTo>
                  <a:lnTo>
                    <a:pt x="145630" y="131749"/>
                  </a:lnTo>
                  <a:lnTo>
                    <a:pt x="154825" y="144449"/>
                  </a:lnTo>
                  <a:lnTo>
                    <a:pt x="161213" y="144449"/>
                  </a:lnTo>
                  <a:lnTo>
                    <a:pt x="157327" y="148259"/>
                  </a:lnTo>
                  <a:lnTo>
                    <a:pt x="148691" y="163499"/>
                  </a:lnTo>
                  <a:lnTo>
                    <a:pt x="148691" y="171119"/>
                  </a:lnTo>
                  <a:lnTo>
                    <a:pt x="155092" y="182549"/>
                  </a:lnTo>
                  <a:lnTo>
                    <a:pt x="164007" y="182549"/>
                  </a:lnTo>
                  <a:lnTo>
                    <a:pt x="168744" y="180009"/>
                  </a:lnTo>
                  <a:lnTo>
                    <a:pt x="168744" y="183819"/>
                  </a:lnTo>
                  <a:lnTo>
                    <a:pt x="163169" y="186359"/>
                  </a:lnTo>
                  <a:lnTo>
                    <a:pt x="156489" y="186359"/>
                  </a:lnTo>
                  <a:lnTo>
                    <a:pt x="156489" y="193979"/>
                  </a:lnTo>
                  <a:lnTo>
                    <a:pt x="140335" y="235889"/>
                  </a:lnTo>
                  <a:lnTo>
                    <a:pt x="128638" y="243509"/>
                  </a:lnTo>
                  <a:lnTo>
                    <a:pt x="127533" y="249859"/>
                  </a:lnTo>
                  <a:lnTo>
                    <a:pt x="116674" y="249859"/>
                  </a:lnTo>
                  <a:lnTo>
                    <a:pt x="113601" y="254939"/>
                  </a:lnTo>
                  <a:lnTo>
                    <a:pt x="107480" y="261289"/>
                  </a:lnTo>
                  <a:lnTo>
                    <a:pt x="101917" y="265099"/>
                  </a:lnTo>
                  <a:lnTo>
                    <a:pt x="90779" y="265099"/>
                  </a:lnTo>
                  <a:lnTo>
                    <a:pt x="88544" y="266369"/>
                  </a:lnTo>
                  <a:lnTo>
                    <a:pt x="78524" y="266369"/>
                  </a:lnTo>
                  <a:lnTo>
                    <a:pt x="80200" y="271449"/>
                  </a:lnTo>
                  <a:lnTo>
                    <a:pt x="76288" y="271449"/>
                  </a:lnTo>
                  <a:lnTo>
                    <a:pt x="77127" y="268909"/>
                  </a:lnTo>
                  <a:lnTo>
                    <a:pt x="70726" y="268909"/>
                  </a:lnTo>
                  <a:lnTo>
                    <a:pt x="67945" y="281609"/>
                  </a:lnTo>
                  <a:lnTo>
                    <a:pt x="61544" y="281609"/>
                  </a:lnTo>
                  <a:lnTo>
                    <a:pt x="60147" y="282879"/>
                  </a:lnTo>
                  <a:lnTo>
                    <a:pt x="60147" y="289229"/>
                  </a:lnTo>
                  <a:lnTo>
                    <a:pt x="56527" y="287959"/>
                  </a:lnTo>
                  <a:lnTo>
                    <a:pt x="47066" y="287959"/>
                  </a:lnTo>
                  <a:lnTo>
                    <a:pt x="47066" y="293039"/>
                  </a:lnTo>
                  <a:lnTo>
                    <a:pt x="39814" y="293039"/>
                  </a:lnTo>
                  <a:lnTo>
                    <a:pt x="39814" y="286689"/>
                  </a:lnTo>
                  <a:lnTo>
                    <a:pt x="28956" y="286689"/>
                  </a:lnTo>
                  <a:lnTo>
                    <a:pt x="28956" y="299389"/>
                  </a:lnTo>
                  <a:lnTo>
                    <a:pt x="24790" y="301929"/>
                  </a:lnTo>
                  <a:lnTo>
                    <a:pt x="15875" y="301929"/>
                  </a:lnTo>
                  <a:lnTo>
                    <a:pt x="10591" y="310819"/>
                  </a:lnTo>
                  <a:lnTo>
                    <a:pt x="3340" y="310819"/>
                  </a:lnTo>
                  <a:lnTo>
                    <a:pt x="0" y="313359"/>
                  </a:lnTo>
                  <a:lnTo>
                    <a:pt x="3340" y="319709"/>
                  </a:lnTo>
                  <a:lnTo>
                    <a:pt x="8077" y="318439"/>
                  </a:lnTo>
                  <a:lnTo>
                    <a:pt x="19215" y="318439"/>
                  </a:lnTo>
                  <a:lnTo>
                    <a:pt x="22834" y="320979"/>
                  </a:lnTo>
                  <a:lnTo>
                    <a:pt x="22834" y="326059"/>
                  </a:lnTo>
                  <a:lnTo>
                    <a:pt x="24790" y="327329"/>
                  </a:lnTo>
                  <a:lnTo>
                    <a:pt x="24790" y="337489"/>
                  </a:lnTo>
                  <a:lnTo>
                    <a:pt x="23114" y="341299"/>
                  </a:lnTo>
                  <a:lnTo>
                    <a:pt x="16560" y="341299"/>
                  </a:lnTo>
                  <a:lnTo>
                    <a:pt x="10312" y="345109"/>
                  </a:lnTo>
                  <a:lnTo>
                    <a:pt x="10312" y="348919"/>
                  </a:lnTo>
                  <a:lnTo>
                    <a:pt x="10871" y="351459"/>
                  </a:lnTo>
                  <a:lnTo>
                    <a:pt x="15036" y="351459"/>
                  </a:lnTo>
                  <a:lnTo>
                    <a:pt x="13931" y="356539"/>
                  </a:lnTo>
                  <a:lnTo>
                    <a:pt x="18935" y="356539"/>
                  </a:lnTo>
                  <a:lnTo>
                    <a:pt x="16713" y="351459"/>
                  </a:lnTo>
                  <a:lnTo>
                    <a:pt x="27292" y="351459"/>
                  </a:lnTo>
                  <a:lnTo>
                    <a:pt x="35369" y="353999"/>
                  </a:lnTo>
                  <a:lnTo>
                    <a:pt x="47066" y="353999"/>
                  </a:lnTo>
                  <a:lnTo>
                    <a:pt x="51231" y="350189"/>
                  </a:lnTo>
                  <a:lnTo>
                    <a:pt x="51231" y="342569"/>
                  </a:lnTo>
                  <a:lnTo>
                    <a:pt x="48450" y="338759"/>
                  </a:lnTo>
                  <a:lnTo>
                    <a:pt x="54025" y="338759"/>
                  </a:lnTo>
                  <a:lnTo>
                    <a:pt x="56248" y="337489"/>
                  </a:lnTo>
                  <a:lnTo>
                    <a:pt x="59588" y="337489"/>
                  </a:lnTo>
                  <a:lnTo>
                    <a:pt x="52628" y="340029"/>
                  </a:lnTo>
                  <a:lnTo>
                    <a:pt x="52628" y="346379"/>
                  </a:lnTo>
                  <a:lnTo>
                    <a:pt x="53467" y="346379"/>
                  </a:lnTo>
                  <a:lnTo>
                    <a:pt x="58483" y="351459"/>
                  </a:lnTo>
                  <a:lnTo>
                    <a:pt x="56527" y="352729"/>
                  </a:lnTo>
                  <a:lnTo>
                    <a:pt x="50406" y="352729"/>
                  </a:lnTo>
                  <a:lnTo>
                    <a:pt x="48450" y="356539"/>
                  </a:lnTo>
                  <a:lnTo>
                    <a:pt x="40093" y="356539"/>
                  </a:lnTo>
                  <a:lnTo>
                    <a:pt x="34531" y="359079"/>
                  </a:lnTo>
                  <a:lnTo>
                    <a:pt x="28397" y="359079"/>
                  </a:lnTo>
                  <a:lnTo>
                    <a:pt x="26174" y="355269"/>
                  </a:lnTo>
                  <a:lnTo>
                    <a:pt x="23952" y="360349"/>
                  </a:lnTo>
                  <a:lnTo>
                    <a:pt x="26733" y="362889"/>
                  </a:lnTo>
                  <a:lnTo>
                    <a:pt x="31750" y="362889"/>
                  </a:lnTo>
                  <a:lnTo>
                    <a:pt x="32588" y="364159"/>
                  </a:lnTo>
                  <a:lnTo>
                    <a:pt x="32588" y="367969"/>
                  </a:lnTo>
                  <a:lnTo>
                    <a:pt x="33426" y="371779"/>
                  </a:lnTo>
                  <a:lnTo>
                    <a:pt x="38989" y="371779"/>
                  </a:lnTo>
                  <a:lnTo>
                    <a:pt x="40652" y="375589"/>
                  </a:lnTo>
                  <a:lnTo>
                    <a:pt x="50673" y="375589"/>
                  </a:lnTo>
                  <a:lnTo>
                    <a:pt x="52628" y="371779"/>
                  </a:lnTo>
                  <a:lnTo>
                    <a:pt x="52628" y="366699"/>
                  </a:lnTo>
                  <a:lnTo>
                    <a:pt x="56248" y="365429"/>
                  </a:lnTo>
                  <a:lnTo>
                    <a:pt x="62928" y="365429"/>
                  </a:lnTo>
                  <a:lnTo>
                    <a:pt x="62090" y="367969"/>
                  </a:lnTo>
                  <a:lnTo>
                    <a:pt x="68783" y="367969"/>
                  </a:lnTo>
                  <a:lnTo>
                    <a:pt x="69342" y="365429"/>
                  </a:lnTo>
                  <a:lnTo>
                    <a:pt x="75742" y="365429"/>
                  </a:lnTo>
                  <a:lnTo>
                    <a:pt x="75742" y="361619"/>
                  </a:lnTo>
                  <a:lnTo>
                    <a:pt x="77965" y="361619"/>
                  </a:lnTo>
                  <a:lnTo>
                    <a:pt x="77965" y="359079"/>
                  </a:lnTo>
                  <a:lnTo>
                    <a:pt x="77965" y="352729"/>
                  </a:lnTo>
                  <a:lnTo>
                    <a:pt x="81318" y="347649"/>
                  </a:lnTo>
                  <a:lnTo>
                    <a:pt x="109156" y="347649"/>
                  </a:lnTo>
                  <a:lnTo>
                    <a:pt x="109156" y="340029"/>
                  </a:lnTo>
                  <a:lnTo>
                    <a:pt x="114160" y="342569"/>
                  </a:lnTo>
                  <a:lnTo>
                    <a:pt x="116395" y="340029"/>
                  </a:lnTo>
                  <a:lnTo>
                    <a:pt x="117513" y="338759"/>
                  </a:lnTo>
                  <a:lnTo>
                    <a:pt x="119735" y="337489"/>
                  </a:lnTo>
                  <a:lnTo>
                    <a:pt x="119735" y="346379"/>
                  </a:lnTo>
                  <a:lnTo>
                    <a:pt x="121958" y="346379"/>
                  </a:lnTo>
                  <a:lnTo>
                    <a:pt x="121958" y="350189"/>
                  </a:lnTo>
                  <a:lnTo>
                    <a:pt x="118351" y="347649"/>
                  </a:lnTo>
                  <a:lnTo>
                    <a:pt x="118351" y="353999"/>
                  </a:lnTo>
                  <a:lnTo>
                    <a:pt x="125857" y="360349"/>
                  </a:lnTo>
                  <a:lnTo>
                    <a:pt x="131991" y="360349"/>
                  </a:lnTo>
                  <a:lnTo>
                    <a:pt x="133096" y="359079"/>
                  </a:lnTo>
                  <a:lnTo>
                    <a:pt x="143129" y="359079"/>
                  </a:lnTo>
                  <a:lnTo>
                    <a:pt x="143954" y="362889"/>
                  </a:lnTo>
                  <a:lnTo>
                    <a:pt x="153352" y="362889"/>
                  </a:lnTo>
                  <a:lnTo>
                    <a:pt x="155130" y="360349"/>
                  </a:lnTo>
                  <a:lnTo>
                    <a:pt x="156083" y="361619"/>
                  </a:lnTo>
                  <a:lnTo>
                    <a:pt x="156210" y="366699"/>
                  </a:lnTo>
                  <a:lnTo>
                    <a:pt x="148132" y="370509"/>
                  </a:lnTo>
                  <a:lnTo>
                    <a:pt x="140335" y="370509"/>
                  </a:lnTo>
                  <a:lnTo>
                    <a:pt x="140335" y="367969"/>
                  </a:lnTo>
                  <a:lnTo>
                    <a:pt x="131432" y="367969"/>
                  </a:lnTo>
                  <a:lnTo>
                    <a:pt x="128930" y="374319"/>
                  </a:lnTo>
                  <a:lnTo>
                    <a:pt x="128930" y="384479"/>
                  </a:lnTo>
                  <a:lnTo>
                    <a:pt x="131432" y="387019"/>
                  </a:lnTo>
                  <a:lnTo>
                    <a:pt x="148691" y="387019"/>
                  </a:lnTo>
                  <a:lnTo>
                    <a:pt x="147294" y="381939"/>
                  </a:lnTo>
                  <a:lnTo>
                    <a:pt x="156768" y="381939"/>
                  </a:lnTo>
                  <a:lnTo>
                    <a:pt x="158432" y="384479"/>
                  </a:lnTo>
                  <a:lnTo>
                    <a:pt x="167347" y="384479"/>
                  </a:lnTo>
                  <a:lnTo>
                    <a:pt x="168910" y="381939"/>
                  </a:lnTo>
                  <a:lnTo>
                    <a:pt x="175145" y="371779"/>
                  </a:lnTo>
                  <a:lnTo>
                    <a:pt x="182384" y="371779"/>
                  </a:lnTo>
                  <a:lnTo>
                    <a:pt x="182016" y="370509"/>
                  </a:lnTo>
                  <a:lnTo>
                    <a:pt x="181267" y="367969"/>
                  </a:lnTo>
                  <a:lnTo>
                    <a:pt x="185724" y="367969"/>
                  </a:lnTo>
                  <a:lnTo>
                    <a:pt x="185445" y="369239"/>
                  </a:lnTo>
                  <a:lnTo>
                    <a:pt x="185445" y="376859"/>
                  </a:lnTo>
                  <a:lnTo>
                    <a:pt x="185724" y="379399"/>
                  </a:lnTo>
                  <a:lnTo>
                    <a:pt x="193522" y="379399"/>
                  </a:lnTo>
                  <a:lnTo>
                    <a:pt x="195186" y="384479"/>
                  </a:lnTo>
                  <a:lnTo>
                    <a:pt x="199644" y="397179"/>
                  </a:lnTo>
                  <a:lnTo>
                    <a:pt x="201041" y="400989"/>
                  </a:lnTo>
                  <a:lnTo>
                    <a:pt x="210502" y="400989"/>
                  </a:lnTo>
                  <a:lnTo>
                    <a:pt x="219049" y="408609"/>
                  </a:lnTo>
                  <a:lnTo>
                    <a:pt x="220243" y="411149"/>
                  </a:lnTo>
                  <a:lnTo>
                    <a:pt x="223545" y="414959"/>
                  </a:lnTo>
                  <a:lnTo>
                    <a:pt x="225590" y="416229"/>
                  </a:lnTo>
                  <a:lnTo>
                    <a:pt x="232803" y="416229"/>
                  </a:lnTo>
                  <a:lnTo>
                    <a:pt x="238417" y="417499"/>
                  </a:lnTo>
                  <a:lnTo>
                    <a:pt x="241973" y="418769"/>
                  </a:lnTo>
                  <a:lnTo>
                    <a:pt x="251714" y="418769"/>
                  </a:lnTo>
                  <a:lnTo>
                    <a:pt x="252272" y="417499"/>
                  </a:lnTo>
                  <a:lnTo>
                    <a:pt x="266192" y="417499"/>
                  </a:lnTo>
                  <a:lnTo>
                    <a:pt x="272605" y="413689"/>
                  </a:lnTo>
                  <a:lnTo>
                    <a:pt x="272605" y="400989"/>
                  </a:lnTo>
                  <a:lnTo>
                    <a:pt x="280873" y="393369"/>
                  </a:lnTo>
                  <a:lnTo>
                    <a:pt x="288747" y="388289"/>
                  </a:lnTo>
                  <a:lnTo>
                    <a:pt x="290410" y="387019"/>
                  </a:lnTo>
                  <a:lnTo>
                    <a:pt x="297383" y="381939"/>
                  </a:lnTo>
                  <a:lnTo>
                    <a:pt x="297383" y="385749"/>
                  </a:lnTo>
                  <a:lnTo>
                    <a:pt x="312966" y="385749"/>
                  </a:lnTo>
                  <a:lnTo>
                    <a:pt x="316915" y="381939"/>
                  </a:lnTo>
                  <a:lnTo>
                    <a:pt x="322160" y="376859"/>
                  </a:lnTo>
                  <a:lnTo>
                    <a:pt x="329399" y="376859"/>
                  </a:lnTo>
                  <a:lnTo>
                    <a:pt x="331343" y="373049"/>
                  </a:lnTo>
                  <a:lnTo>
                    <a:pt x="335788" y="367969"/>
                  </a:lnTo>
                  <a:lnTo>
                    <a:pt x="336892" y="366699"/>
                  </a:lnTo>
                  <a:lnTo>
                    <a:pt x="338696" y="364159"/>
                  </a:lnTo>
                  <a:lnTo>
                    <a:pt x="338797" y="360349"/>
                  </a:lnTo>
                  <a:lnTo>
                    <a:pt x="338836" y="359079"/>
                  </a:lnTo>
                  <a:lnTo>
                    <a:pt x="338861" y="351459"/>
                  </a:lnTo>
                  <a:close/>
                </a:path>
              </a:pathLst>
            </a:custGeom>
            <a:solidFill>
              <a:srgbClr val="FFCC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620407" y="289089"/>
              <a:ext cx="635635" cy="1069975"/>
            </a:xfrm>
            <a:custGeom>
              <a:avLst/>
              <a:gdLst/>
              <a:ahLst/>
              <a:cxnLst/>
              <a:rect l="l" t="t" r="r" b="b"/>
              <a:pathLst>
                <a:path w="635635" h="1069975">
                  <a:moveTo>
                    <a:pt x="2781" y="345338"/>
                  </a:moveTo>
                  <a:lnTo>
                    <a:pt x="2159" y="344716"/>
                  </a:lnTo>
                  <a:lnTo>
                    <a:pt x="1384" y="344716"/>
                  </a:lnTo>
                  <a:lnTo>
                    <a:pt x="609" y="344716"/>
                  </a:lnTo>
                  <a:lnTo>
                    <a:pt x="0" y="345338"/>
                  </a:lnTo>
                  <a:lnTo>
                    <a:pt x="0" y="346875"/>
                  </a:lnTo>
                  <a:lnTo>
                    <a:pt x="609" y="347497"/>
                  </a:lnTo>
                  <a:lnTo>
                    <a:pt x="2159" y="347497"/>
                  </a:lnTo>
                  <a:lnTo>
                    <a:pt x="2781" y="346875"/>
                  </a:lnTo>
                  <a:lnTo>
                    <a:pt x="2781" y="345338"/>
                  </a:lnTo>
                  <a:close/>
                </a:path>
                <a:path w="635635" h="1069975">
                  <a:moveTo>
                    <a:pt x="3886" y="341223"/>
                  </a:moveTo>
                  <a:lnTo>
                    <a:pt x="3200" y="340537"/>
                  </a:lnTo>
                  <a:lnTo>
                    <a:pt x="2349" y="340537"/>
                  </a:lnTo>
                  <a:lnTo>
                    <a:pt x="1511" y="340537"/>
                  </a:lnTo>
                  <a:lnTo>
                    <a:pt x="825" y="341223"/>
                  </a:lnTo>
                  <a:lnTo>
                    <a:pt x="825" y="342912"/>
                  </a:lnTo>
                  <a:lnTo>
                    <a:pt x="1511" y="343598"/>
                  </a:lnTo>
                  <a:lnTo>
                    <a:pt x="3200" y="343598"/>
                  </a:lnTo>
                  <a:lnTo>
                    <a:pt x="3886" y="342912"/>
                  </a:lnTo>
                  <a:lnTo>
                    <a:pt x="3886" y="341223"/>
                  </a:lnTo>
                  <a:close/>
                </a:path>
                <a:path w="635635" h="1069975">
                  <a:moveTo>
                    <a:pt x="14185" y="319659"/>
                  </a:moveTo>
                  <a:lnTo>
                    <a:pt x="13068" y="318541"/>
                  </a:lnTo>
                  <a:lnTo>
                    <a:pt x="11684" y="318541"/>
                  </a:lnTo>
                  <a:lnTo>
                    <a:pt x="10299" y="318541"/>
                  </a:lnTo>
                  <a:lnTo>
                    <a:pt x="9182" y="319659"/>
                  </a:lnTo>
                  <a:lnTo>
                    <a:pt x="9182" y="322427"/>
                  </a:lnTo>
                  <a:lnTo>
                    <a:pt x="10299" y="323557"/>
                  </a:lnTo>
                  <a:lnTo>
                    <a:pt x="13068" y="323557"/>
                  </a:lnTo>
                  <a:lnTo>
                    <a:pt x="14185" y="322427"/>
                  </a:lnTo>
                  <a:lnTo>
                    <a:pt x="14185" y="319659"/>
                  </a:lnTo>
                  <a:close/>
                </a:path>
                <a:path w="635635" h="1069975">
                  <a:moveTo>
                    <a:pt x="17818" y="325767"/>
                  </a:moveTo>
                  <a:lnTo>
                    <a:pt x="17005" y="324954"/>
                  </a:lnTo>
                  <a:lnTo>
                    <a:pt x="16002" y="324954"/>
                  </a:lnTo>
                  <a:lnTo>
                    <a:pt x="14998" y="324954"/>
                  </a:lnTo>
                  <a:lnTo>
                    <a:pt x="14185" y="325767"/>
                  </a:lnTo>
                  <a:lnTo>
                    <a:pt x="14185" y="327761"/>
                  </a:lnTo>
                  <a:lnTo>
                    <a:pt x="14998" y="328574"/>
                  </a:lnTo>
                  <a:lnTo>
                    <a:pt x="17005" y="328574"/>
                  </a:lnTo>
                  <a:lnTo>
                    <a:pt x="17818" y="327761"/>
                  </a:lnTo>
                  <a:lnTo>
                    <a:pt x="17818" y="325767"/>
                  </a:lnTo>
                  <a:close/>
                </a:path>
                <a:path w="635635" h="1069975">
                  <a:moveTo>
                    <a:pt x="30886" y="303796"/>
                  </a:moveTo>
                  <a:lnTo>
                    <a:pt x="27825" y="300723"/>
                  </a:lnTo>
                  <a:lnTo>
                    <a:pt x="27825" y="295719"/>
                  </a:lnTo>
                  <a:lnTo>
                    <a:pt x="27546" y="294601"/>
                  </a:lnTo>
                  <a:lnTo>
                    <a:pt x="22263" y="294601"/>
                  </a:lnTo>
                  <a:lnTo>
                    <a:pt x="25044" y="300164"/>
                  </a:lnTo>
                  <a:lnTo>
                    <a:pt x="18923" y="300164"/>
                  </a:lnTo>
                  <a:lnTo>
                    <a:pt x="17246" y="302958"/>
                  </a:lnTo>
                  <a:lnTo>
                    <a:pt x="17246" y="307416"/>
                  </a:lnTo>
                  <a:lnTo>
                    <a:pt x="13906" y="309918"/>
                  </a:lnTo>
                  <a:lnTo>
                    <a:pt x="13906" y="315480"/>
                  </a:lnTo>
                  <a:lnTo>
                    <a:pt x="20027" y="315480"/>
                  </a:lnTo>
                  <a:lnTo>
                    <a:pt x="23380" y="315760"/>
                  </a:lnTo>
                  <a:lnTo>
                    <a:pt x="26162" y="315760"/>
                  </a:lnTo>
                  <a:lnTo>
                    <a:pt x="26441" y="312420"/>
                  </a:lnTo>
                  <a:lnTo>
                    <a:pt x="28105" y="309079"/>
                  </a:lnTo>
                  <a:lnTo>
                    <a:pt x="30886" y="309359"/>
                  </a:lnTo>
                  <a:lnTo>
                    <a:pt x="30886" y="309079"/>
                  </a:lnTo>
                  <a:lnTo>
                    <a:pt x="30886" y="303796"/>
                  </a:lnTo>
                  <a:close/>
                </a:path>
                <a:path w="635635" h="1069975">
                  <a:moveTo>
                    <a:pt x="53721" y="242531"/>
                  </a:moveTo>
                  <a:lnTo>
                    <a:pt x="50660" y="240093"/>
                  </a:lnTo>
                  <a:lnTo>
                    <a:pt x="50660" y="234734"/>
                  </a:lnTo>
                  <a:lnTo>
                    <a:pt x="45377" y="231114"/>
                  </a:lnTo>
                  <a:lnTo>
                    <a:pt x="45377" y="227215"/>
                  </a:lnTo>
                  <a:lnTo>
                    <a:pt x="38963" y="220535"/>
                  </a:lnTo>
                  <a:lnTo>
                    <a:pt x="35902" y="223596"/>
                  </a:lnTo>
                  <a:lnTo>
                    <a:pt x="34721" y="224777"/>
                  </a:lnTo>
                  <a:lnTo>
                    <a:pt x="38125" y="226098"/>
                  </a:lnTo>
                  <a:lnTo>
                    <a:pt x="38125" y="230555"/>
                  </a:lnTo>
                  <a:lnTo>
                    <a:pt x="41465" y="233337"/>
                  </a:lnTo>
                  <a:lnTo>
                    <a:pt x="47040" y="237794"/>
                  </a:lnTo>
                  <a:lnTo>
                    <a:pt x="49060" y="239191"/>
                  </a:lnTo>
                  <a:lnTo>
                    <a:pt x="47040" y="239191"/>
                  </a:lnTo>
                  <a:lnTo>
                    <a:pt x="44538" y="239191"/>
                  </a:lnTo>
                  <a:lnTo>
                    <a:pt x="41744" y="234454"/>
                  </a:lnTo>
                  <a:lnTo>
                    <a:pt x="37299" y="231114"/>
                  </a:lnTo>
                  <a:lnTo>
                    <a:pt x="35064" y="230555"/>
                  </a:lnTo>
                  <a:lnTo>
                    <a:pt x="35064" y="226656"/>
                  </a:lnTo>
                  <a:lnTo>
                    <a:pt x="34518" y="223875"/>
                  </a:lnTo>
                  <a:lnTo>
                    <a:pt x="31724" y="223875"/>
                  </a:lnTo>
                  <a:lnTo>
                    <a:pt x="30619" y="224713"/>
                  </a:lnTo>
                  <a:lnTo>
                    <a:pt x="30619" y="230835"/>
                  </a:lnTo>
                  <a:lnTo>
                    <a:pt x="32842" y="234734"/>
                  </a:lnTo>
                  <a:lnTo>
                    <a:pt x="32842" y="243090"/>
                  </a:lnTo>
                  <a:lnTo>
                    <a:pt x="29502" y="246430"/>
                  </a:lnTo>
                  <a:lnTo>
                    <a:pt x="29502" y="253669"/>
                  </a:lnTo>
                  <a:lnTo>
                    <a:pt x="26441" y="253111"/>
                  </a:lnTo>
                  <a:lnTo>
                    <a:pt x="26441" y="258127"/>
                  </a:lnTo>
                  <a:lnTo>
                    <a:pt x="28943" y="258686"/>
                  </a:lnTo>
                  <a:lnTo>
                    <a:pt x="28943" y="264248"/>
                  </a:lnTo>
                  <a:lnTo>
                    <a:pt x="30899" y="267589"/>
                  </a:lnTo>
                  <a:lnTo>
                    <a:pt x="30899" y="278168"/>
                  </a:lnTo>
                  <a:lnTo>
                    <a:pt x="32842" y="278447"/>
                  </a:lnTo>
                  <a:lnTo>
                    <a:pt x="32842" y="283464"/>
                  </a:lnTo>
                  <a:lnTo>
                    <a:pt x="34518" y="284302"/>
                  </a:lnTo>
                  <a:lnTo>
                    <a:pt x="40640" y="284302"/>
                  </a:lnTo>
                  <a:lnTo>
                    <a:pt x="40360" y="283184"/>
                  </a:lnTo>
                  <a:lnTo>
                    <a:pt x="45097" y="283184"/>
                  </a:lnTo>
                  <a:lnTo>
                    <a:pt x="44538" y="284022"/>
                  </a:lnTo>
                  <a:lnTo>
                    <a:pt x="48983" y="284022"/>
                  </a:lnTo>
                  <a:lnTo>
                    <a:pt x="50380" y="284302"/>
                  </a:lnTo>
                  <a:lnTo>
                    <a:pt x="50380" y="279844"/>
                  </a:lnTo>
                  <a:lnTo>
                    <a:pt x="47320" y="277063"/>
                  </a:lnTo>
                  <a:lnTo>
                    <a:pt x="40640" y="277063"/>
                  </a:lnTo>
                  <a:lnTo>
                    <a:pt x="40360" y="274002"/>
                  </a:lnTo>
                  <a:lnTo>
                    <a:pt x="47599" y="274002"/>
                  </a:lnTo>
                  <a:lnTo>
                    <a:pt x="46482" y="268986"/>
                  </a:lnTo>
                  <a:lnTo>
                    <a:pt x="46482" y="261188"/>
                  </a:lnTo>
                  <a:lnTo>
                    <a:pt x="44818" y="261467"/>
                  </a:lnTo>
                  <a:lnTo>
                    <a:pt x="42024" y="257568"/>
                  </a:lnTo>
                  <a:lnTo>
                    <a:pt x="42583" y="258127"/>
                  </a:lnTo>
                  <a:lnTo>
                    <a:pt x="47040" y="258127"/>
                  </a:lnTo>
                  <a:lnTo>
                    <a:pt x="48983" y="257568"/>
                  </a:lnTo>
                  <a:lnTo>
                    <a:pt x="48983" y="249212"/>
                  </a:lnTo>
                  <a:lnTo>
                    <a:pt x="53721" y="248653"/>
                  </a:lnTo>
                  <a:lnTo>
                    <a:pt x="53721" y="242531"/>
                  </a:lnTo>
                  <a:close/>
                </a:path>
                <a:path w="635635" h="1069975">
                  <a:moveTo>
                    <a:pt x="55676" y="219138"/>
                  </a:moveTo>
                  <a:lnTo>
                    <a:pt x="53454" y="216636"/>
                  </a:lnTo>
                  <a:lnTo>
                    <a:pt x="49555" y="216636"/>
                  </a:lnTo>
                  <a:lnTo>
                    <a:pt x="49555" y="213855"/>
                  </a:lnTo>
                  <a:lnTo>
                    <a:pt x="52336" y="212737"/>
                  </a:lnTo>
                  <a:lnTo>
                    <a:pt x="55118" y="211620"/>
                  </a:lnTo>
                  <a:lnTo>
                    <a:pt x="52895" y="209118"/>
                  </a:lnTo>
                  <a:lnTo>
                    <a:pt x="48996" y="209118"/>
                  </a:lnTo>
                  <a:lnTo>
                    <a:pt x="47320" y="207441"/>
                  </a:lnTo>
                  <a:lnTo>
                    <a:pt x="43421" y="207441"/>
                  </a:lnTo>
                  <a:lnTo>
                    <a:pt x="43980" y="204660"/>
                  </a:lnTo>
                  <a:lnTo>
                    <a:pt x="36741" y="204660"/>
                  </a:lnTo>
                  <a:lnTo>
                    <a:pt x="32283" y="207721"/>
                  </a:lnTo>
                  <a:lnTo>
                    <a:pt x="32283" y="212737"/>
                  </a:lnTo>
                  <a:lnTo>
                    <a:pt x="33959" y="213017"/>
                  </a:lnTo>
                  <a:lnTo>
                    <a:pt x="33959" y="217474"/>
                  </a:lnTo>
                  <a:lnTo>
                    <a:pt x="35356" y="219697"/>
                  </a:lnTo>
                  <a:lnTo>
                    <a:pt x="40373" y="219697"/>
                  </a:lnTo>
                  <a:lnTo>
                    <a:pt x="42875" y="223037"/>
                  </a:lnTo>
                  <a:lnTo>
                    <a:pt x="48717" y="223037"/>
                  </a:lnTo>
                  <a:lnTo>
                    <a:pt x="50673" y="221373"/>
                  </a:lnTo>
                  <a:lnTo>
                    <a:pt x="55676" y="219138"/>
                  </a:lnTo>
                  <a:close/>
                </a:path>
                <a:path w="635635" h="1069975">
                  <a:moveTo>
                    <a:pt x="55676" y="146850"/>
                  </a:moveTo>
                  <a:lnTo>
                    <a:pt x="54737" y="145910"/>
                  </a:lnTo>
                  <a:lnTo>
                    <a:pt x="52425" y="145910"/>
                  </a:lnTo>
                  <a:lnTo>
                    <a:pt x="51498" y="146850"/>
                  </a:lnTo>
                  <a:lnTo>
                    <a:pt x="51498" y="149148"/>
                  </a:lnTo>
                  <a:lnTo>
                    <a:pt x="52425" y="150088"/>
                  </a:lnTo>
                  <a:lnTo>
                    <a:pt x="53581" y="150088"/>
                  </a:lnTo>
                  <a:lnTo>
                    <a:pt x="54737" y="150088"/>
                  </a:lnTo>
                  <a:lnTo>
                    <a:pt x="55676" y="149148"/>
                  </a:lnTo>
                  <a:lnTo>
                    <a:pt x="55676" y="146850"/>
                  </a:lnTo>
                  <a:close/>
                </a:path>
                <a:path w="635635" h="1069975">
                  <a:moveTo>
                    <a:pt x="57073" y="223875"/>
                  </a:moveTo>
                  <a:lnTo>
                    <a:pt x="54838" y="221640"/>
                  </a:lnTo>
                  <a:lnTo>
                    <a:pt x="51650" y="226377"/>
                  </a:lnTo>
                  <a:lnTo>
                    <a:pt x="54013" y="226377"/>
                  </a:lnTo>
                  <a:lnTo>
                    <a:pt x="55397" y="226377"/>
                  </a:lnTo>
                  <a:lnTo>
                    <a:pt x="57073" y="223875"/>
                  </a:lnTo>
                  <a:close/>
                </a:path>
                <a:path w="635635" h="1069975">
                  <a:moveTo>
                    <a:pt x="62915" y="157708"/>
                  </a:moveTo>
                  <a:lnTo>
                    <a:pt x="61988" y="156768"/>
                  </a:lnTo>
                  <a:lnTo>
                    <a:pt x="59677" y="156768"/>
                  </a:lnTo>
                  <a:lnTo>
                    <a:pt x="58737" y="157708"/>
                  </a:lnTo>
                  <a:lnTo>
                    <a:pt x="58737" y="160007"/>
                  </a:lnTo>
                  <a:lnTo>
                    <a:pt x="59677" y="160947"/>
                  </a:lnTo>
                  <a:lnTo>
                    <a:pt x="60833" y="160947"/>
                  </a:lnTo>
                  <a:lnTo>
                    <a:pt x="61988" y="160947"/>
                  </a:lnTo>
                  <a:lnTo>
                    <a:pt x="62915" y="160007"/>
                  </a:lnTo>
                  <a:lnTo>
                    <a:pt x="62915" y="157708"/>
                  </a:lnTo>
                  <a:close/>
                </a:path>
                <a:path w="635635" h="1069975">
                  <a:moveTo>
                    <a:pt x="69875" y="94119"/>
                  </a:moveTo>
                  <a:lnTo>
                    <a:pt x="63195" y="94119"/>
                  </a:lnTo>
                  <a:lnTo>
                    <a:pt x="63398" y="96558"/>
                  </a:lnTo>
                  <a:lnTo>
                    <a:pt x="67779" y="100939"/>
                  </a:lnTo>
                  <a:lnTo>
                    <a:pt x="69875" y="100241"/>
                  </a:lnTo>
                  <a:lnTo>
                    <a:pt x="69875" y="97739"/>
                  </a:lnTo>
                  <a:lnTo>
                    <a:pt x="69875" y="94119"/>
                  </a:lnTo>
                  <a:close/>
                </a:path>
                <a:path w="635635" h="1069975">
                  <a:moveTo>
                    <a:pt x="70713" y="174866"/>
                  </a:moveTo>
                  <a:lnTo>
                    <a:pt x="68757" y="174307"/>
                  </a:lnTo>
                  <a:lnTo>
                    <a:pt x="66255" y="174307"/>
                  </a:lnTo>
                  <a:lnTo>
                    <a:pt x="63754" y="174307"/>
                  </a:lnTo>
                  <a:lnTo>
                    <a:pt x="60693" y="173189"/>
                  </a:lnTo>
                  <a:lnTo>
                    <a:pt x="60693" y="168186"/>
                  </a:lnTo>
                  <a:lnTo>
                    <a:pt x="61239" y="166789"/>
                  </a:lnTo>
                  <a:lnTo>
                    <a:pt x="51219" y="166789"/>
                  </a:lnTo>
                  <a:lnTo>
                    <a:pt x="50114" y="172364"/>
                  </a:lnTo>
                  <a:lnTo>
                    <a:pt x="45656" y="172364"/>
                  </a:lnTo>
                  <a:lnTo>
                    <a:pt x="44818" y="171805"/>
                  </a:lnTo>
                  <a:lnTo>
                    <a:pt x="44818" y="166230"/>
                  </a:lnTo>
                  <a:lnTo>
                    <a:pt x="47320" y="164287"/>
                  </a:lnTo>
                  <a:lnTo>
                    <a:pt x="40640" y="164287"/>
                  </a:lnTo>
                  <a:lnTo>
                    <a:pt x="41478" y="168465"/>
                  </a:lnTo>
                  <a:lnTo>
                    <a:pt x="36461" y="171805"/>
                  </a:lnTo>
                  <a:lnTo>
                    <a:pt x="36741" y="169849"/>
                  </a:lnTo>
                  <a:lnTo>
                    <a:pt x="32842" y="169849"/>
                  </a:lnTo>
                  <a:lnTo>
                    <a:pt x="32283" y="171526"/>
                  </a:lnTo>
                  <a:lnTo>
                    <a:pt x="26162" y="171526"/>
                  </a:lnTo>
                  <a:lnTo>
                    <a:pt x="23926" y="174586"/>
                  </a:lnTo>
                  <a:lnTo>
                    <a:pt x="19481" y="181267"/>
                  </a:lnTo>
                  <a:lnTo>
                    <a:pt x="18643" y="185724"/>
                  </a:lnTo>
                  <a:lnTo>
                    <a:pt x="24206" y="185724"/>
                  </a:lnTo>
                  <a:lnTo>
                    <a:pt x="23660" y="189344"/>
                  </a:lnTo>
                  <a:lnTo>
                    <a:pt x="29781" y="189344"/>
                  </a:lnTo>
                  <a:lnTo>
                    <a:pt x="28676" y="187947"/>
                  </a:lnTo>
                  <a:lnTo>
                    <a:pt x="34798" y="187947"/>
                  </a:lnTo>
                  <a:lnTo>
                    <a:pt x="35623" y="192405"/>
                  </a:lnTo>
                  <a:lnTo>
                    <a:pt x="35623" y="198526"/>
                  </a:lnTo>
                  <a:lnTo>
                    <a:pt x="37579" y="199644"/>
                  </a:lnTo>
                  <a:lnTo>
                    <a:pt x="43154" y="199644"/>
                  </a:lnTo>
                  <a:lnTo>
                    <a:pt x="42037" y="201320"/>
                  </a:lnTo>
                  <a:lnTo>
                    <a:pt x="49276" y="201320"/>
                  </a:lnTo>
                  <a:lnTo>
                    <a:pt x="48996" y="203542"/>
                  </a:lnTo>
                  <a:lnTo>
                    <a:pt x="52336" y="206883"/>
                  </a:lnTo>
                  <a:lnTo>
                    <a:pt x="62077" y="206883"/>
                  </a:lnTo>
                  <a:lnTo>
                    <a:pt x="55676" y="202145"/>
                  </a:lnTo>
                  <a:lnTo>
                    <a:pt x="62357" y="202145"/>
                  </a:lnTo>
                  <a:lnTo>
                    <a:pt x="62636" y="199644"/>
                  </a:lnTo>
                  <a:lnTo>
                    <a:pt x="62636" y="193522"/>
                  </a:lnTo>
                  <a:lnTo>
                    <a:pt x="57073" y="194360"/>
                  </a:lnTo>
                  <a:lnTo>
                    <a:pt x="50380" y="194360"/>
                  </a:lnTo>
                  <a:lnTo>
                    <a:pt x="48437" y="192125"/>
                  </a:lnTo>
                  <a:lnTo>
                    <a:pt x="64312" y="192125"/>
                  </a:lnTo>
                  <a:lnTo>
                    <a:pt x="65430" y="189903"/>
                  </a:lnTo>
                  <a:lnTo>
                    <a:pt x="65430" y="185445"/>
                  </a:lnTo>
                  <a:lnTo>
                    <a:pt x="62077" y="183769"/>
                  </a:lnTo>
                  <a:lnTo>
                    <a:pt x="57619" y="178765"/>
                  </a:lnTo>
                  <a:lnTo>
                    <a:pt x="53454" y="175704"/>
                  </a:lnTo>
                  <a:lnTo>
                    <a:pt x="61798" y="175704"/>
                  </a:lnTo>
                  <a:lnTo>
                    <a:pt x="64592" y="181546"/>
                  </a:lnTo>
                  <a:lnTo>
                    <a:pt x="69596" y="181546"/>
                  </a:lnTo>
                  <a:lnTo>
                    <a:pt x="70713" y="179882"/>
                  </a:lnTo>
                  <a:lnTo>
                    <a:pt x="70713" y="174866"/>
                  </a:lnTo>
                  <a:close/>
                </a:path>
                <a:path w="635635" h="1069975">
                  <a:moveTo>
                    <a:pt x="83515" y="126428"/>
                  </a:moveTo>
                  <a:lnTo>
                    <a:pt x="82118" y="118910"/>
                  </a:lnTo>
                  <a:lnTo>
                    <a:pt x="75438" y="118910"/>
                  </a:lnTo>
                  <a:lnTo>
                    <a:pt x="72936" y="120853"/>
                  </a:lnTo>
                  <a:lnTo>
                    <a:pt x="72936" y="124752"/>
                  </a:lnTo>
                  <a:lnTo>
                    <a:pt x="73774" y="126149"/>
                  </a:lnTo>
                  <a:lnTo>
                    <a:pt x="75996" y="125310"/>
                  </a:lnTo>
                  <a:lnTo>
                    <a:pt x="78219" y="124472"/>
                  </a:lnTo>
                  <a:lnTo>
                    <a:pt x="78219" y="126428"/>
                  </a:lnTo>
                  <a:lnTo>
                    <a:pt x="83515" y="126428"/>
                  </a:lnTo>
                  <a:close/>
                </a:path>
                <a:path w="635635" h="1069975">
                  <a:moveTo>
                    <a:pt x="101333" y="400685"/>
                  </a:moveTo>
                  <a:lnTo>
                    <a:pt x="100495" y="399008"/>
                  </a:lnTo>
                  <a:lnTo>
                    <a:pt x="97993" y="399008"/>
                  </a:lnTo>
                  <a:lnTo>
                    <a:pt x="95491" y="399008"/>
                  </a:lnTo>
                  <a:lnTo>
                    <a:pt x="93814" y="402069"/>
                  </a:lnTo>
                  <a:lnTo>
                    <a:pt x="87693" y="402069"/>
                  </a:lnTo>
                  <a:lnTo>
                    <a:pt x="85178" y="404571"/>
                  </a:lnTo>
                  <a:lnTo>
                    <a:pt x="73494" y="404571"/>
                  </a:lnTo>
                  <a:lnTo>
                    <a:pt x="71539" y="408203"/>
                  </a:lnTo>
                  <a:lnTo>
                    <a:pt x="71539" y="411543"/>
                  </a:lnTo>
                  <a:lnTo>
                    <a:pt x="73494" y="410984"/>
                  </a:lnTo>
                  <a:lnTo>
                    <a:pt x="73494" y="417106"/>
                  </a:lnTo>
                  <a:lnTo>
                    <a:pt x="76555" y="420166"/>
                  </a:lnTo>
                  <a:lnTo>
                    <a:pt x="82677" y="420166"/>
                  </a:lnTo>
                  <a:lnTo>
                    <a:pt x="83794" y="419887"/>
                  </a:lnTo>
                  <a:lnTo>
                    <a:pt x="83794" y="413207"/>
                  </a:lnTo>
                  <a:lnTo>
                    <a:pt x="86017" y="412927"/>
                  </a:lnTo>
                  <a:lnTo>
                    <a:pt x="91033" y="412927"/>
                  </a:lnTo>
                  <a:lnTo>
                    <a:pt x="92697" y="410705"/>
                  </a:lnTo>
                  <a:lnTo>
                    <a:pt x="92697" y="407365"/>
                  </a:lnTo>
                  <a:lnTo>
                    <a:pt x="93814" y="405409"/>
                  </a:lnTo>
                  <a:lnTo>
                    <a:pt x="99936" y="405409"/>
                  </a:lnTo>
                  <a:lnTo>
                    <a:pt x="101333" y="404571"/>
                  </a:lnTo>
                  <a:lnTo>
                    <a:pt x="101333" y="400685"/>
                  </a:lnTo>
                  <a:close/>
                </a:path>
                <a:path w="635635" h="1069975">
                  <a:moveTo>
                    <a:pt x="105791" y="59321"/>
                  </a:moveTo>
                  <a:lnTo>
                    <a:pt x="105511" y="57365"/>
                  </a:lnTo>
                  <a:lnTo>
                    <a:pt x="101066" y="54025"/>
                  </a:lnTo>
                  <a:lnTo>
                    <a:pt x="100228" y="50406"/>
                  </a:lnTo>
                  <a:lnTo>
                    <a:pt x="93548" y="50406"/>
                  </a:lnTo>
                  <a:lnTo>
                    <a:pt x="94373" y="53479"/>
                  </a:lnTo>
                  <a:lnTo>
                    <a:pt x="98272" y="57924"/>
                  </a:lnTo>
                  <a:lnTo>
                    <a:pt x="99669" y="59321"/>
                  </a:lnTo>
                  <a:lnTo>
                    <a:pt x="102730" y="59321"/>
                  </a:lnTo>
                  <a:lnTo>
                    <a:pt x="105791" y="59321"/>
                  </a:lnTo>
                  <a:close/>
                </a:path>
                <a:path w="635635" h="1069975">
                  <a:moveTo>
                    <a:pt x="133642" y="371995"/>
                  </a:moveTo>
                  <a:lnTo>
                    <a:pt x="126403" y="371995"/>
                  </a:lnTo>
                  <a:lnTo>
                    <a:pt x="121666" y="376174"/>
                  </a:lnTo>
                  <a:lnTo>
                    <a:pt x="113868" y="382854"/>
                  </a:lnTo>
                  <a:lnTo>
                    <a:pt x="114147" y="385648"/>
                  </a:lnTo>
                  <a:lnTo>
                    <a:pt x="106349" y="392328"/>
                  </a:lnTo>
                  <a:lnTo>
                    <a:pt x="106908" y="395109"/>
                  </a:lnTo>
                  <a:lnTo>
                    <a:pt x="114706" y="395109"/>
                  </a:lnTo>
                  <a:lnTo>
                    <a:pt x="123063" y="386753"/>
                  </a:lnTo>
                  <a:lnTo>
                    <a:pt x="123621" y="384251"/>
                  </a:lnTo>
                  <a:lnTo>
                    <a:pt x="126682" y="384251"/>
                  </a:lnTo>
                  <a:lnTo>
                    <a:pt x="129743" y="384251"/>
                  </a:lnTo>
                  <a:lnTo>
                    <a:pt x="129184" y="381190"/>
                  </a:lnTo>
                  <a:lnTo>
                    <a:pt x="132524" y="375056"/>
                  </a:lnTo>
                  <a:lnTo>
                    <a:pt x="133642" y="371995"/>
                  </a:lnTo>
                  <a:close/>
                </a:path>
                <a:path w="635635" h="1069975">
                  <a:moveTo>
                    <a:pt x="157302" y="299059"/>
                  </a:moveTo>
                  <a:lnTo>
                    <a:pt x="151460" y="297662"/>
                  </a:lnTo>
                  <a:lnTo>
                    <a:pt x="147002" y="297662"/>
                  </a:lnTo>
                  <a:lnTo>
                    <a:pt x="140906" y="296913"/>
                  </a:lnTo>
                  <a:lnTo>
                    <a:pt x="131851" y="295681"/>
                  </a:lnTo>
                  <a:lnTo>
                    <a:pt x="123621" y="295427"/>
                  </a:lnTo>
                  <a:lnTo>
                    <a:pt x="120027" y="297662"/>
                  </a:lnTo>
                  <a:lnTo>
                    <a:pt x="123596" y="301294"/>
                  </a:lnTo>
                  <a:lnTo>
                    <a:pt x="131432" y="306222"/>
                  </a:lnTo>
                  <a:lnTo>
                    <a:pt x="139268" y="311048"/>
                  </a:lnTo>
                  <a:lnTo>
                    <a:pt x="142824" y="314363"/>
                  </a:lnTo>
                  <a:lnTo>
                    <a:pt x="142824" y="317157"/>
                  </a:lnTo>
                  <a:lnTo>
                    <a:pt x="145884" y="321602"/>
                  </a:lnTo>
                  <a:lnTo>
                    <a:pt x="153962" y="321602"/>
                  </a:lnTo>
                  <a:lnTo>
                    <a:pt x="157302" y="317157"/>
                  </a:lnTo>
                  <a:lnTo>
                    <a:pt x="157302" y="299059"/>
                  </a:lnTo>
                  <a:close/>
                </a:path>
                <a:path w="635635" h="1069975">
                  <a:moveTo>
                    <a:pt x="158699" y="341972"/>
                  </a:moveTo>
                  <a:lnTo>
                    <a:pt x="157822" y="341096"/>
                  </a:lnTo>
                  <a:lnTo>
                    <a:pt x="156743" y="341096"/>
                  </a:lnTo>
                  <a:lnTo>
                    <a:pt x="155676" y="341096"/>
                  </a:lnTo>
                  <a:lnTo>
                    <a:pt x="154800" y="341972"/>
                  </a:lnTo>
                  <a:lnTo>
                    <a:pt x="154800" y="344119"/>
                  </a:lnTo>
                  <a:lnTo>
                    <a:pt x="155676" y="344995"/>
                  </a:lnTo>
                  <a:lnTo>
                    <a:pt x="157822" y="344995"/>
                  </a:lnTo>
                  <a:lnTo>
                    <a:pt x="158699" y="344119"/>
                  </a:lnTo>
                  <a:lnTo>
                    <a:pt x="158699" y="341972"/>
                  </a:lnTo>
                  <a:close/>
                </a:path>
                <a:path w="635635" h="1069975">
                  <a:moveTo>
                    <a:pt x="164833" y="413486"/>
                  </a:moveTo>
                  <a:lnTo>
                    <a:pt x="159816" y="410984"/>
                  </a:lnTo>
                  <a:lnTo>
                    <a:pt x="155917" y="410984"/>
                  </a:lnTo>
                  <a:lnTo>
                    <a:pt x="154813" y="411543"/>
                  </a:lnTo>
                  <a:lnTo>
                    <a:pt x="154813" y="415429"/>
                  </a:lnTo>
                  <a:lnTo>
                    <a:pt x="156197" y="417385"/>
                  </a:lnTo>
                  <a:lnTo>
                    <a:pt x="160375" y="417385"/>
                  </a:lnTo>
                  <a:lnTo>
                    <a:pt x="164833" y="417385"/>
                  </a:lnTo>
                  <a:lnTo>
                    <a:pt x="164833" y="413486"/>
                  </a:lnTo>
                  <a:close/>
                </a:path>
                <a:path w="635635" h="1069975">
                  <a:moveTo>
                    <a:pt x="167614" y="488111"/>
                  </a:moveTo>
                  <a:lnTo>
                    <a:pt x="162039" y="488111"/>
                  </a:lnTo>
                  <a:lnTo>
                    <a:pt x="161759" y="489788"/>
                  </a:lnTo>
                  <a:lnTo>
                    <a:pt x="159258" y="492569"/>
                  </a:lnTo>
                  <a:lnTo>
                    <a:pt x="156756" y="495350"/>
                  </a:lnTo>
                  <a:lnTo>
                    <a:pt x="153695" y="497027"/>
                  </a:lnTo>
                  <a:lnTo>
                    <a:pt x="153695" y="503148"/>
                  </a:lnTo>
                  <a:lnTo>
                    <a:pt x="152298" y="503707"/>
                  </a:lnTo>
                  <a:lnTo>
                    <a:pt x="152298" y="508165"/>
                  </a:lnTo>
                  <a:lnTo>
                    <a:pt x="152019" y="510667"/>
                  </a:lnTo>
                  <a:lnTo>
                    <a:pt x="157873" y="510667"/>
                  </a:lnTo>
                  <a:lnTo>
                    <a:pt x="160655" y="505104"/>
                  </a:lnTo>
                  <a:lnTo>
                    <a:pt x="160655" y="500646"/>
                  </a:lnTo>
                  <a:lnTo>
                    <a:pt x="161213" y="498970"/>
                  </a:lnTo>
                  <a:lnTo>
                    <a:pt x="166497" y="493687"/>
                  </a:lnTo>
                  <a:lnTo>
                    <a:pt x="166497" y="489788"/>
                  </a:lnTo>
                  <a:lnTo>
                    <a:pt x="167614" y="488111"/>
                  </a:lnTo>
                  <a:close/>
                </a:path>
                <a:path w="635635" h="1069975">
                  <a:moveTo>
                    <a:pt x="173177" y="323278"/>
                  </a:moveTo>
                  <a:lnTo>
                    <a:pt x="171234" y="321043"/>
                  </a:lnTo>
                  <a:lnTo>
                    <a:pt x="166217" y="321043"/>
                  </a:lnTo>
                  <a:lnTo>
                    <a:pt x="162877" y="327177"/>
                  </a:lnTo>
                  <a:lnTo>
                    <a:pt x="162877" y="332740"/>
                  </a:lnTo>
                  <a:lnTo>
                    <a:pt x="163995" y="335254"/>
                  </a:lnTo>
                  <a:lnTo>
                    <a:pt x="171234" y="335254"/>
                  </a:lnTo>
                  <a:lnTo>
                    <a:pt x="173177" y="328841"/>
                  </a:lnTo>
                  <a:lnTo>
                    <a:pt x="173177" y="326059"/>
                  </a:lnTo>
                  <a:lnTo>
                    <a:pt x="173177" y="323278"/>
                  </a:lnTo>
                  <a:close/>
                </a:path>
                <a:path w="635635" h="1069975">
                  <a:moveTo>
                    <a:pt x="173177" y="13373"/>
                  </a:moveTo>
                  <a:lnTo>
                    <a:pt x="171221" y="14211"/>
                  </a:lnTo>
                  <a:lnTo>
                    <a:pt x="171221" y="6413"/>
                  </a:lnTo>
                  <a:lnTo>
                    <a:pt x="168440" y="0"/>
                  </a:lnTo>
                  <a:lnTo>
                    <a:pt x="160083" y="0"/>
                  </a:lnTo>
                  <a:lnTo>
                    <a:pt x="157302" y="6959"/>
                  </a:lnTo>
                  <a:lnTo>
                    <a:pt x="147281" y="14757"/>
                  </a:lnTo>
                  <a:lnTo>
                    <a:pt x="143103" y="18935"/>
                  </a:lnTo>
                  <a:lnTo>
                    <a:pt x="135864" y="22275"/>
                  </a:lnTo>
                  <a:lnTo>
                    <a:pt x="135305" y="25349"/>
                  </a:lnTo>
                  <a:lnTo>
                    <a:pt x="129743" y="29235"/>
                  </a:lnTo>
                  <a:lnTo>
                    <a:pt x="126961" y="31470"/>
                  </a:lnTo>
                  <a:lnTo>
                    <a:pt x="118605" y="31470"/>
                  </a:lnTo>
                  <a:lnTo>
                    <a:pt x="114985" y="35090"/>
                  </a:lnTo>
                  <a:lnTo>
                    <a:pt x="103847" y="43446"/>
                  </a:lnTo>
                  <a:lnTo>
                    <a:pt x="103847" y="51790"/>
                  </a:lnTo>
                  <a:lnTo>
                    <a:pt x="109410" y="58204"/>
                  </a:lnTo>
                  <a:lnTo>
                    <a:pt x="109689" y="59867"/>
                  </a:lnTo>
                  <a:lnTo>
                    <a:pt x="112471" y="64325"/>
                  </a:lnTo>
                  <a:lnTo>
                    <a:pt x="113588" y="66548"/>
                  </a:lnTo>
                  <a:lnTo>
                    <a:pt x="109131" y="66548"/>
                  </a:lnTo>
                  <a:lnTo>
                    <a:pt x="105232" y="61544"/>
                  </a:lnTo>
                  <a:lnTo>
                    <a:pt x="97993" y="61544"/>
                  </a:lnTo>
                  <a:lnTo>
                    <a:pt x="96050" y="66827"/>
                  </a:lnTo>
                  <a:lnTo>
                    <a:pt x="96050" y="73507"/>
                  </a:lnTo>
                  <a:lnTo>
                    <a:pt x="96875" y="77127"/>
                  </a:lnTo>
                  <a:lnTo>
                    <a:pt x="94094" y="77127"/>
                  </a:lnTo>
                  <a:lnTo>
                    <a:pt x="93814" y="75742"/>
                  </a:lnTo>
                  <a:lnTo>
                    <a:pt x="93814" y="66268"/>
                  </a:lnTo>
                  <a:lnTo>
                    <a:pt x="91313" y="63766"/>
                  </a:lnTo>
                  <a:lnTo>
                    <a:pt x="91313" y="58204"/>
                  </a:lnTo>
                  <a:lnTo>
                    <a:pt x="90474" y="56527"/>
                  </a:lnTo>
                  <a:lnTo>
                    <a:pt x="84912" y="56527"/>
                  </a:lnTo>
                  <a:lnTo>
                    <a:pt x="84074" y="53467"/>
                  </a:lnTo>
                  <a:lnTo>
                    <a:pt x="77393" y="53467"/>
                  </a:lnTo>
                  <a:lnTo>
                    <a:pt x="75996" y="55968"/>
                  </a:lnTo>
                  <a:lnTo>
                    <a:pt x="75996" y="61544"/>
                  </a:lnTo>
                  <a:lnTo>
                    <a:pt x="79616" y="64884"/>
                  </a:lnTo>
                  <a:lnTo>
                    <a:pt x="74599" y="64884"/>
                  </a:lnTo>
                  <a:lnTo>
                    <a:pt x="75996" y="62649"/>
                  </a:lnTo>
                  <a:lnTo>
                    <a:pt x="72097" y="62649"/>
                  </a:lnTo>
                  <a:lnTo>
                    <a:pt x="71259" y="63766"/>
                  </a:lnTo>
                  <a:lnTo>
                    <a:pt x="71259" y="69342"/>
                  </a:lnTo>
                  <a:lnTo>
                    <a:pt x="69596" y="69888"/>
                  </a:lnTo>
                  <a:lnTo>
                    <a:pt x="69596" y="76581"/>
                  </a:lnTo>
                  <a:lnTo>
                    <a:pt x="70713" y="77685"/>
                  </a:lnTo>
                  <a:lnTo>
                    <a:pt x="70713" y="86042"/>
                  </a:lnTo>
                  <a:lnTo>
                    <a:pt x="72377" y="88823"/>
                  </a:lnTo>
                  <a:lnTo>
                    <a:pt x="78511" y="88823"/>
                  </a:lnTo>
                  <a:lnTo>
                    <a:pt x="78790" y="92163"/>
                  </a:lnTo>
                  <a:lnTo>
                    <a:pt x="85458" y="92163"/>
                  </a:lnTo>
                  <a:lnTo>
                    <a:pt x="84632" y="95237"/>
                  </a:lnTo>
                  <a:lnTo>
                    <a:pt x="77393" y="95237"/>
                  </a:lnTo>
                  <a:lnTo>
                    <a:pt x="70713" y="100241"/>
                  </a:lnTo>
                  <a:lnTo>
                    <a:pt x="70713" y="107480"/>
                  </a:lnTo>
                  <a:lnTo>
                    <a:pt x="73494" y="110820"/>
                  </a:lnTo>
                  <a:lnTo>
                    <a:pt x="80175" y="110820"/>
                  </a:lnTo>
                  <a:lnTo>
                    <a:pt x="82130" y="112217"/>
                  </a:lnTo>
                  <a:lnTo>
                    <a:pt x="89928" y="112217"/>
                  </a:lnTo>
                  <a:lnTo>
                    <a:pt x="89369" y="115557"/>
                  </a:lnTo>
                  <a:lnTo>
                    <a:pt x="94932" y="115557"/>
                  </a:lnTo>
                  <a:lnTo>
                    <a:pt x="95770" y="116116"/>
                  </a:lnTo>
                  <a:lnTo>
                    <a:pt x="95770" y="119456"/>
                  </a:lnTo>
                  <a:lnTo>
                    <a:pt x="94932" y="121132"/>
                  </a:lnTo>
                  <a:lnTo>
                    <a:pt x="86575" y="121132"/>
                  </a:lnTo>
                  <a:lnTo>
                    <a:pt x="84353" y="124193"/>
                  </a:lnTo>
                  <a:lnTo>
                    <a:pt x="87693" y="127533"/>
                  </a:lnTo>
                  <a:lnTo>
                    <a:pt x="86017" y="130035"/>
                  </a:lnTo>
                  <a:lnTo>
                    <a:pt x="81013" y="130035"/>
                  </a:lnTo>
                  <a:lnTo>
                    <a:pt x="79616" y="134213"/>
                  </a:lnTo>
                  <a:lnTo>
                    <a:pt x="75158" y="137553"/>
                  </a:lnTo>
                  <a:lnTo>
                    <a:pt x="72656" y="137833"/>
                  </a:lnTo>
                  <a:lnTo>
                    <a:pt x="68757" y="134493"/>
                  </a:lnTo>
                  <a:lnTo>
                    <a:pt x="66255" y="133375"/>
                  </a:lnTo>
                  <a:lnTo>
                    <a:pt x="66255" y="139509"/>
                  </a:lnTo>
                  <a:lnTo>
                    <a:pt x="69316" y="140055"/>
                  </a:lnTo>
                  <a:lnTo>
                    <a:pt x="72656" y="143954"/>
                  </a:lnTo>
                  <a:lnTo>
                    <a:pt x="72936" y="145351"/>
                  </a:lnTo>
                  <a:lnTo>
                    <a:pt x="77393" y="152031"/>
                  </a:lnTo>
                  <a:lnTo>
                    <a:pt x="79070" y="156210"/>
                  </a:lnTo>
                  <a:lnTo>
                    <a:pt x="86575" y="156210"/>
                  </a:lnTo>
                  <a:lnTo>
                    <a:pt x="87414" y="153428"/>
                  </a:lnTo>
                  <a:lnTo>
                    <a:pt x="91351" y="150279"/>
                  </a:lnTo>
                  <a:lnTo>
                    <a:pt x="91998" y="148628"/>
                  </a:lnTo>
                  <a:lnTo>
                    <a:pt x="98450" y="139433"/>
                  </a:lnTo>
                  <a:lnTo>
                    <a:pt x="99441" y="140500"/>
                  </a:lnTo>
                  <a:lnTo>
                    <a:pt x="100050" y="142290"/>
                  </a:lnTo>
                  <a:lnTo>
                    <a:pt x="103847" y="142290"/>
                  </a:lnTo>
                  <a:lnTo>
                    <a:pt x="103009" y="139509"/>
                  </a:lnTo>
                  <a:lnTo>
                    <a:pt x="106349" y="137833"/>
                  </a:lnTo>
                  <a:lnTo>
                    <a:pt x="109689" y="136156"/>
                  </a:lnTo>
                  <a:lnTo>
                    <a:pt x="107467" y="133375"/>
                  </a:lnTo>
                  <a:lnTo>
                    <a:pt x="103009" y="126136"/>
                  </a:lnTo>
                  <a:lnTo>
                    <a:pt x="102730" y="125018"/>
                  </a:lnTo>
                  <a:lnTo>
                    <a:pt x="107188" y="125018"/>
                  </a:lnTo>
                  <a:lnTo>
                    <a:pt x="108292" y="127254"/>
                  </a:lnTo>
                  <a:lnTo>
                    <a:pt x="115544" y="127254"/>
                  </a:lnTo>
                  <a:lnTo>
                    <a:pt x="115265" y="114719"/>
                  </a:lnTo>
                  <a:lnTo>
                    <a:pt x="110248" y="113334"/>
                  </a:lnTo>
                  <a:lnTo>
                    <a:pt x="110248" y="107759"/>
                  </a:lnTo>
                  <a:lnTo>
                    <a:pt x="108572" y="107480"/>
                  </a:lnTo>
                  <a:lnTo>
                    <a:pt x="108572" y="101917"/>
                  </a:lnTo>
                  <a:lnTo>
                    <a:pt x="111912" y="97459"/>
                  </a:lnTo>
                  <a:lnTo>
                    <a:pt x="116382" y="92443"/>
                  </a:lnTo>
                  <a:lnTo>
                    <a:pt x="118884" y="91884"/>
                  </a:lnTo>
                  <a:lnTo>
                    <a:pt x="123888" y="91884"/>
                  </a:lnTo>
                  <a:lnTo>
                    <a:pt x="119164" y="94957"/>
                  </a:lnTo>
                  <a:lnTo>
                    <a:pt x="115824" y="97739"/>
                  </a:lnTo>
                  <a:lnTo>
                    <a:pt x="113309" y="100520"/>
                  </a:lnTo>
                  <a:lnTo>
                    <a:pt x="113309" y="107200"/>
                  </a:lnTo>
                  <a:lnTo>
                    <a:pt x="115544" y="110261"/>
                  </a:lnTo>
                  <a:lnTo>
                    <a:pt x="115544" y="116954"/>
                  </a:lnTo>
                  <a:lnTo>
                    <a:pt x="124167" y="116954"/>
                  </a:lnTo>
                  <a:lnTo>
                    <a:pt x="125564" y="120853"/>
                  </a:lnTo>
                  <a:lnTo>
                    <a:pt x="131127" y="120853"/>
                  </a:lnTo>
                  <a:lnTo>
                    <a:pt x="130581" y="117779"/>
                  </a:lnTo>
                  <a:lnTo>
                    <a:pt x="135026" y="117779"/>
                  </a:lnTo>
                  <a:lnTo>
                    <a:pt x="137261" y="116116"/>
                  </a:lnTo>
                  <a:lnTo>
                    <a:pt x="137261" y="112776"/>
                  </a:lnTo>
                  <a:lnTo>
                    <a:pt x="140042" y="113893"/>
                  </a:lnTo>
                  <a:lnTo>
                    <a:pt x="140042" y="107200"/>
                  </a:lnTo>
                  <a:lnTo>
                    <a:pt x="136982" y="105537"/>
                  </a:lnTo>
                  <a:lnTo>
                    <a:pt x="130848" y="103301"/>
                  </a:lnTo>
                  <a:lnTo>
                    <a:pt x="131965" y="101638"/>
                  </a:lnTo>
                  <a:lnTo>
                    <a:pt x="136982" y="103301"/>
                  </a:lnTo>
                  <a:lnTo>
                    <a:pt x="148945" y="103301"/>
                  </a:lnTo>
                  <a:lnTo>
                    <a:pt x="149225" y="99402"/>
                  </a:lnTo>
                  <a:lnTo>
                    <a:pt x="145884" y="94399"/>
                  </a:lnTo>
                  <a:lnTo>
                    <a:pt x="148945" y="92722"/>
                  </a:lnTo>
                  <a:lnTo>
                    <a:pt x="148945" y="86042"/>
                  </a:lnTo>
                  <a:lnTo>
                    <a:pt x="148120" y="84099"/>
                  </a:lnTo>
                  <a:lnTo>
                    <a:pt x="135864" y="84099"/>
                  </a:lnTo>
                  <a:lnTo>
                    <a:pt x="135026" y="86042"/>
                  </a:lnTo>
                  <a:lnTo>
                    <a:pt x="126682" y="86042"/>
                  </a:lnTo>
                  <a:lnTo>
                    <a:pt x="129463" y="82702"/>
                  </a:lnTo>
                  <a:lnTo>
                    <a:pt x="142265" y="82702"/>
                  </a:lnTo>
                  <a:lnTo>
                    <a:pt x="143383" y="77406"/>
                  </a:lnTo>
                  <a:lnTo>
                    <a:pt x="147281" y="76860"/>
                  </a:lnTo>
                  <a:lnTo>
                    <a:pt x="149783" y="76860"/>
                  </a:lnTo>
                  <a:lnTo>
                    <a:pt x="149783" y="71285"/>
                  </a:lnTo>
                  <a:lnTo>
                    <a:pt x="153682" y="63766"/>
                  </a:lnTo>
                  <a:lnTo>
                    <a:pt x="153682" y="61264"/>
                  </a:lnTo>
                  <a:lnTo>
                    <a:pt x="154800" y="53467"/>
                  </a:lnTo>
                  <a:lnTo>
                    <a:pt x="164820" y="37871"/>
                  </a:lnTo>
                  <a:lnTo>
                    <a:pt x="168998" y="37871"/>
                  </a:lnTo>
                  <a:lnTo>
                    <a:pt x="172339" y="32308"/>
                  </a:lnTo>
                  <a:lnTo>
                    <a:pt x="168998" y="33134"/>
                  </a:lnTo>
                  <a:lnTo>
                    <a:pt x="168998" y="25349"/>
                  </a:lnTo>
                  <a:lnTo>
                    <a:pt x="173177" y="20053"/>
                  </a:lnTo>
                  <a:lnTo>
                    <a:pt x="173177" y="13373"/>
                  </a:lnTo>
                  <a:close/>
                </a:path>
                <a:path w="635635" h="1069975">
                  <a:moveTo>
                    <a:pt x="174574" y="53467"/>
                  </a:moveTo>
                  <a:lnTo>
                    <a:pt x="170116" y="53467"/>
                  </a:lnTo>
                  <a:lnTo>
                    <a:pt x="169557" y="55981"/>
                  </a:lnTo>
                  <a:lnTo>
                    <a:pt x="165938" y="58204"/>
                  </a:lnTo>
                  <a:lnTo>
                    <a:pt x="162318" y="60426"/>
                  </a:lnTo>
                  <a:lnTo>
                    <a:pt x="158978" y="60426"/>
                  </a:lnTo>
                  <a:lnTo>
                    <a:pt x="158978" y="65443"/>
                  </a:lnTo>
                  <a:lnTo>
                    <a:pt x="161201" y="66281"/>
                  </a:lnTo>
                  <a:lnTo>
                    <a:pt x="167322" y="66281"/>
                  </a:lnTo>
                  <a:lnTo>
                    <a:pt x="173177" y="62382"/>
                  </a:lnTo>
                  <a:lnTo>
                    <a:pt x="173177" y="56807"/>
                  </a:lnTo>
                  <a:lnTo>
                    <a:pt x="174574" y="53467"/>
                  </a:lnTo>
                  <a:close/>
                </a:path>
                <a:path w="635635" h="1069975">
                  <a:moveTo>
                    <a:pt x="176517" y="571373"/>
                  </a:moveTo>
                  <a:lnTo>
                    <a:pt x="174574" y="571093"/>
                  </a:lnTo>
                  <a:lnTo>
                    <a:pt x="174574" y="558838"/>
                  </a:lnTo>
                  <a:lnTo>
                    <a:pt x="169557" y="559396"/>
                  </a:lnTo>
                  <a:lnTo>
                    <a:pt x="169557" y="551878"/>
                  </a:lnTo>
                  <a:lnTo>
                    <a:pt x="169557" y="544360"/>
                  </a:lnTo>
                  <a:lnTo>
                    <a:pt x="167881" y="539343"/>
                  </a:lnTo>
                  <a:lnTo>
                    <a:pt x="167881" y="527380"/>
                  </a:lnTo>
                  <a:lnTo>
                    <a:pt x="160083" y="527380"/>
                  </a:lnTo>
                  <a:lnTo>
                    <a:pt x="155359" y="534060"/>
                  </a:lnTo>
                  <a:lnTo>
                    <a:pt x="145884" y="541020"/>
                  </a:lnTo>
                  <a:lnTo>
                    <a:pt x="145884" y="548259"/>
                  </a:lnTo>
                  <a:lnTo>
                    <a:pt x="143383" y="546315"/>
                  </a:lnTo>
                  <a:lnTo>
                    <a:pt x="143383" y="541299"/>
                  </a:lnTo>
                  <a:lnTo>
                    <a:pt x="144221" y="537679"/>
                  </a:lnTo>
                  <a:lnTo>
                    <a:pt x="138645" y="537679"/>
                  </a:lnTo>
                  <a:lnTo>
                    <a:pt x="136423" y="542417"/>
                  </a:lnTo>
                  <a:lnTo>
                    <a:pt x="130848" y="542417"/>
                  </a:lnTo>
                  <a:lnTo>
                    <a:pt x="129463" y="543521"/>
                  </a:lnTo>
                  <a:lnTo>
                    <a:pt x="129463" y="551319"/>
                  </a:lnTo>
                  <a:lnTo>
                    <a:pt x="127228" y="555777"/>
                  </a:lnTo>
                  <a:lnTo>
                    <a:pt x="127228" y="566635"/>
                  </a:lnTo>
                  <a:lnTo>
                    <a:pt x="122491" y="566077"/>
                  </a:lnTo>
                  <a:lnTo>
                    <a:pt x="122491" y="576656"/>
                  </a:lnTo>
                  <a:lnTo>
                    <a:pt x="121386" y="580275"/>
                  </a:lnTo>
                  <a:lnTo>
                    <a:pt x="129743" y="580275"/>
                  </a:lnTo>
                  <a:lnTo>
                    <a:pt x="133362" y="573036"/>
                  </a:lnTo>
                  <a:lnTo>
                    <a:pt x="139484" y="563575"/>
                  </a:lnTo>
                  <a:lnTo>
                    <a:pt x="139763" y="558558"/>
                  </a:lnTo>
                  <a:lnTo>
                    <a:pt x="146443" y="558558"/>
                  </a:lnTo>
                  <a:lnTo>
                    <a:pt x="150342" y="557999"/>
                  </a:lnTo>
                  <a:lnTo>
                    <a:pt x="150342" y="564692"/>
                  </a:lnTo>
                  <a:lnTo>
                    <a:pt x="143103" y="566077"/>
                  </a:lnTo>
                  <a:lnTo>
                    <a:pt x="143103" y="573316"/>
                  </a:lnTo>
                  <a:lnTo>
                    <a:pt x="150342" y="577215"/>
                  </a:lnTo>
                  <a:lnTo>
                    <a:pt x="150342" y="586130"/>
                  </a:lnTo>
                  <a:lnTo>
                    <a:pt x="144780" y="586130"/>
                  </a:lnTo>
                  <a:lnTo>
                    <a:pt x="143383" y="590308"/>
                  </a:lnTo>
                  <a:lnTo>
                    <a:pt x="143383" y="596988"/>
                  </a:lnTo>
                  <a:lnTo>
                    <a:pt x="142824" y="599770"/>
                  </a:lnTo>
                  <a:lnTo>
                    <a:pt x="151739" y="599770"/>
                  </a:lnTo>
                  <a:lnTo>
                    <a:pt x="155079" y="595871"/>
                  </a:lnTo>
                  <a:lnTo>
                    <a:pt x="155079" y="589191"/>
                  </a:lnTo>
                  <a:lnTo>
                    <a:pt x="158419" y="590308"/>
                  </a:lnTo>
                  <a:lnTo>
                    <a:pt x="167881" y="590308"/>
                  </a:lnTo>
                  <a:lnTo>
                    <a:pt x="176517" y="583069"/>
                  </a:lnTo>
                  <a:lnTo>
                    <a:pt x="176517" y="571373"/>
                  </a:lnTo>
                  <a:close/>
                </a:path>
                <a:path w="635635" h="1069975">
                  <a:moveTo>
                    <a:pt x="189877" y="211061"/>
                  </a:moveTo>
                  <a:lnTo>
                    <a:pt x="189598" y="208559"/>
                  </a:lnTo>
                  <a:lnTo>
                    <a:pt x="184023" y="208559"/>
                  </a:lnTo>
                  <a:lnTo>
                    <a:pt x="184581" y="216077"/>
                  </a:lnTo>
                  <a:lnTo>
                    <a:pt x="180136" y="216077"/>
                  </a:lnTo>
                  <a:lnTo>
                    <a:pt x="177622" y="223316"/>
                  </a:lnTo>
                  <a:lnTo>
                    <a:pt x="177622" y="237794"/>
                  </a:lnTo>
                  <a:lnTo>
                    <a:pt x="179578" y="241973"/>
                  </a:lnTo>
                  <a:lnTo>
                    <a:pt x="182638" y="241973"/>
                  </a:lnTo>
                  <a:lnTo>
                    <a:pt x="185699" y="241973"/>
                  </a:lnTo>
                  <a:lnTo>
                    <a:pt x="187096" y="239471"/>
                  </a:lnTo>
                  <a:lnTo>
                    <a:pt x="187096" y="232791"/>
                  </a:lnTo>
                  <a:lnTo>
                    <a:pt x="185420" y="229717"/>
                  </a:lnTo>
                  <a:lnTo>
                    <a:pt x="185420" y="220256"/>
                  </a:lnTo>
                  <a:lnTo>
                    <a:pt x="187096" y="216636"/>
                  </a:lnTo>
                  <a:lnTo>
                    <a:pt x="189877" y="211061"/>
                  </a:lnTo>
                  <a:close/>
                </a:path>
                <a:path w="635635" h="1069975">
                  <a:moveTo>
                    <a:pt x="193776" y="194081"/>
                  </a:moveTo>
                  <a:lnTo>
                    <a:pt x="187655" y="194081"/>
                  </a:lnTo>
                  <a:lnTo>
                    <a:pt x="189052" y="201041"/>
                  </a:lnTo>
                  <a:lnTo>
                    <a:pt x="190995" y="201041"/>
                  </a:lnTo>
                  <a:lnTo>
                    <a:pt x="193217" y="201041"/>
                  </a:lnTo>
                  <a:lnTo>
                    <a:pt x="193776" y="194081"/>
                  </a:lnTo>
                  <a:close/>
                </a:path>
                <a:path w="635635" h="1069975">
                  <a:moveTo>
                    <a:pt x="196011" y="245872"/>
                  </a:moveTo>
                  <a:lnTo>
                    <a:pt x="193509" y="243370"/>
                  </a:lnTo>
                  <a:lnTo>
                    <a:pt x="186270" y="243370"/>
                  </a:lnTo>
                  <a:lnTo>
                    <a:pt x="185153" y="243928"/>
                  </a:lnTo>
                  <a:lnTo>
                    <a:pt x="185153" y="247269"/>
                  </a:lnTo>
                  <a:lnTo>
                    <a:pt x="185153" y="250609"/>
                  </a:lnTo>
                  <a:lnTo>
                    <a:pt x="187934" y="252285"/>
                  </a:lnTo>
                  <a:lnTo>
                    <a:pt x="193789" y="252285"/>
                  </a:lnTo>
                  <a:lnTo>
                    <a:pt x="196011" y="252564"/>
                  </a:lnTo>
                  <a:lnTo>
                    <a:pt x="196011" y="245872"/>
                  </a:lnTo>
                  <a:close/>
                </a:path>
                <a:path w="635635" h="1069975">
                  <a:moveTo>
                    <a:pt x="212153" y="570534"/>
                  </a:moveTo>
                  <a:lnTo>
                    <a:pt x="210210" y="570534"/>
                  </a:lnTo>
                  <a:lnTo>
                    <a:pt x="208267" y="570534"/>
                  </a:lnTo>
                  <a:lnTo>
                    <a:pt x="208546" y="572211"/>
                  </a:lnTo>
                  <a:lnTo>
                    <a:pt x="208546" y="575551"/>
                  </a:lnTo>
                  <a:lnTo>
                    <a:pt x="206032" y="577494"/>
                  </a:lnTo>
                  <a:lnTo>
                    <a:pt x="206032" y="583069"/>
                  </a:lnTo>
                  <a:lnTo>
                    <a:pt x="205752" y="585571"/>
                  </a:lnTo>
                  <a:lnTo>
                    <a:pt x="211886" y="585571"/>
                  </a:lnTo>
                  <a:lnTo>
                    <a:pt x="211328" y="582231"/>
                  </a:lnTo>
                  <a:lnTo>
                    <a:pt x="211328" y="572757"/>
                  </a:lnTo>
                  <a:lnTo>
                    <a:pt x="212153" y="570534"/>
                  </a:lnTo>
                  <a:close/>
                </a:path>
                <a:path w="635635" h="1069975">
                  <a:moveTo>
                    <a:pt x="217449" y="485889"/>
                  </a:moveTo>
                  <a:lnTo>
                    <a:pt x="216890" y="483946"/>
                  </a:lnTo>
                  <a:lnTo>
                    <a:pt x="210769" y="483946"/>
                  </a:lnTo>
                  <a:lnTo>
                    <a:pt x="207137" y="488670"/>
                  </a:lnTo>
                  <a:lnTo>
                    <a:pt x="199910" y="495922"/>
                  </a:lnTo>
                  <a:lnTo>
                    <a:pt x="194894" y="499821"/>
                  </a:lnTo>
                  <a:lnTo>
                    <a:pt x="185978" y="507606"/>
                  </a:lnTo>
                  <a:lnTo>
                    <a:pt x="181800" y="511505"/>
                  </a:lnTo>
                  <a:lnTo>
                    <a:pt x="181800" y="523201"/>
                  </a:lnTo>
                  <a:lnTo>
                    <a:pt x="188493" y="519861"/>
                  </a:lnTo>
                  <a:lnTo>
                    <a:pt x="193497" y="519861"/>
                  </a:lnTo>
                  <a:lnTo>
                    <a:pt x="190995" y="522363"/>
                  </a:lnTo>
                  <a:lnTo>
                    <a:pt x="187655" y="522363"/>
                  </a:lnTo>
                  <a:lnTo>
                    <a:pt x="187655" y="525437"/>
                  </a:lnTo>
                  <a:lnTo>
                    <a:pt x="179298" y="525437"/>
                  </a:lnTo>
                  <a:lnTo>
                    <a:pt x="170942" y="530440"/>
                  </a:lnTo>
                  <a:lnTo>
                    <a:pt x="170942" y="553834"/>
                  </a:lnTo>
                  <a:lnTo>
                    <a:pt x="175679" y="556615"/>
                  </a:lnTo>
                  <a:lnTo>
                    <a:pt x="185978" y="556615"/>
                  </a:lnTo>
                  <a:lnTo>
                    <a:pt x="187096" y="553275"/>
                  </a:lnTo>
                  <a:lnTo>
                    <a:pt x="187096" y="544360"/>
                  </a:lnTo>
                  <a:lnTo>
                    <a:pt x="187375" y="542696"/>
                  </a:lnTo>
                  <a:lnTo>
                    <a:pt x="192938" y="538238"/>
                  </a:lnTo>
                  <a:lnTo>
                    <a:pt x="195173" y="536841"/>
                  </a:lnTo>
                  <a:lnTo>
                    <a:pt x="195173" y="530720"/>
                  </a:lnTo>
                  <a:lnTo>
                    <a:pt x="197116" y="526821"/>
                  </a:lnTo>
                  <a:lnTo>
                    <a:pt x="202692" y="519023"/>
                  </a:lnTo>
                  <a:lnTo>
                    <a:pt x="203796" y="515404"/>
                  </a:lnTo>
                  <a:lnTo>
                    <a:pt x="209372" y="505383"/>
                  </a:lnTo>
                  <a:lnTo>
                    <a:pt x="209931" y="500367"/>
                  </a:lnTo>
                  <a:lnTo>
                    <a:pt x="212432" y="497865"/>
                  </a:lnTo>
                  <a:lnTo>
                    <a:pt x="214947" y="495363"/>
                  </a:lnTo>
                  <a:lnTo>
                    <a:pt x="217449" y="492569"/>
                  </a:lnTo>
                  <a:lnTo>
                    <a:pt x="217449" y="485889"/>
                  </a:lnTo>
                  <a:close/>
                </a:path>
                <a:path w="635635" h="1069975">
                  <a:moveTo>
                    <a:pt x="218097" y="197980"/>
                  </a:moveTo>
                  <a:lnTo>
                    <a:pt x="216077" y="196329"/>
                  </a:lnTo>
                  <a:lnTo>
                    <a:pt x="214210" y="194792"/>
                  </a:lnTo>
                  <a:lnTo>
                    <a:pt x="214071" y="196481"/>
                  </a:lnTo>
                  <a:lnTo>
                    <a:pt x="215315" y="197497"/>
                  </a:lnTo>
                  <a:lnTo>
                    <a:pt x="216636" y="198602"/>
                  </a:lnTo>
                  <a:lnTo>
                    <a:pt x="217957" y="199656"/>
                  </a:lnTo>
                  <a:lnTo>
                    <a:pt x="218097" y="197980"/>
                  </a:lnTo>
                  <a:close/>
                </a:path>
                <a:path w="635635" h="1069975">
                  <a:moveTo>
                    <a:pt x="219951" y="475869"/>
                  </a:moveTo>
                  <a:lnTo>
                    <a:pt x="215214" y="475869"/>
                  </a:lnTo>
                  <a:lnTo>
                    <a:pt x="210477" y="475869"/>
                  </a:lnTo>
                  <a:lnTo>
                    <a:pt x="210477" y="481164"/>
                  </a:lnTo>
                  <a:lnTo>
                    <a:pt x="219671" y="481164"/>
                  </a:lnTo>
                  <a:lnTo>
                    <a:pt x="219951" y="475869"/>
                  </a:lnTo>
                  <a:close/>
                </a:path>
                <a:path w="635635" h="1069975">
                  <a:moveTo>
                    <a:pt x="221335" y="421297"/>
                  </a:moveTo>
                  <a:lnTo>
                    <a:pt x="217995" y="416280"/>
                  </a:lnTo>
                  <a:lnTo>
                    <a:pt x="215493" y="416280"/>
                  </a:lnTo>
                  <a:lnTo>
                    <a:pt x="212991" y="416280"/>
                  </a:lnTo>
                  <a:lnTo>
                    <a:pt x="205193" y="408482"/>
                  </a:lnTo>
                  <a:lnTo>
                    <a:pt x="199618" y="407365"/>
                  </a:lnTo>
                  <a:lnTo>
                    <a:pt x="190157" y="407365"/>
                  </a:lnTo>
                  <a:lnTo>
                    <a:pt x="185140" y="405422"/>
                  </a:lnTo>
                  <a:lnTo>
                    <a:pt x="185140" y="390944"/>
                  </a:lnTo>
                  <a:lnTo>
                    <a:pt x="173723" y="380644"/>
                  </a:lnTo>
                  <a:lnTo>
                    <a:pt x="159524" y="380644"/>
                  </a:lnTo>
                  <a:lnTo>
                    <a:pt x="158965" y="388162"/>
                  </a:lnTo>
                  <a:lnTo>
                    <a:pt x="150622" y="388162"/>
                  </a:lnTo>
                  <a:lnTo>
                    <a:pt x="148107" y="389547"/>
                  </a:lnTo>
                  <a:lnTo>
                    <a:pt x="148107" y="393446"/>
                  </a:lnTo>
                  <a:lnTo>
                    <a:pt x="150622" y="394563"/>
                  </a:lnTo>
                  <a:lnTo>
                    <a:pt x="150622" y="399021"/>
                  </a:lnTo>
                  <a:lnTo>
                    <a:pt x="147002" y="398183"/>
                  </a:lnTo>
                  <a:lnTo>
                    <a:pt x="147002" y="404025"/>
                  </a:lnTo>
                  <a:lnTo>
                    <a:pt x="153682" y="404025"/>
                  </a:lnTo>
                  <a:lnTo>
                    <a:pt x="157022" y="406539"/>
                  </a:lnTo>
                  <a:lnTo>
                    <a:pt x="164007" y="409079"/>
                  </a:lnTo>
                  <a:lnTo>
                    <a:pt x="165379" y="412381"/>
                  </a:lnTo>
                  <a:lnTo>
                    <a:pt x="170383" y="416839"/>
                  </a:lnTo>
                  <a:lnTo>
                    <a:pt x="172339" y="414324"/>
                  </a:lnTo>
                  <a:lnTo>
                    <a:pt x="179578" y="412661"/>
                  </a:lnTo>
                  <a:lnTo>
                    <a:pt x="182079" y="412940"/>
                  </a:lnTo>
                  <a:lnTo>
                    <a:pt x="182079" y="418503"/>
                  </a:lnTo>
                  <a:lnTo>
                    <a:pt x="173164" y="422960"/>
                  </a:lnTo>
                  <a:lnTo>
                    <a:pt x="167055" y="422960"/>
                  </a:lnTo>
                  <a:lnTo>
                    <a:pt x="166217" y="426859"/>
                  </a:lnTo>
                  <a:lnTo>
                    <a:pt x="166217" y="431317"/>
                  </a:lnTo>
                  <a:lnTo>
                    <a:pt x="160362" y="432435"/>
                  </a:lnTo>
                  <a:lnTo>
                    <a:pt x="160362" y="436880"/>
                  </a:lnTo>
                  <a:lnTo>
                    <a:pt x="159245" y="440220"/>
                  </a:lnTo>
                  <a:lnTo>
                    <a:pt x="171500" y="440220"/>
                  </a:lnTo>
                  <a:lnTo>
                    <a:pt x="172059" y="436600"/>
                  </a:lnTo>
                  <a:lnTo>
                    <a:pt x="176517" y="436600"/>
                  </a:lnTo>
                  <a:lnTo>
                    <a:pt x="177914" y="435495"/>
                  </a:lnTo>
                  <a:lnTo>
                    <a:pt x="177914" y="439953"/>
                  </a:lnTo>
                  <a:lnTo>
                    <a:pt x="175399" y="441617"/>
                  </a:lnTo>
                  <a:lnTo>
                    <a:pt x="169837" y="441617"/>
                  </a:lnTo>
                  <a:lnTo>
                    <a:pt x="167881" y="443293"/>
                  </a:lnTo>
                  <a:lnTo>
                    <a:pt x="164541" y="443293"/>
                  </a:lnTo>
                  <a:lnTo>
                    <a:pt x="163982" y="445516"/>
                  </a:lnTo>
                  <a:lnTo>
                    <a:pt x="153962" y="445516"/>
                  </a:lnTo>
                  <a:lnTo>
                    <a:pt x="155638" y="448297"/>
                  </a:lnTo>
                  <a:lnTo>
                    <a:pt x="152285" y="448297"/>
                  </a:lnTo>
                  <a:lnTo>
                    <a:pt x="152006" y="443839"/>
                  </a:lnTo>
                  <a:lnTo>
                    <a:pt x="146443" y="443839"/>
                  </a:lnTo>
                  <a:lnTo>
                    <a:pt x="144780" y="442734"/>
                  </a:lnTo>
                  <a:lnTo>
                    <a:pt x="139763" y="442734"/>
                  </a:lnTo>
                  <a:lnTo>
                    <a:pt x="136969" y="441896"/>
                  </a:lnTo>
                  <a:lnTo>
                    <a:pt x="133629" y="446354"/>
                  </a:lnTo>
                  <a:lnTo>
                    <a:pt x="132245" y="449414"/>
                  </a:lnTo>
                  <a:lnTo>
                    <a:pt x="138925" y="449414"/>
                  </a:lnTo>
                  <a:lnTo>
                    <a:pt x="141147" y="444677"/>
                  </a:lnTo>
                  <a:lnTo>
                    <a:pt x="141147" y="452475"/>
                  </a:lnTo>
                  <a:lnTo>
                    <a:pt x="144780" y="459994"/>
                  </a:lnTo>
                  <a:lnTo>
                    <a:pt x="155079" y="459994"/>
                  </a:lnTo>
                  <a:lnTo>
                    <a:pt x="156184" y="454710"/>
                  </a:lnTo>
                  <a:lnTo>
                    <a:pt x="162318" y="454710"/>
                  </a:lnTo>
                  <a:lnTo>
                    <a:pt x="162864" y="455815"/>
                  </a:lnTo>
                  <a:lnTo>
                    <a:pt x="167881" y="455815"/>
                  </a:lnTo>
                  <a:lnTo>
                    <a:pt x="169837" y="454710"/>
                  </a:lnTo>
                  <a:lnTo>
                    <a:pt x="180416" y="454710"/>
                  </a:lnTo>
                  <a:lnTo>
                    <a:pt x="184302" y="446913"/>
                  </a:lnTo>
                  <a:lnTo>
                    <a:pt x="192112" y="446913"/>
                  </a:lnTo>
                  <a:lnTo>
                    <a:pt x="193497" y="444677"/>
                  </a:lnTo>
                  <a:lnTo>
                    <a:pt x="196278" y="441896"/>
                  </a:lnTo>
                  <a:lnTo>
                    <a:pt x="198513" y="442175"/>
                  </a:lnTo>
                  <a:lnTo>
                    <a:pt x="198513" y="447192"/>
                  </a:lnTo>
                  <a:lnTo>
                    <a:pt x="195719" y="449973"/>
                  </a:lnTo>
                  <a:lnTo>
                    <a:pt x="206311" y="449973"/>
                  </a:lnTo>
                  <a:lnTo>
                    <a:pt x="216890" y="442175"/>
                  </a:lnTo>
                  <a:lnTo>
                    <a:pt x="216890" y="437159"/>
                  </a:lnTo>
                  <a:lnTo>
                    <a:pt x="214668" y="436054"/>
                  </a:lnTo>
                  <a:lnTo>
                    <a:pt x="208534" y="436054"/>
                  </a:lnTo>
                  <a:lnTo>
                    <a:pt x="213550" y="429361"/>
                  </a:lnTo>
                  <a:lnTo>
                    <a:pt x="216331" y="435495"/>
                  </a:lnTo>
                  <a:lnTo>
                    <a:pt x="220510" y="434378"/>
                  </a:lnTo>
                  <a:lnTo>
                    <a:pt x="220510" y="430479"/>
                  </a:lnTo>
                  <a:lnTo>
                    <a:pt x="221335" y="427977"/>
                  </a:lnTo>
                  <a:lnTo>
                    <a:pt x="221335" y="421297"/>
                  </a:lnTo>
                  <a:close/>
                </a:path>
                <a:path w="635635" h="1069975">
                  <a:moveTo>
                    <a:pt x="225247" y="512622"/>
                  </a:moveTo>
                  <a:lnTo>
                    <a:pt x="223850" y="510679"/>
                  </a:lnTo>
                  <a:lnTo>
                    <a:pt x="219392" y="510679"/>
                  </a:lnTo>
                  <a:lnTo>
                    <a:pt x="218554" y="513740"/>
                  </a:lnTo>
                  <a:lnTo>
                    <a:pt x="215214" y="519303"/>
                  </a:lnTo>
                  <a:lnTo>
                    <a:pt x="214388" y="524040"/>
                  </a:lnTo>
                  <a:lnTo>
                    <a:pt x="216611" y="524040"/>
                  </a:lnTo>
                  <a:lnTo>
                    <a:pt x="217728" y="524040"/>
                  </a:lnTo>
                  <a:lnTo>
                    <a:pt x="218833" y="524319"/>
                  </a:lnTo>
                  <a:lnTo>
                    <a:pt x="218833" y="520420"/>
                  </a:lnTo>
                  <a:lnTo>
                    <a:pt x="219671" y="518744"/>
                  </a:lnTo>
                  <a:lnTo>
                    <a:pt x="225247" y="512622"/>
                  </a:lnTo>
                  <a:close/>
                </a:path>
                <a:path w="635635" h="1069975">
                  <a:moveTo>
                    <a:pt x="228028" y="449414"/>
                  </a:moveTo>
                  <a:lnTo>
                    <a:pt x="223024" y="449414"/>
                  </a:lnTo>
                  <a:lnTo>
                    <a:pt x="222186" y="451358"/>
                  </a:lnTo>
                  <a:lnTo>
                    <a:pt x="222186" y="456374"/>
                  </a:lnTo>
                  <a:lnTo>
                    <a:pt x="223304" y="458876"/>
                  </a:lnTo>
                  <a:lnTo>
                    <a:pt x="225247" y="458876"/>
                  </a:lnTo>
                  <a:lnTo>
                    <a:pt x="227469" y="458876"/>
                  </a:lnTo>
                  <a:lnTo>
                    <a:pt x="227469" y="450799"/>
                  </a:lnTo>
                  <a:lnTo>
                    <a:pt x="228028" y="449414"/>
                  </a:lnTo>
                  <a:close/>
                </a:path>
                <a:path w="635635" h="1069975">
                  <a:moveTo>
                    <a:pt x="229984" y="472795"/>
                  </a:moveTo>
                  <a:lnTo>
                    <a:pt x="226085" y="466115"/>
                  </a:lnTo>
                  <a:lnTo>
                    <a:pt x="226085" y="461098"/>
                  </a:lnTo>
                  <a:lnTo>
                    <a:pt x="222745" y="461657"/>
                  </a:lnTo>
                  <a:lnTo>
                    <a:pt x="222745" y="466115"/>
                  </a:lnTo>
                  <a:lnTo>
                    <a:pt x="220243" y="467779"/>
                  </a:lnTo>
                  <a:lnTo>
                    <a:pt x="220243" y="472236"/>
                  </a:lnTo>
                  <a:lnTo>
                    <a:pt x="219964" y="472795"/>
                  </a:lnTo>
                  <a:lnTo>
                    <a:pt x="222465" y="472795"/>
                  </a:lnTo>
                  <a:lnTo>
                    <a:pt x="229984" y="472795"/>
                  </a:lnTo>
                  <a:close/>
                </a:path>
                <a:path w="635635" h="1069975">
                  <a:moveTo>
                    <a:pt x="235267" y="432612"/>
                  </a:moveTo>
                  <a:lnTo>
                    <a:pt x="234137" y="431863"/>
                  </a:lnTo>
                  <a:lnTo>
                    <a:pt x="231368" y="431863"/>
                  </a:lnTo>
                  <a:lnTo>
                    <a:pt x="230251" y="432612"/>
                  </a:lnTo>
                  <a:lnTo>
                    <a:pt x="230251" y="433539"/>
                  </a:lnTo>
                  <a:lnTo>
                    <a:pt x="230251" y="434467"/>
                  </a:lnTo>
                  <a:lnTo>
                    <a:pt x="231368" y="435216"/>
                  </a:lnTo>
                  <a:lnTo>
                    <a:pt x="234137" y="435216"/>
                  </a:lnTo>
                  <a:lnTo>
                    <a:pt x="235267" y="434467"/>
                  </a:lnTo>
                  <a:lnTo>
                    <a:pt x="235267" y="432612"/>
                  </a:lnTo>
                  <a:close/>
                </a:path>
                <a:path w="635635" h="1069975">
                  <a:moveTo>
                    <a:pt x="246964" y="403186"/>
                  </a:moveTo>
                  <a:lnTo>
                    <a:pt x="244729" y="400964"/>
                  </a:lnTo>
                  <a:lnTo>
                    <a:pt x="240284" y="403466"/>
                  </a:lnTo>
                  <a:lnTo>
                    <a:pt x="240284" y="408482"/>
                  </a:lnTo>
                  <a:lnTo>
                    <a:pt x="237769" y="407924"/>
                  </a:lnTo>
                  <a:lnTo>
                    <a:pt x="230530" y="414045"/>
                  </a:lnTo>
                  <a:lnTo>
                    <a:pt x="227330" y="417245"/>
                  </a:lnTo>
                  <a:lnTo>
                    <a:pt x="231228" y="421144"/>
                  </a:lnTo>
                  <a:lnTo>
                    <a:pt x="233311" y="418782"/>
                  </a:lnTo>
                  <a:lnTo>
                    <a:pt x="240563" y="412102"/>
                  </a:lnTo>
                  <a:lnTo>
                    <a:pt x="242785" y="409028"/>
                  </a:lnTo>
                  <a:lnTo>
                    <a:pt x="243065" y="406806"/>
                  </a:lnTo>
                  <a:lnTo>
                    <a:pt x="243344" y="404583"/>
                  </a:lnTo>
                  <a:lnTo>
                    <a:pt x="246964" y="403186"/>
                  </a:lnTo>
                  <a:close/>
                </a:path>
                <a:path w="635635" h="1069975">
                  <a:moveTo>
                    <a:pt x="286778" y="623443"/>
                  </a:moveTo>
                  <a:lnTo>
                    <a:pt x="282879" y="623722"/>
                  </a:lnTo>
                  <a:lnTo>
                    <a:pt x="286512" y="615442"/>
                  </a:lnTo>
                  <a:lnTo>
                    <a:pt x="281216" y="614248"/>
                  </a:lnTo>
                  <a:lnTo>
                    <a:pt x="281216" y="609244"/>
                  </a:lnTo>
                  <a:lnTo>
                    <a:pt x="284556" y="609803"/>
                  </a:lnTo>
                  <a:lnTo>
                    <a:pt x="284556" y="602284"/>
                  </a:lnTo>
                  <a:lnTo>
                    <a:pt x="280098" y="602005"/>
                  </a:lnTo>
                  <a:lnTo>
                    <a:pt x="280098" y="589749"/>
                  </a:lnTo>
                  <a:lnTo>
                    <a:pt x="278422" y="588632"/>
                  </a:lnTo>
                  <a:lnTo>
                    <a:pt x="278422" y="579729"/>
                  </a:lnTo>
                  <a:lnTo>
                    <a:pt x="268960" y="573328"/>
                  </a:lnTo>
                  <a:lnTo>
                    <a:pt x="261162" y="573328"/>
                  </a:lnTo>
                  <a:lnTo>
                    <a:pt x="258660" y="576668"/>
                  </a:lnTo>
                  <a:lnTo>
                    <a:pt x="254203" y="581113"/>
                  </a:lnTo>
                  <a:lnTo>
                    <a:pt x="250024" y="583628"/>
                  </a:lnTo>
                  <a:lnTo>
                    <a:pt x="250024" y="590867"/>
                  </a:lnTo>
                  <a:lnTo>
                    <a:pt x="248361" y="590867"/>
                  </a:lnTo>
                  <a:lnTo>
                    <a:pt x="248361" y="598106"/>
                  </a:lnTo>
                  <a:lnTo>
                    <a:pt x="250024" y="600329"/>
                  </a:lnTo>
                  <a:lnTo>
                    <a:pt x="255028" y="605345"/>
                  </a:lnTo>
                  <a:lnTo>
                    <a:pt x="253923" y="610349"/>
                  </a:lnTo>
                  <a:lnTo>
                    <a:pt x="253923" y="624840"/>
                  </a:lnTo>
                  <a:lnTo>
                    <a:pt x="266725" y="632625"/>
                  </a:lnTo>
                  <a:lnTo>
                    <a:pt x="281482" y="632625"/>
                  </a:lnTo>
                  <a:lnTo>
                    <a:pt x="286778" y="630123"/>
                  </a:lnTo>
                  <a:lnTo>
                    <a:pt x="286778" y="626783"/>
                  </a:lnTo>
                  <a:lnTo>
                    <a:pt x="286778" y="623443"/>
                  </a:lnTo>
                  <a:close/>
                </a:path>
                <a:path w="635635" h="1069975">
                  <a:moveTo>
                    <a:pt x="294576" y="559117"/>
                  </a:moveTo>
                  <a:lnTo>
                    <a:pt x="292633" y="557441"/>
                  </a:lnTo>
                  <a:lnTo>
                    <a:pt x="292633" y="550760"/>
                  </a:lnTo>
                  <a:lnTo>
                    <a:pt x="287070" y="547700"/>
                  </a:lnTo>
                  <a:lnTo>
                    <a:pt x="287070" y="541578"/>
                  </a:lnTo>
                  <a:lnTo>
                    <a:pt x="284556" y="540740"/>
                  </a:lnTo>
                  <a:lnTo>
                    <a:pt x="280098" y="536841"/>
                  </a:lnTo>
                  <a:lnTo>
                    <a:pt x="277876" y="532384"/>
                  </a:lnTo>
                  <a:lnTo>
                    <a:pt x="273418" y="532384"/>
                  </a:lnTo>
                  <a:lnTo>
                    <a:pt x="272859" y="532942"/>
                  </a:lnTo>
                  <a:lnTo>
                    <a:pt x="272859" y="543521"/>
                  </a:lnTo>
                  <a:lnTo>
                    <a:pt x="279552" y="547420"/>
                  </a:lnTo>
                  <a:lnTo>
                    <a:pt x="279552" y="554659"/>
                  </a:lnTo>
                  <a:lnTo>
                    <a:pt x="282054" y="554939"/>
                  </a:lnTo>
                  <a:lnTo>
                    <a:pt x="282054" y="558279"/>
                  </a:lnTo>
                  <a:lnTo>
                    <a:pt x="282054" y="561619"/>
                  </a:lnTo>
                  <a:lnTo>
                    <a:pt x="283159" y="562457"/>
                  </a:lnTo>
                  <a:lnTo>
                    <a:pt x="287616" y="564121"/>
                  </a:lnTo>
                  <a:lnTo>
                    <a:pt x="287070" y="568020"/>
                  </a:lnTo>
                  <a:lnTo>
                    <a:pt x="293751" y="568020"/>
                  </a:lnTo>
                  <a:lnTo>
                    <a:pt x="294576" y="565238"/>
                  </a:lnTo>
                  <a:lnTo>
                    <a:pt x="294576" y="559117"/>
                  </a:lnTo>
                  <a:close/>
                </a:path>
                <a:path w="635635" h="1069975">
                  <a:moveTo>
                    <a:pt x="307111" y="557999"/>
                  </a:moveTo>
                  <a:lnTo>
                    <a:pt x="303212" y="557999"/>
                  </a:lnTo>
                  <a:lnTo>
                    <a:pt x="302933" y="560781"/>
                  </a:lnTo>
                  <a:lnTo>
                    <a:pt x="300710" y="564680"/>
                  </a:lnTo>
                  <a:lnTo>
                    <a:pt x="300710" y="568579"/>
                  </a:lnTo>
                  <a:lnTo>
                    <a:pt x="303212" y="568579"/>
                  </a:lnTo>
                  <a:lnTo>
                    <a:pt x="305993" y="568579"/>
                  </a:lnTo>
                  <a:lnTo>
                    <a:pt x="306552" y="567461"/>
                  </a:lnTo>
                  <a:lnTo>
                    <a:pt x="306552" y="560222"/>
                  </a:lnTo>
                  <a:lnTo>
                    <a:pt x="307111" y="557999"/>
                  </a:lnTo>
                  <a:close/>
                </a:path>
                <a:path w="635635" h="1069975">
                  <a:moveTo>
                    <a:pt x="321589" y="514299"/>
                  </a:moveTo>
                  <a:lnTo>
                    <a:pt x="317969" y="513181"/>
                  </a:lnTo>
                  <a:lnTo>
                    <a:pt x="314071" y="508165"/>
                  </a:lnTo>
                  <a:lnTo>
                    <a:pt x="314350" y="501764"/>
                  </a:lnTo>
                  <a:lnTo>
                    <a:pt x="309892" y="502323"/>
                  </a:lnTo>
                  <a:lnTo>
                    <a:pt x="311010" y="508165"/>
                  </a:lnTo>
                  <a:lnTo>
                    <a:pt x="311010" y="518198"/>
                  </a:lnTo>
                  <a:lnTo>
                    <a:pt x="315188" y="520141"/>
                  </a:lnTo>
                  <a:lnTo>
                    <a:pt x="318249" y="520141"/>
                  </a:lnTo>
                  <a:lnTo>
                    <a:pt x="321030" y="520141"/>
                  </a:lnTo>
                  <a:lnTo>
                    <a:pt x="321589" y="520420"/>
                  </a:lnTo>
                  <a:lnTo>
                    <a:pt x="321589" y="514299"/>
                  </a:lnTo>
                  <a:close/>
                </a:path>
                <a:path w="635635" h="1069975">
                  <a:moveTo>
                    <a:pt x="521881" y="721423"/>
                  </a:moveTo>
                  <a:lnTo>
                    <a:pt x="521106" y="721563"/>
                  </a:lnTo>
                  <a:lnTo>
                    <a:pt x="520573" y="721906"/>
                  </a:lnTo>
                  <a:lnTo>
                    <a:pt x="520280" y="722452"/>
                  </a:lnTo>
                  <a:lnTo>
                    <a:pt x="520001" y="722985"/>
                  </a:lnTo>
                  <a:lnTo>
                    <a:pt x="520039" y="723569"/>
                  </a:lnTo>
                  <a:lnTo>
                    <a:pt x="520179" y="724077"/>
                  </a:lnTo>
                  <a:lnTo>
                    <a:pt x="520268" y="723912"/>
                  </a:lnTo>
                  <a:lnTo>
                    <a:pt x="521119" y="722591"/>
                  </a:lnTo>
                  <a:lnTo>
                    <a:pt x="521779" y="721575"/>
                  </a:lnTo>
                  <a:lnTo>
                    <a:pt x="521881" y="721423"/>
                  </a:lnTo>
                  <a:close/>
                </a:path>
                <a:path w="635635" h="1069975">
                  <a:moveTo>
                    <a:pt x="522147" y="726173"/>
                  </a:moveTo>
                  <a:lnTo>
                    <a:pt x="522097" y="725817"/>
                  </a:lnTo>
                  <a:lnTo>
                    <a:pt x="520890" y="727697"/>
                  </a:lnTo>
                  <a:lnTo>
                    <a:pt x="518261" y="730097"/>
                  </a:lnTo>
                  <a:lnTo>
                    <a:pt x="516559" y="731558"/>
                  </a:lnTo>
                  <a:lnTo>
                    <a:pt x="519201" y="730745"/>
                  </a:lnTo>
                  <a:lnTo>
                    <a:pt x="522147" y="728726"/>
                  </a:lnTo>
                  <a:lnTo>
                    <a:pt x="522147" y="726173"/>
                  </a:lnTo>
                  <a:close/>
                </a:path>
                <a:path w="635635" h="1069975">
                  <a:moveTo>
                    <a:pt x="526643" y="1067574"/>
                  </a:moveTo>
                  <a:lnTo>
                    <a:pt x="526516" y="1067549"/>
                  </a:lnTo>
                  <a:lnTo>
                    <a:pt x="526237" y="1067549"/>
                  </a:lnTo>
                  <a:lnTo>
                    <a:pt x="526465" y="1067562"/>
                  </a:lnTo>
                  <a:lnTo>
                    <a:pt x="526643" y="1067574"/>
                  </a:lnTo>
                  <a:close/>
                </a:path>
                <a:path w="635635" h="1069975">
                  <a:moveTo>
                    <a:pt x="526808" y="1067612"/>
                  </a:moveTo>
                  <a:lnTo>
                    <a:pt x="526643" y="1067574"/>
                  </a:lnTo>
                  <a:lnTo>
                    <a:pt x="526808" y="1067612"/>
                  </a:lnTo>
                  <a:close/>
                </a:path>
                <a:path w="635635" h="1069975">
                  <a:moveTo>
                    <a:pt x="527151" y="717003"/>
                  </a:moveTo>
                  <a:lnTo>
                    <a:pt x="526249" y="718591"/>
                  </a:lnTo>
                  <a:lnTo>
                    <a:pt x="525246" y="720293"/>
                  </a:lnTo>
                  <a:lnTo>
                    <a:pt x="524217" y="721906"/>
                  </a:lnTo>
                  <a:lnTo>
                    <a:pt x="526097" y="721144"/>
                  </a:lnTo>
                  <a:lnTo>
                    <a:pt x="527037" y="718959"/>
                  </a:lnTo>
                  <a:lnTo>
                    <a:pt x="527151" y="717003"/>
                  </a:lnTo>
                  <a:close/>
                </a:path>
                <a:path w="635635" h="1069975">
                  <a:moveTo>
                    <a:pt x="527367" y="1067879"/>
                  </a:moveTo>
                  <a:lnTo>
                    <a:pt x="527113" y="1067714"/>
                  </a:lnTo>
                  <a:lnTo>
                    <a:pt x="527367" y="1067879"/>
                  </a:lnTo>
                  <a:close/>
                </a:path>
                <a:path w="635635" h="1069975">
                  <a:moveTo>
                    <a:pt x="528421" y="1069619"/>
                  </a:moveTo>
                  <a:lnTo>
                    <a:pt x="528243" y="1069213"/>
                  </a:lnTo>
                  <a:lnTo>
                    <a:pt x="528421" y="1069632"/>
                  </a:lnTo>
                  <a:close/>
                </a:path>
                <a:path w="635635" h="1069975">
                  <a:moveTo>
                    <a:pt x="532942" y="705243"/>
                  </a:moveTo>
                  <a:lnTo>
                    <a:pt x="531114" y="705358"/>
                  </a:lnTo>
                  <a:lnTo>
                    <a:pt x="529120" y="705916"/>
                  </a:lnTo>
                  <a:lnTo>
                    <a:pt x="528345" y="708063"/>
                  </a:lnTo>
                  <a:lnTo>
                    <a:pt x="529132" y="707313"/>
                  </a:lnTo>
                  <a:lnTo>
                    <a:pt x="530529" y="706374"/>
                  </a:lnTo>
                  <a:lnTo>
                    <a:pt x="532942" y="705243"/>
                  </a:lnTo>
                  <a:close/>
                </a:path>
                <a:path w="635635" h="1069975">
                  <a:moveTo>
                    <a:pt x="548627" y="689686"/>
                  </a:moveTo>
                  <a:lnTo>
                    <a:pt x="548132" y="690232"/>
                  </a:lnTo>
                  <a:lnTo>
                    <a:pt x="547814" y="690854"/>
                  </a:lnTo>
                  <a:lnTo>
                    <a:pt x="547560" y="691502"/>
                  </a:lnTo>
                  <a:lnTo>
                    <a:pt x="547941" y="690829"/>
                  </a:lnTo>
                  <a:lnTo>
                    <a:pt x="548309" y="690206"/>
                  </a:lnTo>
                  <a:lnTo>
                    <a:pt x="548627" y="689686"/>
                  </a:lnTo>
                  <a:close/>
                </a:path>
                <a:path w="635635" h="1069975">
                  <a:moveTo>
                    <a:pt x="556450" y="684923"/>
                  </a:moveTo>
                  <a:lnTo>
                    <a:pt x="554342" y="685165"/>
                  </a:lnTo>
                  <a:lnTo>
                    <a:pt x="551357" y="687539"/>
                  </a:lnTo>
                  <a:lnTo>
                    <a:pt x="551014" y="687819"/>
                  </a:lnTo>
                  <a:lnTo>
                    <a:pt x="551256" y="687832"/>
                  </a:lnTo>
                  <a:lnTo>
                    <a:pt x="551586" y="687895"/>
                  </a:lnTo>
                  <a:lnTo>
                    <a:pt x="551903" y="687933"/>
                  </a:lnTo>
                  <a:lnTo>
                    <a:pt x="552488" y="687717"/>
                  </a:lnTo>
                  <a:lnTo>
                    <a:pt x="553288" y="687095"/>
                  </a:lnTo>
                  <a:lnTo>
                    <a:pt x="554075" y="686536"/>
                  </a:lnTo>
                  <a:lnTo>
                    <a:pt x="554977" y="686168"/>
                  </a:lnTo>
                  <a:lnTo>
                    <a:pt x="555904" y="685419"/>
                  </a:lnTo>
                  <a:lnTo>
                    <a:pt x="556450" y="684923"/>
                  </a:lnTo>
                  <a:close/>
                </a:path>
                <a:path w="635635" h="1069975">
                  <a:moveTo>
                    <a:pt x="562762" y="682244"/>
                  </a:moveTo>
                  <a:lnTo>
                    <a:pt x="561873" y="683031"/>
                  </a:lnTo>
                  <a:lnTo>
                    <a:pt x="561695" y="683196"/>
                  </a:lnTo>
                  <a:lnTo>
                    <a:pt x="561543" y="683323"/>
                  </a:lnTo>
                  <a:lnTo>
                    <a:pt x="561314" y="683552"/>
                  </a:lnTo>
                  <a:lnTo>
                    <a:pt x="559930" y="684796"/>
                  </a:lnTo>
                  <a:lnTo>
                    <a:pt x="560946" y="684136"/>
                  </a:lnTo>
                  <a:lnTo>
                    <a:pt x="561886" y="683209"/>
                  </a:lnTo>
                  <a:lnTo>
                    <a:pt x="562762" y="682244"/>
                  </a:lnTo>
                  <a:close/>
                </a:path>
                <a:path w="635635" h="1069975">
                  <a:moveTo>
                    <a:pt x="566547" y="677024"/>
                  </a:moveTo>
                  <a:lnTo>
                    <a:pt x="566216" y="677278"/>
                  </a:lnTo>
                  <a:lnTo>
                    <a:pt x="565873" y="677570"/>
                  </a:lnTo>
                  <a:lnTo>
                    <a:pt x="565518" y="677900"/>
                  </a:lnTo>
                  <a:lnTo>
                    <a:pt x="565683" y="677913"/>
                  </a:lnTo>
                  <a:lnTo>
                    <a:pt x="565848" y="677951"/>
                  </a:lnTo>
                  <a:lnTo>
                    <a:pt x="566000" y="678040"/>
                  </a:lnTo>
                  <a:lnTo>
                    <a:pt x="566191" y="677748"/>
                  </a:lnTo>
                  <a:lnTo>
                    <a:pt x="566356" y="677392"/>
                  </a:lnTo>
                  <a:lnTo>
                    <a:pt x="566547" y="677024"/>
                  </a:lnTo>
                  <a:close/>
                </a:path>
                <a:path w="635635" h="1069975">
                  <a:moveTo>
                    <a:pt x="574497" y="664641"/>
                  </a:moveTo>
                  <a:lnTo>
                    <a:pt x="574192" y="665454"/>
                  </a:lnTo>
                  <a:lnTo>
                    <a:pt x="573747" y="666572"/>
                  </a:lnTo>
                  <a:lnTo>
                    <a:pt x="573278" y="667804"/>
                  </a:lnTo>
                  <a:lnTo>
                    <a:pt x="572376" y="669848"/>
                  </a:lnTo>
                  <a:lnTo>
                    <a:pt x="573493" y="668337"/>
                  </a:lnTo>
                  <a:lnTo>
                    <a:pt x="574497" y="666762"/>
                  </a:lnTo>
                  <a:lnTo>
                    <a:pt x="574497" y="664641"/>
                  </a:lnTo>
                  <a:close/>
                </a:path>
                <a:path w="635635" h="1069975">
                  <a:moveTo>
                    <a:pt x="578078" y="654723"/>
                  </a:moveTo>
                  <a:lnTo>
                    <a:pt x="577735" y="654888"/>
                  </a:lnTo>
                  <a:lnTo>
                    <a:pt x="576872" y="655332"/>
                  </a:lnTo>
                  <a:lnTo>
                    <a:pt x="575983" y="656361"/>
                  </a:lnTo>
                  <a:lnTo>
                    <a:pt x="575246" y="657809"/>
                  </a:lnTo>
                  <a:lnTo>
                    <a:pt x="576084" y="656437"/>
                  </a:lnTo>
                  <a:lnTo>
                    <a:pt x="576732" y="655878"/>
                  </a:lnTo>
                  <a:lnTo>
                    <a:pt x="577456" y="655269"/>
                  </a:lnTo>
                  <a:lnTo>
                    <a:pt x="577659" y="655104"/>
                  </a:lnTo>
                  <a:lnTo>
                    <a:pt x="577862" y="654926"/>
                  </a:lnTo>
                  <a:lnTo>
                    <a:pt x="578078" y="654723"/>
                  </a:lnTo>
                  <a:close/>
                </a:path>
                <a:path w="635635" h="1069975">
                  <a:moveTo>
                    <a:pt x="584987" y="645896"/>
                  </a:moveTo>
                  <a:lnTo>
                    <a:pt x="583298" y="647319"/>
                  </a:lnTo>
                  <a:lnTo>
                    <a:pt x="581952" y="648677"/>
                  </a:lnTo>
                  <a:lnTo>
                    <a:pt x="581571" y="650265"/>
                  </a:lnTo>
                  <a:lnTo>
                    <a:pt x="582980" y="648119"/>
                  </a:lnTo>
                  <a:lnTo>
                    <a:pt x="584111" y="646772"/>
                  </a:lnTo>
                  <a:lnTo>
                    <a:pt x="584987" y="645896"/>
                  </a:lnTo>
                  <a:close/>
                </a:path>
                <a:path w="635635" h="1069975">
                  <a:moveTo>
                    <a:pt x="600468" y="639330"/>
                  </a:moveTo>
                  <a:lnTo>
                    <a:pt x="600151" y="638606"/>
                  </a:lnTo>
                  <a:lnTo>
                    <a:pt x="599668" y="637946"/>
                  </a:lnTo>
                  <a:lnTo>
                    <a:pt x="598779" y="637679"/>
                  </a:lnTo>
                  <a:lnTo>
                    <a:pt x="599414" y="638200"/>
                  </a:lnTo>
                  <a:lnTo>
                    <a:pt x="599986" y="638771"/>
                  </a:lnTo>
                  <a:lnTo>
                    <a:pt x="600468" y="639330"/>
                  </a:lnTo>
                  <a:close/>
                </a:path>
                <a:path w="635635" h="1069975">
                  <a:moveTo>
                    <a:pt x="605256" y="639635"/>
                  </a:moveTo>
                  <a:lnTo>
                    <a:pt x="604405" y="641057"/>
                  </a:lnTo>
                  <a:lnTo>
                    <a:pt x="603631" y="642429"/>
                  </a:lnTo>
                  <a:lnTo>
                    <a:pt x="603313" y="643128"/>
                  </a:lnTo>
                  <a:lnTo>
                    <a:pt x="604469" y="642581"/>
                  </a:lnTo>
                  <a:lnTo>
                    <a:pt x="605015" y="641235"/>
                  </a:lnTo>
                  <a:lnTo>
                    <a:pt x="605256" y="639635"/>
                  </a:lnTo>
                  <a:close/>
                </a:path>
                <a:path w="635635" h="1069975">
                  <a:moveTo>
                    <a:pt x="605878" y="635596"/>
                  </a:moveTo>
                  <a:lnTo>
                    <a:pt x="605612" y="635812"/>
                  </a:lnTo>
                  <a:lnTo>
                    <a:pt x="605383" y="636016"/>
                  </a:lnTo>
                  <a:lnTo>
                    <a:pt x="605205" y="636181"/>
                  </a:lnTo>
                  <a:lnTo>
                    <a:pt x="605663" y="636079"/>
                  </a:lnTo>
                  <a:lnTo>
                    <a:pt x="605726" y="635927"/>
                  </a:lnTo>
                  <a:lnTo>
                    <a:pt x="605878" y="635596"/>
                  </a:lnTo>
                  <a:close/>
                </a:path>
                <a:path w="635635" h="1069975">
                  <a:moveTo>
                    <a:pt x="609269" y="589546"/>
                  </a:moveTo>
                  <a:lnTo>
                    <a:pt x="608939" y="588543"/>
                  </a:lnTo>
                  <a:lnTo>
                    <a:pt x="608685" y="587743"/>
                  </a:lnTo>
                  <a:lnTo>
                    <a:pt x="608393" y="586854"/>
                  </a:lnTo>
                  <a:lnTo>
                    <a:pt x="608203" y="586473"/>
                  </a:lnTo>
                  <a:lnTo>
                    <a:pt x="607974" y="586333"/>
                  </a:lnTo>
                  <a:lnTo>
                    <a:pt x="608152" y="587489"/>
                  </a:lnTo>
                  <a:lnTo>
                    <a:pt x="608660" y="588543"/>
                  </a:lnTo>
                  <a:lnTo>
                    <a:pt x="609269" y="589546"/>
                  </a:lnTo>
                  <a:close/>
                </a:path>
                <a:path w="635635" h="1069975">
                  <a:moveTo>
                    <a:pt x="614565" y="602602"/>
                  </a:moveTo>
                  <a:lnTo>
                    <a:pt x="613727" y="599008"/>
                  </a:lnTo>
                  <a:lnTo>
                    <a:pt x="612673" y="597179"/>
                  </a:lnTo>
                  <a:lnTo>
                    <a:pt x="612825" y="599236"/>
                  </a:lnTo>
                  <a:lnTo>
                    <a:pt x="613511" y="600938"/>
                  </a:lnTo>
                  <a:lnTo>
                    <a:pt x="614565" y="602602"/>
                  </a:lnTo>
                  <a:close/>
                </a:path>
                <a:path w="635635" h="1069975">
                  <a:moveTo>
                    <a:pt x="615149" y="626452"/>
                  </a:moveTo>
                  <a:lnTo>
                    <a:pt x="612965" y="627443"/>
                  </a:lnTo>
                  <a:lnTo>
                    <a:pt x="610577" y="629081"/>
                  </a:lnTo>
                  <a:lnTo>
                    <a:pt x="608634" y="630885"/>
                  </a:lnTo>
                  <a:lnTo>
                    <a:pt x="613117" y="627837"/>
                  </a:lnTo>
                  <a:lnTo>
                    <a:pt x="614248" y="627049"/>
                  </a:lnTo>
                  <a:lnTo>
                    <a:pt x="615149" y="626452"/>
                  </a:lnTo>
                  <a:close/>
                </a:path>
                <a:path w="635635" h="1069975">
                  <a:moveTo>
                    <a:pt x="615238" y="581317"/>
                  </a:moveTo>
                  <a:lnTo>
                    <a:pt x="614870" y="580898"/>
                  </a:lnTo>
                  <a:lnTo>
                    <a:pt x="614400" y="580529"/>
                  </a:lnTo>
                  <a:lnTo>
                    <a:pt x="613727" y="580339"/>
                  </a:lnTo>
                  <a:lnTo>
                    <a:pt x="614286" y="580745"/>
                  </a:lnTo>
                  <a:lnTo>
                    <a:pt x="614603" y="581367"/>
                  </a:lnTo>
                  <a:lnTo>
                    <a:pt x="614768" y="582066"/>
                  </a:lnTo>
                  <a:lnTo>
                    <a:pt x="614908" y="581964"/>
                  </a:lnTo>
                  <a:lnTo>
                    <a:pt x="615010" y="581774"/>
                  </a:lnTo>
                  <a:lnTo>
                    <a:pt x="615099" y="581583"/>
                  </a:lnTo>
                  <a:lnTo>
                    <a:pt x="615188" y="581406"/>
                  </a:lnTo>
                  <a:close/>
                </a:path>
                <a:path w="635635" h="1069975">
                  <a:moveTo>
                    <a:pt x="616813" y="583133"/>
                  </a:moveTo>
                  <a:lnTo>
                    <a:pt x="616648" y="583463"/>
                  </a:lnTo>
                  <a:lnTo>
                    <a:pt x="616483" y="583780"/>
                  </a:lnTo>
                  <a:lnTo>
                    <a:pt x="616343" y="584073"/>
                  </a:lnTo>
                  <a:lnTo>
                    <a:pt x="616597" y="584009"/>
                  </a:lnTo>
                  <a:lnTo>
                    <a:pt x="616737" y="583679"/>
                  </a:lnTo>
                  <a:lnTo>
                    <a:pt x="616813" y="583133"/>
                  </a:lnTo>
                  <a:close/>
                </a:path>
                <a:path w="635635" h="1069975">
                  <a:moveTo>
                    <a:pt x="617651" y="576059"/>
                  </a:moveTo>
                  <a:lnTo>
                    <a:pt x="617321" y="576694"/>
                  </a:lnTo>
                  <a:lnTo>
                    <a:pt x="617080" y="577316"/>
                  </a:lnTo>
                  <a:lnTo>
                    <a:pt x="616877" y="577926"/>
                  </a:lnTo>
                  <a:lnTo>
                    <a:pt x="617207" y="577176"/>
                  </a:lnTo>
                  <a:lnTo>
                    <a:pt x="617474" y="576554"/>
                  </a:lnTo>
                  <a:lnTo>
                    <a:pt x="617651" y="576059"/>
                  </a:lnTo>
                  <a:close/>
                </a:path>
                <a:path w="635635" h="1069975">
                  <a:moveTo>
                    <a:pt x="620788" y="610374"/>
                  </a:moveTo>
                  <a:lnTo>
                    <a:pt x="620433" y="609803"/>
                  </a:lnTo>
                  <a:lnTo>
                    <a:pt x="620014" y="609282"/>
                  </a:lnTo>
                  <a:lnTo>
                    <a:pt x="619544" y="608799"/>
                  </a:lnTo>
                  <a:lnTo>
                    <a:pt x="620001" y="609346"/>
                  </a:lnTo>
                  <a:lnTo>
                    <a:pt x="620407" y="609866"/>
                  </a:lnTo>
                  <a:lnTo>
                    <a:pt x="620788" y="610374"/>
                  </a:lnTo>
                  <a:close/>
                </a:path>
                <a:path w="635635" h="1069975">
                  <a:moveTo>
                    <a:pt x="623976" y="620433"/>
                  </a:moveTo>
                  <a:lnTo>
                    <a:pt x="623100" y="621753"/>
                  </a:lnTo>
                  <a:lnTo>
                    <a:pt x="621830" y="623481"/>
                  </a:lnTo>
                  <a:lnTo>
                    <a:pt x="620395" y="625030"/>
                  </a:lnTo>
                  <a:lnTo>
                    <a:pt x="622223" y="623849"/>
                  </a:lnTo>
                  <a:lnTo>
                    <a:pt x="623430" y="622338"/>
                  </a:lnTo>
                  <a:lnTo>
                    <a:pt x="623976" y="620433"/>
                  </a:lnTo>
                  <a:close/>
                </a:path>
                <a:path w="635635" h="1069975">
                  <a:moveTo>
                    <a:pt x="631075" y="559752"/>
                  </a:moveTo>
                  <a:lnTo>
                    <a:pt x="630326" y="560628"/>
                  </a:lnTo>
                  <a:lnTo>
                    <a:pt x="629348" y="561428"/>
                  </a:lnTo>
                  <a:lnTo>
                    <a:pt x="626414" y="563232"/>
                  </a:lnTo>
                  <a:lnTo>
                    <a:pt x="624776" y="565048"/>
                  </a:lnTo>
                  <a:lnTo>
                    <a:pt x="623252" y="567131"/>
                  </a:lnTo>
                  <a:lnTo>
                    <a:pt x="624979" y="565264"/>
                  </a:lnTo>
                  <a:lnTo>
                    <a:pt x="627392" y="563753"/>
                  </a:lnTo>
                  <a:lnTo>
                    <a:pt x="627761" y="563435"/>
                  </a:lnTo>
                  <a:lnTo>
                    <a:pt x="628142" y="563156"/>
                  </a:lnTo>
                  <a:lnTo>
                    <a:pt x="628904" y="562686"/>
                  </a:lnTo>
                  <a:lnTo>
                    <a:pt x="629081" y="562559"/>
                  </a:lnTo>
                  <a:lnTo>
                    <a:pt x="629729" y="561975"/>
                  </a:lnTo>
                  <a:lnTo>
                    <a:pt x="630351" y="561162"/>
                  </a:lnTo>
                  <a:lnTo>
                    <a:pt x="631075" y="559752"/>
                  </a:lnTo>
                  <a:close/>
                </a:path>
                <a:path w="635635" h="1069975">
                  <a:moveTo>
                    <a:pt x="633158" y="554024"/>
                  </a:moveTo>
                  <a:lnTo>
                    <a:pt x="633107" y="553466"/>
                  </a:lnTo>
                  <a:lnTo>
                    <a:pt x="632993" y="553148"/>
                  </a:lnTo>
                  <a:lnTo>
                    <a:pt x="632980" y="553339"/>
                  </a:lnTo>
                  <a:lnTo>
                    <a:pt x="632980" y="554189"/>
                  </a:lnTo>
                  <a:lnTo>
                    <a:pt x="632955" y="554621"/>
                  </a:lnTo>
                  <a:lnTo>
                    <a:pt x="632917" y="555028"/>
                  </a:lnTo>
                  <a:lnTo>
                    <a:pt x="633158" y="554024"/>
                  </a:lnTo>
                  <a:close/>
                </a:path>
                <a:path w="635635" h="1069975">
                  <a:moveTo>
                    <a:pt x="635520" y="548741"/>
                  </a:moveTo>
                  <a:lnTo>
                    <a:pt x="635165" y="548894"/>
                  </a:lnTo>
                  <a:lnTo>
                    <a:pt x="634771" y="549109"/>
                  </a:lnTo>
                  <a:lnTo>
                    <a:pt x="634390" y="549490"/>
                  </a:lnTo>
                  <a:lnTo>
                    <a:pt x="635520" y="548741"/>
                  </a:lnTo>
                  <a:close/>
                </a:path>
              </a:pathLst>
            </a:custGeom>
            <a:solidFill>
              <a:srgbClr val="B9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823468" y="454520"/>
              <a:ext cx="17780" cy="179070"/>
            </a:xfrm>
            <a:custGeom>
              <a:avLst/>
              <a:gdLst/>
              <a:ahLst/>
              <a:cxnLst/>
              <a:rect l="l" t="t" r="r" b="b"/>
              <a:pathLst>
                <a:path w="17780" h="179070">
                  <a:moveTo>
                    <a:pt x="3378" y="175717"/>
                  </a:moveTo>
                  <a:lnTo>
                    <a:pt x="2209" y="176047"/>
                  </a:lnTo>
                  <a:lnTo>
                    <a:pt x="1104" y="176491"/>
                  </a:lnTo>
                  <a:lnTo>
                    <a:pt x="127" y="177038"/>
                  </a:lnTo>
                  <a:lnTo>
                    <a:pt x="0" y="178752"/>
                  </a:lnTo>
                  <a:lnTo>
                    <a:pt x="889" y="178130"/>
                  </a:lnTo>
                  <a:lnTo>
                    <a:pt x="2019" y="177596"/>
                  </a:lnTo>
                  <a:lnTo>
                    <a:pt x="3263" y="177203"/>
                  </a:lnTo>
                  <a:lnTo>
                    <a:pt x="3378" y="175717"/>
                  </a:lnTo>
                  <a:close/>
                </a:path>
                <a:path w="17780" h="179070">
                  <a:moveTo>
                    <a:pt x="4064" y="167347"/>
                  </a:moveTo>
                  <a:lnTo>
                    <a:pt x="3314" y="167309"/>
                  </a:lnTo>
                  <a:lnTo>
                    <a:pt x="1079" y="167309"/>
                  </a:lnTo>
                  <a:lnTo>
                    <a:pt x="850" y="167297"/>
                  </a:lnTo>
                  <a:lnTo>
                    <a:pt x="749" y="168681"/>
                  </a:lnTo>
                  <a:lnTo>
                    <a:pt x="1295" y="168706"/>
                  </a:lnTo>
                  <a:lnTo>
                    <a:pt x="2540" y="168706"/>
                  </a:lnTo>
                  <a:lnTo>
                    <a:pt x="3314" y="168719"/>
                  </a:lnTo>
                  <a:lnTo>
                    <a:pt x="3949" y="168744"/>
                  </a:lnTo>
                  <a:lnTo>
                    <a:pt x="4064" y="167347"/>
                  </a:lnTo>
                  <a:close/>
                </a:path>
                <a:path w="17780" h="179070">
                  <a:moveTo>
                    <a:pt x="6299" y="140017"/>
                  </a:moveTo>
                  <a:lnTo>
                    <a:pt x="5016" y="140474"/>
                  </a:lnTo>
                  <a:lnTo>
                    <a:pt x="3810" y="141185"/>
                  </a:lnTo>
                  <a:lnTo>
                    <a:pt x="2743" y="142074"/>
                  </a:lnTo>
                  <a:lnTo>
                    <a:pt x="2590" y="144119"/>
                  </a:lnTo>
                  <a:lnTo>
                    <a:pt x="3606" y="143027"/>
                  </a:lnTo>
                  <a:lnTo>
                    <a:pt x="4838" y="142138"/>
                  </a:lnTo>
                  <a:lnTo>
                    <a:pt x="6172" y="141566"/>
                  </a:lnTo>
                  <a:lnTo>
                    <a:pt x="6299" y="140017"/>
                  </a:lnTo>
                  <a:close/>
                </a:path>
                <a:path w="17780" h="179070">
                  <a:moveTo>
                    <a:pt x="7467" y="125628"/>
                  </a:moveTo>
                  <a:lnTo>
                    <a:pt x="6223" y="127254"/>
                  </a:lnTo>
                  <a:lnTo>
                    <a:pt x="5486" y="128917"/>
                  </a:lnTo>
                  <a:lnTo>
                    <a:pt x="5486" y="131851"/>
                  </a:lnTo>
                  <a:lnTo>
                    <a:pt x="5956" y="133248"/>
                  </a:lnTo>
                  <a:lnTo>
                    <a:pt x="6756" y="134378"/>
                  </a:lnTo>
                  <a:lnTo>
                    <a:pt x="6997" y="131495"/>
                  </a:lnTo>
                  <a:lnTo>
                    <a:pt x="6921" y="131114"/>
                  </a:lnTo>
                  <a:lnTo>
                    <a:pt x="6870" y="130708"/>
                  </a:lnTo>
                  <a:lnTo>
                    <a:pt x="6870" y="129832"/>
                  </a:lnTo>
                  <a:lnTo>
                    <a:pt x="6997" y="129311"/>
                  </a:lnTo>
                  <a:lnTo>
                    <a:pt x="7213" y="128752"/>
                  </a:lnTo>
                  <a:lnTo>
                    <a:pt x="7467" y="125628"/>
                  </a:lnTo>
                  <a:close/>
                </a:path>
                <a:path w="17780" h="179070">
                  <a:moveTo>
                    <a:pt x="11620" y="74612"/>
                  </a:moveTo>
                  <a:lnTo>
                    <a:pt x="10985" y="74777"/>
                  </a:lnTo>
                  <a:lnTo>
                    <a:pt x="10337" y="74879"/>
                  </a:lnTo>
                  <a:lnTo>
                    <a:pt x="9029" y="74879"/>
                  </a:lnTo>
                  <a:lnTo>
                    <a:pt x="8394" y="74650"/>
                  </a:lnTo>
                  <a:lnTo>
                    <a:pt x="7797" y="74244"/>
                  </a:lnTo>
                  <a:lnTo>
                    <a:pt x="7683" y="75793"/>
                  </a:lnTo>
                  <a:lnTo>
                    <a:pt x="8318" y="76098"/>
                  </a:lnTo>
                  <a:lnTo>
                    <a:pt x="8966" y="76263"/>
                  </a:lnTo>
                  <a:lnTo>
                    <a:pt x="10287" y="76263"/>
                  </a:lnTo>
                  <a:lnTo>
                    <a:pt x="10909" y="76200"/>
                  </a:lnTo>
                  <a:lnTo>
                    <a:pt x="11493" y="76073"/>
                  </a:lnTo>
                  <a:lnTo>
                    <a:pt x="11620" y="74612"/>
                  </a:lnTo>
                  <a:close/>
                </a:path>
                <a:path w="17780" h="179070">
                  <a:moveTo>
                    <a:pt x="15036" y="32550"/>
                  </a:moveTo>
                  <a:lnTo>
                    <a:pt x="13017" y="30899"/>
                  </a:lnTo>
                  <a:lnTo>
                    <a:pt x="11150" y="29362"/>
                  </a:lnTo>
                  <a:lnTo>
                    <a:pt x="11010" y="31051"/>
                  </a:lnTo>
                  <a:lnTo>
                    <a:pt x="12255" y="32067"/>
                  </a:lnTo>
                  <a:lnTo>
                    <a:pt x="13576" y="33172"/>
                  </a:lnTo>
                  <a:lnTo>
                    <a:pt x="14897" y="34226"/>
                  </a:lnTo>
                  <a:lnTo>
                    <a:pt x="15036" y="32550"/>
                  </a:lnTo>
                  <a:close/>
                </a:path>
                <a:path w="17780" h="179070">
                  <a:moveTo>
                    <a:pt x="15608" y="25514"/>
                  </a:moveTo>
                  <a:lnTo>
                    <a:pt x="14643" y="24790"/>
                  </a:lnTo>
                  <a:lnTo>
                    <a:pt x="13830" y="23812"/>
                  </a:lnTo>
                  <a:lnTo>
                    <a:pt x="13830" y="21018"/>
                  </a:lnTo>
                  <a:lnTo>
                    <a:pt x="13030" y="19951"/>
                  </a:lnTo>
                  <a:lnTo>
                    <a:pt x="11925" y="18923"/>
                  </a:lnTo>
                  <a:lnTo>
                    <a:pt x="11785" y="20802"/>
                  </a:lnTo>
                  <a:lnTo>
                    <a:pt x="12179" y="21297"/>
                  </a:lnTo>
                  <a:lnTo>
                    <a:pt x="12433" y="21780"/>
                  </a:lnTo>
                  <a:lnTo>
                    <a:pt x="12433" y="24815"/>
                  </a:lnTo>
                  <a:lnTo>
                    <a:pt x="14071" y="26225"/>
                  </a:lnTo>
                  <a:lnTo>
                    <a:pt x="15481" y="27114"/>
                  </a:lnTo>
                  <a:lnTo>
                    <a:pt x="15608" y="25514"/>
                  </a:lnTo>
                  <a:close/>
                </a:path>
                <a:path w="17780" h="179070">
                  <a:moveTo>
                    <a:pt x="17551" y="1638"/>
                  </a:moveTo>
                  <a:lnTo>
                    <a:pt x="17284" y="1625"/>
                  </a:lnTo>
                  <a:lnTo>
                    <a:pt x="16954" y="1346"/>
                  </a:lnTo>
                  <a:lnTo>
                    <a:pt x="16217" y="711"/>
                  </a:lnTo>
                  <a:lnTo>
                    <a:pt x="15367" y="127"/>
                  </a:lnTo>
                  <a:lnTo>
                    <a:pt x="13335" y="0"/>
                  </a:lnTo>
                  <a:lnTo>
                    <a:pt x="13220" y="1397"/>
                  </a:lnTo>
                  <a:lnTo>
                    <a:pt x="16306" y="1587"/>
                  </a:lnTo>
                  <a:lnTo>
                    <a:pt x="15735" y="2895"/>
                  </a:lnTo>
                  <a:lnTo>
                    <a:pt x="17437" y="3022"/>
                  </a:lnTo>
                  <a:lnTo>
                    <a:pt x="17551" y="1638"/>
                  </a:lnTo>
                  <a:close/>
                </a:path>
              </a:pathLst>
            </a:custGeom>
            <a:solidFill>
              <a:srgbClr val="B9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1364152" y="1096898"/>
              <a:ext cx="46990" cy="2540"/>
            </a:xfrm>
            <a:custGeom>
              <a:avLst/>
              <a:gdLst/>
              <a:ahLst/>
              <a:cxnLst/>
              <a:rect l="l" t="t" r="r" b="b"/>
              <a:pathLst>
                <a:path w="46990" h="2540">
                  <a:moveTo>
                    <a:pt x="2062" y="1784"/>
                  </a:moveTo>
                  <a:lnTo>
                    <a:pt x="1865" y="1784"/>
                  </a:lnTo>
                  <a:lnTo>
                    <a:pt x="0" y="2045"/>
                  </a:lnTo>
                  <a:lnTo>
                    <a:pt x="502" y="2045"/>
                  </a:lnTo>
                  <a:lnTo>
                    <a:pt x="2062" y="1784"/>
                  </a:lnTo>
                  <a:close/>
                </a:path>
                <a:path w="46990" h="2540">
                  <a:moveTo>
                    <a:pt x="46709" y="1034"/>
                  </a:moveTo>
                  <a:lnTo>
                    <a:pt x="45960" y="1784"/>
                  </a:lnTo>
                  <a:lnTo>
                    <a:pt x="46112" y="1784"/>
                  </a:lnTo>
                  <a:lnTo>
                    <a:pt x="46709" y="1034"/>
                  </a:lnTo>
                  <a:close/>
                </a:path>
                <a:path w="46990" h="2540">
                  <a:moveTo>
                    <a:pt x="14927" y="0"/>
                  </a:moveTo>
                  <a:lnTo>
                    <a:pt x="14786" y="0"/>
                  </a:lnTo>
                  <a:lnTo>
                    <a:pt x="13660" y="781"/>
                  </a:lnTo>
                  <a:lnTo>
                    <a:pt x="14927" y="0"/>
                  </a:lnTo>
                  <a:close/>
                </a:path>
              </a:pathLst>
            </a:custGeom>
            <a:solidFill>
              <a:srgbClr val="FFCC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723417" y="256438"/>
              <a:ext cx="550545" cy="826769"/>
            </a:xfrm>
            <a:custGeom>
              <a:avLst/>
              <a:gdLst/>
              <a:ahLst/>
              <a:cxnLst/>
              <a:rect l="l" t="t" r="r" b="b"/>
              <a:pathLst>
                <a:path w="550544" h="826769">
                  <a:moveTo>
                    <a:pt x="116052" y="408000"/>
                  </a:moveTo>
                  <a:lnTo>
                    <a:pt x="113322" y="405130"/>
                  </a:lnTo>
                  <a:lnTo>
                    <a:pt x="105537" y="405130"/>
                  </a:lnTo>
                  <a:lnTo>
                    <a:pt x="102184" y="408000"/>
                  </a:lnTo>
                  <a:lnTo>
                    <a:pt x="116052" y="408000"/>
                  </a:lnTo>
                  <a:close/>
                </a:path>
                <a:path w="550544" h="826769">
                  <a:moveTo>
                    <a:pt x="155143" y="408940"/>
                  </a:moveTo>
                  <a:lnTo>
                    <a:pt x="126415" y="408940"/>
                  </a:lnTo>
                  <a:lnTo>
                    <a:pt x="116954" y="408940"/>
                  </a:lnTo>
                  <a:lnTo>
                    <a:pt x="101904" y="408940"/>
                  </a:lnTo>
                  <a:lnTo>
                    <a:pt x="101079" y="408940"/>
                  </a:lnTo>
                  <a:lnTo>
                    <a:pt x="97180" y="415290"/>
                  </a:lnTo>
                  <a:lnTo>
                    <a:pt x="99961" y="416560"/>
                  </a:lnTo>
                  <a:lnTo>
                    <a:pt x="93281" y="416560"/>
                  </a:lnTo>
                  <a:lnTo>
                    <a:pt x="92163" y="412750"/>
                  </a:lnTo>
                  <a:lnTo>
                    <a:pt x="82143" y="412750"/>
                  </a:lnTo>
                  <a:lnTo>
                    <a:pt x="80467" y="415290"/>
                  </a:lnTo>
                  <a:lnTo>
                    <a:pt x="80467" y="424180"/>
                  </a:lnTo>
                  <a:lnTo>
                    <a:pt x="84924" y="426720"/>
                  </a:lnTo>
                  <a:lnTo>
                    <a:pt x="94399" y="434340"/>
                  </a:lnTo>
                  <a:lnTo>
                    <a:pt x="98564" y="436880"/>
                  </a:lnTo>
                  <a:lnTo>
                    <a:pt x="106362" y="436880"/>
                  </a:lnTo>
                  <a:lnTo>
                    <a:pt x="105816" y="434340"/>
                  </a:lnTo>
                  <a:lnTo>
                    <a:pt x="109702" y="433070"/>
                  </a:lnTo>
                  <a:lnTo>
                    <a:pt x="106641" y="435610"/>
                  </a:lnTo>
                  <a:lnTo>
                    <a:pt x="106641" y="440690"/>
                  </a:lnTo>
                  <a:lnTo>
                    <a:pt x="111658" y="444500"/>
                  </a:lnTo>
                  <a:lnTo>
                    <a:pt x="124739" y="444500"/>
                  </a:lnTo>
                  <a:lnTo>
                    <a:pt x="132257" y="433070"/>
                  </a:lnTo>
                  <a:lnTo>
                    <a:pt x="140055" y="424180"/>
                  </a:lnTo>
                  <a:lnTo>
                    <a:pt x="143129" y="417830"/>
                  </a:lnTo>
                  <a:lnTo>
                    <a:pt x="149250" y="417830"/>
                  </a:lnTo>
                  <a:lnTo>
                    <a:pt x="149809" y="416560"/>
                  </a:lnTo>
                  <a:lnTo>
                    <a:pt x="151472" y="412750"/>
                  </a:lnTo>
                  <a:lnTo>
                    <a:pt x="155143" y="408940"/>
                  </a:lnTo>
                  <a:close/>
                </a:path>
                <a:path w="550544" h="826769">
                  <a:moveTo>
                    <a:pt x="417296" y="757123"/>
                  </a:moveTo>
                  <a:lnTo>
                    <a:pt x="417245" y="756996"/>
                  </a:lnTo>
                  <a:lnTo>
                    <a:pt x="417207" y="756869"/>
                  </a:lnTo>
                  <a:lnTo>
                    <a:pt x="417169" y="756729"/>
                  </a:lnTo>
                  <a:lnTo>
                    <a:pt x="417004" y="757072"/>
                  </a:lnTo>
                  <a:lnTo>
                    <a:pt x="417207" y="757097"/>
                  </a:lnTo>
                  <a:close/>
                </a:path>
                <a:path w="550544" h="826769">
                  <a:moveTo>
                    <a:pt x="495896" y="377190"/>
                  </a:moveTo>
                  <a:lnTo>
                    <a:pt x="100952" y="377190"/>
                  </a:lnTo>
                  <a:lnTo>
                    <a:pt x="100050" y="377190"/>
                  </a:lnTo>
                  <a:lnTo>
                    <a:pt x="98082" y="377190"/>
                  </a:lnTo>
                  <a:lnTo>
                    <a:pt x="96621" y="378460"/>
                  </a:lnTo>
                  <a:lnTo>
                    <a:pt x="96621" y="382270"/>
                  </a:lnTo>
                  <a:lnTo>
                    <a:pt x="99517" y="384810"/>
                  </a:lnTo>
                  <a:lnTo>
                    <a:pt x="99644" y="383540"/>
                  </a:lnTo>
                  <a:lnTo>
                    <a:pt x="100914" y="383540"/>
                  </a:lnTo>
                  <a:lnTo>
                    <a:pt x="102463" y="384810"/>
                  </a:lnTo>
                  <a:lnTo>
                    <a:pt x="102463" y="388620"/>
                  </a:lnTo>
                  <a:lnTo>
                    <a:pt x="98005" y="386080"/>
                  </a:lnTo>
                  <a:lnTo>
                    <a:pt x="98005" y="389890"/>
                  </a:lnTo>
                  <a:lnTo>
                    <a:pt x="98564" y="392430"/>
                  </a:lnTo>
                  <a:lnTo>
                    <a:pt x="93560" y="392430"/>
                  </a:lnTo>
                  <a:lnTo>
                    <a:pt x="89103" y="388620"/>
                  </a:lnTo>
                  <a:lnTo>
                    <a:pt x="82423" y="388620"/>
                  </a:lnTo>
                  <a:lnTo>
                    <a:pt x="78803" y="391160"/>
                  </a:lnTo>
                  <a:lnTo>
                    <a:pt x="67386" y="391160"/>
                  </a:lnTo>
                  <a:lnTo>
                    <a:pt x="65709" y="392430"/>
                  </a:lnTo>
                  <a:lnTo>
                    <a:pt x="58470" y="392430"/>
                  </a:lnTo>
                  <a:lnTo>
                    <a:pt x="55689" y="397510"/>
                  </a:lnTo>
                  <a:lnTo>
                    <a:pt x="55689" y="403860"/>
                  </a:lnTo>
                  <a:lnTo>
                    <a:pt x="57365" y="407670"/>
                  </a:lnTo>
                  <a:lnTo>
                    <a:pt x="65151" y="407670"/>
                  </a:lnTo>
                  <a:lnTo>
                    <a:pt x="64871" y="405130"/>
                  </a:lnTo>
                  <a:lnTo>
                    <a:pt x="76009" y="405130"/>
                  </a:lnTo>
                  <a:lnTo>
                    <a:pt x="76568" y="408940"/>
                  </a:lnTo>
                  <a:lnTo>
                    <a:pt x="82702" y="408940"/>
                  </a:lnTo>
                  <a:lnTo>
                    <a:pt x="81026" y="406400"/>
                  </a:lnTo>
                  <a:lnTo>
                    <a:pt x="88265" y="406400"/>
                  </a:lnTo>
                  <a:lnTo>
                    <a:pt x="89941" y="408940"/>
                  </a:lnTo>
                  <a:lnTo>
                    <a:pt x="101079" y="408940"/>
                  </a:lnTo>
                  <a:lnTo>
                    <a:pt x="102184" y="408000"/>
                  </a:lnTo>
                  <a:lnTo>
                    <a:pt x="102654" y="406400"/>
                  </a:lnTo>
                  <a:lnTo>
                    <a:pt x="103022" y="405130"/>
                  </a:lnTo>
                  <a:lnTo>
                    <a:pt x="108597" y="400050"/>
                  </a:lnTo>
                  <a:lnTo>
                    <a:pt x="111937" y="401320"/>
                  </a:lnTo>
                  <a:lnTo>
                    <a:pt x="118618" y="406400"/>
                  </a:lnTo>
                  <a:lnTo>
                    <a:pt x="126974" y="406400"/>
                  </a:lnTo>
                  <a:lnTo>
                    <a:pt x="126619" y="408000"/>
                  </a:lnTo>
                  <a:lnTo>
                    <a:pt x="156057" y="408000"/>
                  </a:lnTo>
                  <a:lnTo>
                    <a:pt x="157594" y="406400"/>
                  </a:lnTo>
                  <a:lnTo>
                    <a:pt x="158432" y="403860"/>
                  </a:lnTo>
                  <a:lnTo>
                    <a:pt x="164007" y="403860"/>
                  </a:lnTo>
                  <a:lnTo>
                    <a:pt x="165950" y="401320"/>
                  </a:lnTo>
                  <a:lnTo>
                    <a:pt x="165950" y="400050"/>
                  </a:lnTo>
                  <a:lnTo>
                    <a:pt x="165950" y="396240"/>
                  </a:lnTo>
                  <a:lnTo>
                    <a:pt x="165671" y="392430"/>
                  </a:lnTo>
                  <a:lnTo>
                    <a:pt x="172351" y="392430"/>
                  </a:lnTo>
                  <a:lnTo>
                    <a:pt x="173189" y="388620"/>
                  </a:lnTo>
                  <a:lnTo>
                    <a:pt x="177203" y="383540"/>
                  </a:lnTo>
                  <a:lnTo>
                    <a:pt x="178206" y="382270"/>
                  </a:lnTo>
                  <a:lnTo>
                    <a:pt x="179324" y="386080"/>
                  </a:lnTo>
                  <a:lnTo>
                    <a:pt x="175971" y="388620"/>
                  </a:lnTo>
                  <a:lnTo>
                    <a:pt x="175425" y="392430"/>
                  </a:lnTo>
                  <a:lnTo>
                    <a:pt x="169291" y="397510"/>
                  </a:lnTo>
                  <a:lnTo>
                    <a:pt x="167627" y="398780"/>
                  </a:lnTo>
                  <a:lnTo>
                    <a:pt x="167627" y="405130"/>
                  </a:lnTo>
                  <a:lnTo>
                    <a:pt x="169570" y="406400"/>
                  </a:lnTo>
                  <a:lnTo>
                    <a:pt x="181825" y="406400"/>
                  </a:lnTo>
                  <a:lnTo>
                    <a:pt x="185166" y="405130"/>
                  </a:lnTo>
                  <a:lnTo>
                    <a:pt x="190728" y="402590"/>
                  </a:lnTo>
                  <a:lnTo>
                    <a:pt x="190728" y="406400"/>
                  </a:lnTo>
                  <a:lnTo>
                    <a:pt x="184048" y="406400"/>
                  </a:lnTo>
                  <a:lnTo>
                    <a:pt x="181825" y="408940"/>
                  </a:lnTo>
                  <a:lnTo>
                    <a:pt x="166941" y="408940"/>
                  </a:lnTo>
                  <a:lnTo>
                    <a:pt x="162394" y="410210"/>
                  </a:lnTo>
                  <a:lnTo>
                    <a:pt x="159880" y="414020"/>
                  </a:lnTo>
                  <a:lnTo>
                    <a:pt x="159550" y="414020"/>
                  </a:lnTo>
                  <a:lnTo>
                    <a:pt x="159550" y="419100"/>
                  </a:lnTo>
                  <a:lnTo>
                    <a:pt x="157314" y="421640"/>
                  </a:lnTo>
                  <a:lnTo>
                    <a:pt x="148412" y="430530"/>
                  </a:lnTo>
                  <a:lnTo>
                    <a:pt x="147574" y="431800"/>
                  </a:lnTo>
                  <a:lnTo>
                    <a:pt x="147574" y="438150"/>
                  </a:lnTo>
                  <a:lnTo>
                    <a:pt x="155930" y="438150"/>
                  </a:lnTo>
                  <a:lnTo>
                    <a:pt x="156210" y="436880"/>
                  </a:lnTo>
                  <a:lnTo>
                    <a:pt x="161772" y="434340"/>
                  </a:lnTo>
                  <a:lnTo>
                    <a:pt x="164007" y="434340"/>
                  </a:lnTo>
                  <a:lnTo>
                    <a:pt x="157873" y="439420"/>
                  </a:lnTo>
                  <a:lnTo>
                    <a:pt x="155651" y="440690"/>
                  </a:lnTo>
                  <a:lnTo>
                    <a:pt x="143395" y="440690"/>
                  </a:lnTo>
                  <a:lnTo>
                    <a:pt x="143129" y="441960"/>
                  </a:lnTo>
                  <a:lnTo>
                    <a:pt x="143129" y="447040"/>
                  </a:lnTo>
                  <a:lnTo>
                    <a:pt x="147294" y="445770"/>
                  </a:lnTo>
                  <a:lnTo>
                    <a:pt x="147294" y="452120"/>
                  </a:lnTo>
                  <a:lnTo>
                    <a:pt x="150914" y="453390"/>
                  </a:lnTo>
                  <a:lnTo>
                    <a:pt x="163728" y="453390"/>
                  </a:lnTo>
                  <a:lnTo>
                    <a:pt x="163449" y="454660"/>
                  </a:lnTo>
                  <a:lnTo>
                    <a:pt x="171792" y="454660"/>
                  </a:lnTo>
                  <a:lnTo>
                    <a:pt x="170967" y="452120"/>
                  </a:lnTo>
                  <a:lnTo>
                    <a:pt x="175425" y="448310"/>
                  </a:lnTo>
                  <a:lnTo>
                    <a:pt x="175145" y="447040"/>
                  </a:lnTo>
                  <a:lnTo>
                    <a:pt x="176263" y="445770"/>
                  </a:lnTo>
                  <a:lnTo>
                    <a:pt x="184048" y="436880"/>
                  </a:lnTo>
                  <a:lnTo>
                    <a:pt x="180708" y="445770"/>
                  </a:lnTo>
                  <a:lnTo>
                    <a:pt x="169570" y="458470"/>
                  </a:lnTo>
                  <a:lnTo>
                    <a:pt x="163449" y="458470"/>
                  </a:lnTo>
                  <a:lnTo>
                    <a:pt x="162890" y="455930"/>
                  </a:lnTo>
                  <a:lnTo>
                    <a:pt x="143954" y="455930"/>
                  </a:lnTo>
                  <a:lnTo>
                    <a:pt x="140055" y="458470"/>
                  </a:lnTo>
                  <a:lnTo>
                    <a:pt x="140055" y="464820"/>
                  </a:lnTo>
                  <a:lnTo>
                    <a:pt x="135737" y="466090"/>
                  </a:lnTo>
                  <a:lnTo>
                    <a:pt x="131559" y="469900"/>
                  </a:lnTo>
                  <a:lnTo>
                    <a:pt x="132816" y="474980"/>
                  </a:lnTo>
                  <a:lnTo>
                    <a:pt x="138938" y="474980"/>
                  </a:lnTo>
                  <a:lnTo>
                    <a:pt x="138671" y="477520"/>
                  </a:lnTo>
                  <a:lnTo>
                    <a:pt x="130314" y="477520"/>
                  </a:lnTo>
                  <a:lnTo>
                    <a:pt x="128638" y="480060"/>
                  </a:lnTo>
                  <a:lnTo>
                    <a:pt x="128638" y="485140"/>
                  </a:lnTo>
                  <a:lnTo>
                    <a:pt x="125577" y="487680"/>
                  </a:lnTo>
                  <a:lnTo>
                    <a:pt x="125577" y="495300"/>
                  </a:lnTo>
                  <a:lnTo>
                    <a:pt x="126974" y="496570"/>
                  </a:lnTo>
                  <a:lnTo>
                    <a:pt x="130873" y="496570"/>
                  </a:lnTo>
                  <a:lnTo>
                    <a:pt x="128358" y="495300"/>
                  </a:lnTo>
                  <a:lnTo>
                    <a:pt x="136156" y="495300"/>
                  </a:lnTo>
                  <a:lnTo>
                    <a:pt x="135877" y="496570"/>
                  </a:lnTo>
                  <a:lnTo>
                    <a:pt x="130873" y="500380"/>
                  </a:lnTo>
                  <a:lnTo>
                    <a:pt x="130314" y="500380"/>
                  </a:lnTo>
                  <a:lnTo>
                    <a:pt x="130314" y="508000"/>
                  </a:lnTo>
                  <a:lnTo>
                    <a:pt x="128358" y="508000"/>
                  </a:lnTo>
                  <a:lnTo>
                    <a:pt x="123901" y="514350"/>
                  </a:lnTo>
                  <a:lnTo>
                    <a:pt x="123621" y="516890"/>
                  </a:lnTo>
                  <a:lnTo>
                    <a:pt x="128079" y="516890"/>
                  </a:lnTo>
                  <a:lnTo>
                    <a:pt x="129197" y="514350"/>
                  </a:lnTo>
                  <a:lnTo>
                    <a:pt x="133096" y="509270"/>
                  </a:lnTo>
                  <a:lnTo>
                    <a:pt x="135039" y="509270"/>
                  </a:lnTo>
                  <a:lnTo>
                    <a:pt x="135039" y="515620"/>
                  </a:lnTo>
                  <a:lnTo>
                    <a:pt x="129755" y="518160"/>
                  </a:lnTo>
                  <a:lnTo>
                    <a:pt x="129755" y="523240"/>
                  </a:lnTo>
                  <a:lnTo>
                    <a:pt x="130314" y="524535"/>
                  </a:lnTo>
                  <a:lnTo>
                    <a:pt x="130314" y="530860"/>
                  </a:lnTo>
                  <a:lnTo>
                    <a:pt x="125298" y="529590"/>
                  </a:lnTo>
                  <a:lnTo>
                    <a:pt x="123621" y="534670"/>
                  </a:lnTo>
                  <a:lnTo>
                    <a:pt x="121399" y="534670"/>
                  </a:lnTo>
                  <a:lnTo>
                    <a:pt x="117500" y="541020"/>
                  </a:lnTo>
                  <a:lnTo>
                    <a:pt x="118059" y="543560"/>
                  </a:lnTo>
                  <a:lnTo>
                    <a:pt x="124180" y="543560"/>
                  </a:lnTo>
                  <a:lnTo>
                    <a:pt x="126415" y="541020"/>
                  </a:lnTo>
                  <a:lnTo>
                    <a:pt x="126415" y="546100"/>
                  </a:lnTo>
                  <a:lnTo>
                    <a:pt x="123075" y="547370"/>
                  </a:lnTo>
                  <a:lnTo>
                    <a:pt x="123075" y="553720"/>
                  </a:lnTo>
                  <a:lnTo>
                    <a:pt x="120294" y="554990"/>
                  </a:lnTo>
                  <a:lnTo>
                    <a:pt x="113601" y="561340"/>
                  </a:lnTo>
                  <a:lnTo>
                    <a:pt x="112763" y="563880"/>
                  </a:lnTo>
                  <a:lnTo>
                    <a:pt x="112763" y="568960"/>
                  </a:lnTo>
                  <a:lnTo>
                    <a:pt x="112483" y="571500"/>
                  </a:lnTo>
                  <a:lnTo>
                    <a:pt x="118618" y="571500"/>
                  </a:lnTo>
                  <a:lnTo>
                    <a:pt x="123621" y="562610"/>
                  </a:lnTo>
                  <a:lnTo>
                    <a:pt x="126441" y="566420"/>
                  </a:lnTo>
                  <a:lnTo>
                    <a:pt x="123075" y="567690"/>
                  </a:lnTo>
                  <a:lnTo>
                    <a:pt x="117500" y="574040"/>
                  </a:lnTo>
                  <a:lnTo>
                    <a:pt x="115557" y="581660"/>
                  </a:lnTo>
                  <a:lnTo>
                    <a:pt x="115557" y="591820"/>
                  </a:lnTo>
                  <a:lnTo>
                    <a:pt x="120840" y="595630"/>
                  </a:lnTo>
                  <a:lnTo>
                    <a:pt x="129755" y="595630"/>
                  </a:lnTo>
                  <a:lnTo>
                    <a:pt x="137553" y="582930"/>
                  </a:lnTo>
                  <a:lnTo>
                    <a:pt x="139776" y="585470"/>
                  </a:lnTo>
                  <a:lnTo>
                    <a:pt x="135318" y="588010"/>
                  </a:lnTo>
                  <a:lnTo>
                    <a:pt x="135318" y="591820"/>
                  </a:lnTo>
                  <a:lnTo>
                    <a:pt x="131978" y="594360"/>
                  </a:lnTo>
                  <a:lnTo>
                    <a:pt x="122516" y="600710"/>
                  </a:lnTo>
                  <a:lnTo>
                    <a:pt x="121119" y="604520"/>
                  </a:lnTo>
                  <a:lnTo>
                    <a:pt x="121119" y="609600"/>
                  </a:lnTo>
                  <a:lnTo>
                    <a:pt x="114719" y="613410"/>
                  </a:lnTo>
                  <a:lnTo>
                    <a:pt x="114719" y="621030"/>
                  </a:lnTo>
                  <a:lnTo>
                    <a:pt x="112763" y="626110"/>
                  </a:lnTo>
                  <a:lnTo>
                    <a:pt x="112763" y="632460"/>
                  </a:lnTo>
                  <a:lnTo>
                    <a:pt x="108318" y="633730"/>
                  </a:lnTo>
                  <a:lnTo>
                    <a:pt x="108318" y="640080"/>
                  </a:lnTo>
                  <a:lnTo>
                    <a:pt x="110540" y="638810"/>
                  </a:lnTo>
                  <a:lnTo>
                    <a:pt x="110540" y="643890"/>
                  </a:lnTo>
                  <a:lnTo>
                    <a:pt x="108877" y="643890"/>
                  </a:lnTo>
                  <a:lnTo>
                    <a:pt x="108877" y="666750"/>
                  </a:lnTo>
                  <a:lnTo>
                    <a:pt x="99402" y="668020"/>
                  </a:lnTo>
                  <a:lnTo>
                    <a:pt x="99402" y="689610"/>
                  </a:lnTo>
                  <a:lnTo>
                    <a:pt x="101358" y="692150"/>
                  </a:lnTo>
                  <a:lnTo>
                    <a:pt x="109702" y="692150"/>
                  </a:lnTo>
                  <a:lnTo>
                    <a:pt x="111937" y="689610"/>
                  </a:lnTo>
                  <a:lnTo>
                    <a:pt x="123075" y="689610"/>
                  </a:lnTo>
                  <a:lnTo>
                    <a:pt x="125018" y="688340"/>
                  </a:lnTo>
                  <a:lnTo>
                    <a:pt x="128358" y="681990"/>
                  </a:lnTo>
                  <a:lnTo>
                    <a:pt x="131432" y="684530"/>
                  </a:lnTo>
                  <a:lnTo>
                    <a:pt x="131432" y="681990"/>
                  </a:lnTo>
                  <a:lnTo>
                    <a:pt x="131432" y="673100"/>
                  </a:lnTo>
                  <a:lnTo>
                    <a:pt x="126136" y="669290"/>
                  </a:lnTo>
                  <a:lnTo>
                    <a:pt x="126136" y="664210"/>
                  </a:lnTo>
                  <a:lnTo>
                    <a:pt x="129197" y="662940"/>
                  </a:lnTo>
                  <a:lnTo>
                    <a:pt x="129197" y="656590"/>
                  </a:lnTo>
                  <a:lnTo>
                    <a:pt x="132816" y="654050"/>
                  </a:lnTo>
                  <a:lnTo>
                    <a:pt x="132816" y="647700"/>
                  </a:lnTo>
                  <a:lnTo>
                    <a:pt x="135039" y="645160"/>
                  </a:lnTo>
                  <a:lnTo>
                    <a:pt x="135039" y="638810"/>
                  </a:lnTo>
                  <a:lnTo>
                    <a:pt x="135039" y="637540"/>
                  </a:lnTo>
                  <a:lnTo>
                    <a:pt x="138938" y="637540"/>
                  </a:lnTo>
                  <a:lnTo>
                    <a:pt x="138938" y="631190"/>
                  </a:lnTo>
                  <a:lnTo>
                    <a:pt x="136436" y="631190"/>
                  </a:lnTo>
                  <a:lnTo>
                    <a:pt x="136436" y="619760"/>
                  </a:lnTo>
                  <a:lnTo>
                    <a:pt x="139776" y="615950"/>
                  </a:lnTo>
                  <a:lnTo>
                    <a:pt x="139776" y="607060"/>
                  </a:lnTo>
                  <a:lnTo>
                    <a:pt x="148691" y="598170"/>
                  </a:lnTo>
                  <a:lnTo>
                    <a:pt x="153708" y="598170"/>
                  </a:lnTo>
                  <a:lnTo>
                    <a:pt x="156210" y="595630"/>
                  </a:lnTo>
                  <a:lnTo>
                    <a:pt x="156210" y="588010"/>
                  </a:lnTo>
                  <a:lnTo>
                    <a:pt x="153708" y="588010"/>
                  </a:lnTo>
                  <a:lnTo>
                    <a:pt x="151155" y="582930"/>
                  </a:lnTo>
                  <a:lnTo>
                    <a:pt x="149250" y="579120"/>
                  </a:lnTo>
                  <a:lnTo>
                    <a:pt x="146735" y="575310"/>
                  </a:lnTo>
                  <a:lnTo>
                    <a:pt x="142849" y="562610"/>
                  </a:lnTo>
                  <a:lnTo>
                    <a:pt x="142011" y="557530"/>
                  </a:lnTo>
                  <a:lnTo>
                    <a:pt x="142011" y="548640"/>
                  </a:lnTo>
                  <a:lnTo>
                    <a:pt x="141452" y="546100"/>
                  </a:lnTo>
                  <a:lnTo>
                    <a:pt x="144792" y="546100"/>
                  </a:lnTo>
                  <a:lnTo>
                    <a:pt x="143954" y="548640"/>
                  </a:lnTo>
                  <a:lnTo>
                    <a:pt x="151193" y="548640"/>
                  </a:lnTo>
                  <a:lnTo>
                    <a:pt x="152590" y="546100"/>
                  </a:lnTo>
                  <a:lnTo>
                    <a:pt x="153987" y="543560"/>
                  </a:lnTo>
                  <a:lnTo>
                    <a:pt x="153987" y="541020"/>
                  </a:lnTo>
                  <a:lnTo>
                    <a:pt x="153987" y="538480"/>
                  </a:lnTo>
                  <a:lnTo>
                    <a:pt x="156489" y="537210"/>
                  </a:lnTo>
                  <a:lnTo>
                    <a:pt x="160794" y="530860"/>
                  </a:lnTo>
                  <a:lnTo>
                    <a:pt x="165950" y="523240"/>
                  </a:lnTo>
                  <a:lnTo>
                    <a:pt x="168732" y="519430"/>
                  </a:lnTo>
                  <a:lnTo>
                    <a:pt x="177647" y="516890"/>
                  </a:lnTo>
                  <a:lnTo>
                    <a:pt x="179590" y="515620"/>
                  </a:lnTo>
                  <a:lnTo>
                    <a:pt x="182372" y="509270"/>
                  </a:lnTo>
                  <a:lnTo>
                    <a:pt x="184048" y="505460"/>
                  </a:lnTo>
                  <a:lnTo>
                    <a:pt x="185724" y="499110"/>
                  </a:lnTo>
                  <a:lnTo>
                    <a:pt x="191287" y="499110"/>
                  </a:lnTo>
                  <a:lnTo>
                    <a:pt x="192125" y="500380"/>
                  </a:lnTo>
                  <a:lnTo>
                    <a:pt x="193789" y="499110"/>
                  </a:lnTo>
                  <a:lnTo>
                    <a:pt x="198805" y="495300"/>
                  </a:lnTo>
                  <a:lnTo>
                    <a:pt x="200761" y="492760"/>
                  </a:lnTo>
                  <a:lnTo>
                    <a:pt x="203542" y="495300"/>
                  </a:lnTo>
                  <a:lnTo>
                    <a:pt x="195745" y="500380"/>
                  </a:lnTo>
                  <a:lnTo>
                    <a:pt x="186829" y="505460"/>
                  </a:lnTo>
                  <a:lnTo>
                    <a:pt x="184327" y="506730"/>
                  </a:lnTo>
                  <a:lnTo>
                    <a:pt x="184327" y="516890"/>
                  </a:lnTo>
                  <a:lnTo>
                    <a:pt x="169011" y="521970"/>
                  </a:lnTo>
                  <a:lnTo>
                    <a:pt x="169011" y="529590"/>
                  </a:lnTo>
                  <a:lnTo>
                    <a:pt x="159829" y="537210"/>
                  </a:lnTo>
                  <a:lnTo>
                    <a:pt x="159829" y="543560"/>
                  </a:lnTo>
                  <a:lnTo>
                    <a:pt x="157314" y="543560"/>
                  </a:lnTo>
                  <a:lnTo>
                    <a:pt x="153987" y="551180"/>
                  </a:lnTo>
                  <a:lnTo>
                    <a:pt x="155092" y="553720"/>
                  </a:lnTo>
                  <a:lnTo>
                    <a:pt x="155092" y="560070"/>
                  </a:lnTo>
                  <a:lnTo>
                    <a:pt x="153987" y="562610"/>
                  </a:lnTo>
                  <a:lnTo>
                    <a:pt x="153987" y="571500"/>
                  </a:lnTo>
                  <a:lnTo>
                    <a:pt x="157594" y="572770"/>
                  </a:lnTo>
                  <a:lnTo>
                    <a:pt x="157594" y="577850"/>
                  </a:lnTo>
                  <a:lnTo>
                    <a:pt x="158711" y="580390"/>
                  </a:lnTo>
                  <a:lnTo>
                    <a:pt x="163728" y="580390"/>
                  </a:lnTo>
                  <a:lnTo>
                    <a:pt x="165392" y="584200"/>
                  </a:lnTo>
                  <a:lnTo>
                    <a:pt x="170408" y="581660"/>
                  </a:lnTo>
                  <a:lnTo>
                    <a:pt x="167627" y="579120"/>
                  </a:lnTo>
                  <a:lnTo>
                    <a:pt x="164846" y="572770"/>
                  </a:lnTo>
                  <a:lnTo>
                    <a:pt x="165671" y="568960"/>
                  </a:lnTo>
                  <a:lnTo>
                    <a:pt x="169570" y="563880"/>
                  </a:lnTo>
                  <a:lnTo>
                    <a:pt x="170129" y="561340"/>
                  </a:lnTo>
                  <a:lnTo>
                    <a:pt x="170129" y="557530"/>
                  </a:lnTo>
                  <a:lnTo>
                    <a:pt x="172072" y="557530"/>
                  </a:lnTo>
                  <a:lnTo>
                    <a:pt x="172072" y="562610"/>
                  </a:lnTo>
                  <a:lnTo>
                    <a:pt x="176809" y="568960"/>
                  </a:lnTo>
                  <a:lnTo>
                    <a:pt x="182930" y="568960"/>
                  </a:lnTo>
                  <a:lnTo>
                    <a:pt x="182930" y="560070"/>
                  </a:lnTo>
                  <a:lnTo>
                    <a:pt x="181381" y="557530"/>
                  </a:lnTo>
                  <a:lnTo>
                    <a:pt x="179044" y="553720"/>
                  </a:lnTo>
                  <a:lnTo>
                    <a:pt x="179044" y="548640"/>
                  </a:lnTo>
                  <a:lnTo>
                    <a:pt x="181267" y="547370"/>
                  </a:lnTo>
                  <a:lnTo>
                    <a:pt x="181267" y="554990"/>
                  </a:lnTo>
                  <a:lnTo>
                    <a:pt x="186004" y="562610"/>
                  </a:lnTo>
                  <a:lnTo>
                    <a:pt x="186004" y="572770"/>
                  </a:lnTo>
                  <a:lnTo>
                    <a:pt x="190728" y="575310"/>
                  </a:lnTo>
                  <a:lnTo>
                    <a:pt x="195745" y="575310"/>
                  </a:lnTo>
                  <a:lnTo>
                    <a:pt x="197688" y="574040"/>
                  </a:lnTo>
                  <a:lnTo>
                    <a:pt x="197688" y="565150"/>
                  </a:lnTo>
                  <a:lnTo>
                    <a:pt x="201599" y="562610"/>
                  </a:lnTo>
                  <a:lnTo>
                    <a:pt x="201599" y="554990"/>
                  </a:lnTo>
                  <a:lnTo>
                    <a:pt x="199364" y="551180"/>
                  </a:lnTo>
                  <a:lnTo>
                    <a:pt x="205206" y="551180"/>
                  </a:lnTo>
                  <a:lnTo>
                    <a:pt x="205206" y="547370"/>
                  </a:lnTo>
                  <a:lnTo>
                    <a:pt x="205206" y="542290"/>
                  </a:lnTo>
                  <a:lnTo>
                    <a:pt x="203822" y="541020"/>
                  </a:lnTo>
                  <a:lnTo>
                    <a:pt x="203822" y="535940"/>
                  </a:lnTo>
                  <a:lnTo>
                    <a:pt x="206883" y="535940"/>
                  </a:lnTo>
                  <a:lnTo>
                    <a:pt x="206883" y="530860"/>
                  </a:lnTo>
                  <a:lnTo>
                    <a:pt x="204927" y="529590"/>
                  </a:lnTo>
                  <a:lnTo>
                    <a:pt x="204927" y="524535"/>
                  </a:lnTo>
                  <a:lnTo>
                    <a:pt x="203263" y="523240"/>
                  </a:lnTo>
                  <a:lnTo>
                    <a:pt x="203263" y="516890"/>
                  </a:lnTo>
                  <a:lnTo>
                    <a:pt x="202704" y="515620"/>
                  </a:lnTo>
                  <a:lnTo>
                    <a:pt x="208826" y="515620"/>
                  </a:lnTo>
                  <a:lnTo>
                    <a:pt x="205206" y="525780"/>
                  </a:lnTo>
                  <a:lnTo>
                    <a:pt x="211569" y="525780"/>
                  </a:lnTo>
                  <a:lnTo>
                    <a:pt x="211963" y="524535"/>
                  </a:lnTo>
                  <a:lnTo>
                    <a:pt x="212039" y="523240"/>
                  </a:lnTo>
                  <a:lnTo>
                    <a:pt x="212102" y="521970"/>
                  </a:lnTo>
                  <a:lnTo>
                    <a:pt x="212178" y="520700"/>
                  </a:lnTo>
                  <a:lnTo>
                    <a:pt x="215036" y="515620"/>
                  </a:lnTo>
                  <a:lnTo>
                    <a:pt x="217182" y="511810"/>
                  </a:lnTo>
                  <a:lnTo>
                    <a:pt x="217741" y="508000"/>
                  </a:lnTo>
                  <a:lnTo>
                    <a:pt x="221640" y="510540"/>
                  </a:lnTo>
                  <a:lnTo>
                    <a:pt x="218579" y="514350"/>
                  </a:lnTo>
                  <a:lnTo>
                    <a:pt x="212737" y="523240"/>
                  </a:lnTo>
                  <a:lnTo>
                    <a:pt x="211963" y="524535"/>
                  </a:lnTo>
                  <a:lnTo>
                    <a:pt x="329641" y="524535"/>
                  </a:lnTo>
                  <a:lnTo>
                    <a:pt x="334187" y="529590"/>
                  </a:lnTo>
                  <a:lnTo>
                    <a:pt x="338696" y="534670"/>
                  </a:lnTo>
                  <a:lnTo>
                    <a:pt x="342760" y="538480"/>
                  </a:lnTo>
                  <a:lnTo>
                    <a:pt x="346100" y="535940"/>
                  </a:lnTo>
                  <a:lnTo>
                    <a:pt x="356133" y="535940"/>
                  </a:lnTo>
                  <a:lnTo>
                    <a:pt x="356958" y="537210"/>
                  </a:lnTo>
                  <a:lnTo>
                    <a:pt x="364756" y="543560"/>
                  </a:lnTo>
                  <a:lnTo>
                    <a:pt x="380072" y="543560"/>
                  </a:lnTo>
                  <a:lnTo>
                    <a:pt x="382854" y="541020"/>
                  </a:lnTo>
                  <a:lnTo>
                    <a:pt x="390652" y="535940"/>
                  </a:lnTo>
                  <a:lnTo>
                    <a:pt x="391490" y="534670"/>
                  </a:lnTo>
                  <a:lnTo>
                    <a:pt x="403745" y="534670"/>
                  </a:lnTo>
                  <a:lnTo>
                    <a:pt x="403745" y="524535"/>
                  </a:lnTo>
                  <a:lnTo>
                    <a:pt x="409028" y="519430"/>
                  </a:lnTo>
                  <a:lnTo>
                    <a:pt x="423506" y="509270"/>
                  </a:lnTo>
                  <a:lnTo>
                    <a:pt x="423291" y="508000"/>
                  </a:lnTo>
                  <a:lnTo>
                    <a:pt x="422668" y="504190"/>
                  </a:lnTo>
                  <a:lnTo>
                    <a:pt x="434365" y="504190"/>
                  </a:lnTo>
                  <a:lnTo>
                    <a:pt x="434276" y="505460"/>
                  </a:lnTo>
                  <a:lnTo>
                    <a:pt x="434174" y="506730"/>
                  </a:lnTo>
                  <a:lnTo>
                    <a:pt x="434086" y="508000"/>
                  </a:lnTo>
                  <a:lnTo>
                    <a:pt x="448005" y="508000"/>
                  </a:lnTo>
                  <a:lnTo>
                    <a:pt x="447001" y="504190"/>
                  </a:lnTo>
                  <a:lnTo>
                    <a:pt x="446341" y="501650"/>
                  </a:lnTo>
                  <a:lnTo>
                    <a:pt x="458597" y="501650"/>
                  </a:lnTo>
                  <a:lnTo>
                    <a:pt x="462216" y="494030"/>
                  </a:lnTo>
                  <a:lnTo>
                    <a:pt x="463550" y="492760"/>
                  </a:lnTo>
                  <a:lnTo>
                    <a:pt x="468896" y="487680"/>
                  </a:lnTo>
                  <a:lnTo>
                    <a:pt x="465836" y="486410"/>
                  </a:lnTo>
                  <a:lnTo>
                    <a:pt x="461937" y="483870"/>
                  </a:lnTo>
                  <a:lnTo>
                    <a:pt x="460819" y="481330"/>
                  </a:lnTo>
                  <a:lnTo>
                    <a:pt x="452462" y="481330"/>
                  </a:lnTo>
                  <a:lnTo>
                    <a:pt x="448005" y="478790"/>
                  </a:lnTo>
                  <a:lnTo>
                    <a:pt x="439661" y="478790"/>
                  </a:lnTo>
                  <a:lnTo>
                    <a:pt x="439775" y="477520"/>
                  </a:lnTo>
                  <a:lnTo>
                    <a:pt x="439889" y="476250"/>
                  </a:lnTo>
                  <a:lnTo>
                    <a:pt x="439991" y="474980"/>
                  </a:lnTo>
                  <a:lnTo>
                    <a:pt x="440105" y="473710"/>
                  </a:lnTo>
                  <a:lnTo>
                    <a:pt x="440220" y="466090"/>
                  </a:lnTo>
                  <a:lnTo>
                    <a:pt x="442163" y="463550"/>
                  </a:lnTo>
                  <a:lnTo>
                    <a:pt x="442163" y="455930"/>
                  </a:lnTo>
                  <a:lnTo>
                    <a:pt x="436587" y="454660"/>
                  </a:lnTo>
                  <a:lnTo>
                    <a:pt x="423786" y="454660"/>
                  </a:lnTo>
                  <a:lnTo>
                    <a:pt x="421563" y="461010"/>
                  </a:lnTo>
                  <a:lnTo>
                    <a:pt x="410972" y="464820"/>
                  </a:lnTo>
                  <a:lnTo>
                    <a:pt x="407644" y="467360"/>
                  </a:lnTo>
                  <a:lnTo>
                    <a:pt x="398729" y="472440"/>
                  </a:lnTo>
                  <a:lnTo>
                    <a:pt x="396405" y="473710"/>
                  </a:lnTo>
                  <a:lnTo>
                    <a:pt x="392709" y="474980"/>
                  </a:lnTo>
                  <a:lnTo>
                    <a:pt x="391502" y="474980"/>
                  </a:lnTo>
                  <a:lnTo>
                    <a:pt x="385635" y="476250"/>
                  </a:lnTo>
                  <a:lnTo>
                    <a:pt x="383692" y="473710"/>
                  </a:lnTo>
                  <a:lnTo>
                    <a:pt x="393725" y="473710"/>
                  </a:lnTo>
                  <a:lnTo>
                    <a:pt x="402907" y="461010"/>
                  </a:lnTo>
                  <a:lnTo>
                    <a:pt x="405574" y="458470"/>
                  </a:lnTo>
                  <a:lnTo>
                    <a:pt x="409587" y="454660"/>
                  </a:lnTo>
                  <a:lnTo>
                    <a:pt x="423506" y="454660"/>
                  </a:lnTo>
                  <a:lnTo>
                    <a:pt x="427126" y="452120"/>
                  </a:lnTo>
                  <a:lnTo>
                    <a:pt x="436041" y="452120"/>
                  </a:lnTo>
                  <a:lnTo>
                    <a:pt x="436867" y="447040"/>
                  </a:lnTo>
                  <a:lnTo>
                    <a:pt x="444119" y="447040"/>
                  </a:lnTo>
                  <a:lnTo>
                    <a:pt x="444398" y="449580"/>
                  </a:lnTo>
                  <a:lnTo>
                    <a:pt x="449961" y="449580"/>
                  </a:lnTo>
                  <a:lnTo>
                    <a:pt x="450519" y="447040"/>
                  </a:lnTo>
                  <a:lnTo>
                    <a:pt x="450519" y="444500"/>
                  </a:lnTo>
                  <a:lnTo>
                    <a:pt x="451916" y="441960"/>
                  </a:lnTo>
                  <a:lnTo>
                    <a:pt x="457479" y="440690"/>
                  </a:lnTo>
                  <a:lnTo>
                    <a:pt x="458038" y="436880"/>
                  </a:lnTo>
                  <a:lnTo>
                    <a:pt x="461937" y="434340"/>
                  </a:lnTo>
                  <a:lnTo>
                    <a:pt x="465836" y="431800"/>
                  </a:lnTo>
                  <a:lnTo>
                    <a:pt x="471957" y="427990"/>
                  </a:lnTo>
                  <a:lnTo>
                    <a:pt x="471957" y="424180"/>
                  </a:lnTo>
                  <a:lnTo>
                    <a:pt x="475576" y="420370"/>
                  </a:lnTo>
                  <a:lnTo>
                    <a:pt x="475576" y="407670"/>
                  </a:lnTo>
                  <a:lnTo>
                    <a:pt x="480034" y="407670"/>
                  </a:lnTo>
                  <a:lnTo>
                    <a:pt x="480034" y="402590"/>
                  </a:lnTo>
                  <a:lnTo>
                    <a:pt x="480034" y="396240"/>
                  </a:lnTo>
                  <a:lnTo>
                    <a:pt x="480453" y="392430"/>
                  </a:lnTo>
                  <a:lnTo>
                    <a:pt x="483476" y="388620"/>
                  </a:lnTo>
                  <a:lnTo>
                    <a:pt x="485241" y="387350"/>
                  </a:lnTo>
                  <a:lnTo>
                    <a:pt x="492658" y="382270"/>
                  </a:lnTo>
                  <a:lnTo>
                    <a:pt x="494512" y="381000"/>
                  </a:lnTo>
                  <a:lnTo>
                    <a:pt x="495896" y="377190"/>
                  </a:lnTo>
                  <a:close/>
                </a:path>
                <a:path w="550544" h="826769">
                  <a:moveTo>
                    <a:pt x="504748" y="668286"/>
                  </a:moveTo>
                  <a:lnTo>
                    <a:pt x="502653" y="668731"/>
                  </a:lnTo>
                  <a:lnTo>
                    <a:pt x="502488" y="669163"/>
                  </a:lnTo>
                  <a:lnTo>
                    <a:pt x="502399" y="669556"/>
                  </a:lnTo>
                  <a:lnTo>
                    <a:pt x="502399" y="670725"/>
                  </a:lnTo>
                  <a:lnTo>
                    <a:pt x="502348" y="671537"/>
                  </a:lnTo>
                  <a:lnTo>
                    <a:pt x="502246" y="672287"/>
                  </a:lnTo>
                  <a:lnTo>
                    <a:pt x="502602" y="671690"/>
                  </a:lnTo>
                  <a:lnTo>
                    <a:pt x="504748" y="668286"/>
                  </a:lnTo>
                  <a:close/>
                </a:path>
                <a:path w="550544" h="826769">
                  <a:moveTo>
                    <a:pt x="511810" y="614794"/>
                  </a:moveTo>
                  <a:close/>
                </a:path>
                <a:path w="550544" h="826769">
                  <a:moveTo>
                    <a:pt x="516534" y="641451"/>
                  </a:moveTo>
                  <a:lnTo>
                    <a:pt x="515188" y="639864"/>
                  </a:lnTo>
                  <a:lnTo>
                    <a:pt x="512508" y="636739"/>
                  </a:lnTo>
                  <a:lnTo>
                    <a:pt x="511556" y="635241"/>
                  </a:lnTo>
                  <a:lnTo>
                    <a:pt x="512000" y="636955"/>
                  </a:lnTo>
                  <a:lnTo>
                    <a:pt x="512711" y="638632"/>
                  </a:lnTo>
                  <a:lnTo>
                    <a:pt x="515810" y="640765"/>
                  </a:lnTo>
                  <a:lnTo>
                    <a:pt x="516191" y="641096"/>
                  </a:lnTo>
                  <a:lnTo>
                    <a:pt x="516534" y="641451"/>
                  </a:lnTo>
                  <a:close/>
                </a:path>
                <a:path w="550544" h="826769">
                  <a:moveTo>
                    <a:pt x="534263" y="582904"/>
                  </a:moveTo>
                  <a:lnTo>
                    <a:pt x="533654" y="581964"/>
                  </a:lnTo>
                  <a:lnTo>
                    <a:pt x="533273" y="581393"/>
                  </a:lnTo>
                  <a:lnTo>
                    <a:pt x="532752" y="581393"/>
                  </a:lnTo>
                  <a:lnTo>
                    <a:pt x="532853" y="581266"/>
                  </a:lnTo>
                  <a:lnTo>
                    <a:pt x="533006" y="581228"/>
                  </a:lnTo>
                  <a:lnTo>
                    <a:pt x="532790" y="581215"/>
                  </a:lnTo>
                  <a:lnTo>
                    <a:pt x="530453" y="577850"/>
                  </a:lnTo>
                  <a:lnTo>
                    <a:pt x="530148" y="577265"/>
                  </a:lnTo>
                  <a:lnTo>
                    <a:pt x="530148" y="586676"/>
                  </a:lnTo>
                  <a:lnTo>
                    <a:pt x="529907" y="587667"/>
                  </a:lnTo>
                  <a:lnTo>
                    <a:pt x="529920" y="586740"/>
                  </a:lnTo>
                  <a:lnTo>
                    <a:pt x="529272" y="585470"/>
                  </a:lnTo>
                  <a:lnTo>
                    <a:pt x="529361" y="584911"/>
                  </a:lnTo>
                  <a:lnTo>
                    <a:pt x="529602" y="585203"/>
                  </a:lnTo>
                  <a:lnTo>
                    <a:pt x="529780" y="585419"/>
                  </a:lnTo>
                  <a:lnTo>
                    <a:pt x="529920" y="585609"/>
                  </a:lnTo>
                  <a:lnTo>
                    <a:pt x="529983" y="585800"/>
                  </a:lnTo>
                  <a:lnTo>
                    <a:pt x="530072" y="584212"/>
                  </a:lnTo>
                  <a:lnTo>
                    <a:pt x="530148" y="586676"/>
                  </a:lnTo>
                  <a:lnTo>
                    <a:pt x="530148" y="577265"/>
                  </a:lnTo>
                  <a:lnTo>
                    <a:pt x="528485" y="574040"/>
                  </a:lnTo>
                  <a:lnTo>
                    <a:pt x="528485" y="568960"/>
                  </a:lnTo>
                  <a:lnTo>
                    <a:pt x="526923" y="568439"/>
                  </a:lnTo>
                  <a:lnTo>
                    <a:pt x="526923" y="594360"/>
                  </a:lnTo>
                  <a:lnTo>
                    <a:pt x="526732" y="594614"/>
                  </a:lnTo>
                  <a:lnTo>
                    <a:pt x="526110" y="595185"/>
                  </a:lnTo>
                  <a:lnTo>
                    <a:pt x="525894" y="595337"/>
                  </a:lnTo>
                  <a:lnTo>
                    <a:pt x="525703" y="595452"/>
                  </a:lnTo>
                  <a:lnTo>
                    <a:pt x="525132" y="595807"/>
                  </a:lnTo>
                  <a:lnTo>
                    <a:pt x="524751" y="596087"/>
                  </a:lnTo>
                  <a:lnTo>
                    <a:pt x="524433" y="596366"/>
                  </a:lnTo>
                  <a:lnTo>
                    <a:pt x="522681" y="597471"/>
                  </a:lnTo>
                  <a:lnTo>
                    <a:pt x="523417" y="596900"/>
                  </a:lnTo>
                  <a:lnTo>
                    <a:pt x="526338" y="594360"/>
                  </a:lnTo>
                  <a:lnTo>
                    <a:pt x="526923" y="594360"/>
                  </a:lnTo>
                  <a:lnTo>
                    <a:pt x="526923" y="568439"/>
                  </a:lnTo>
                  <a:lnTo>
                    <a:pt x="524725" y="567690"/>
                  </a:lnTo>
                  <a:lnTo>
                    <a:pt x="520966" y="566420"/>
                  </a:lnTo>
                  <a:lnTo>
                    <a:pt x="520966" y="561340"/>
                  </a:lnTo>
                  <a:lnTo>
                    <a:pt x="517893" y="560070"/>
                  </a:lnTo>
                  <a:lnTo>
                    <a:pt x="515010" y="560070"/>
                  </a:lnTo>
                  <a:lnTo>
                    <a:pt x="515010" y="607987"/>
                  </a:lnTo>
                  <a:lnTo>
                    <a:pt x="514883" y="608203"/>
                  </a:lnTo>
                  <a:lnTo>
                    <a:pt x="515010" y="607987"/>
                  </a:lnTo>
                  <a:lnTo>
                    <a:pt x="515010" y="560070"/>
                  </a:lnTo>
                  <a:lnTo>
                    <a:pt x="502310" y="560070"/>
                  </a:lnTo>
                  <a:lnTo>
                    <a:pt x="501751" y="557530"/>
                  </a:lnTo>
                  <a:lnTo>
                    <a:pt x="496392" y="557530"/>
                  </a:lnTo>
                  <a:lnTo>
                    <a:pt x="495554" y="556260"/>
                  </a:lnTo>
                  <a:lnTo>
                    <a:pt x="493090" y="553720"/>
                  </a:lnTo>
                  <a:lnTo>
                    <a:pt x="492302" y="551180"/>
                  </a:lnTo>
                  <a:lnTo>
                    <a:pt x="485597" y="551180"/>
                  </a:lnTo>
                  <a:lnTo>
                    <a:pt x="486994" y="547370"/>
                  </a:lnTo>
                  <a:lnTo>
                    <a:pt x="480314" y="547370"/>
                  </a:lnTo>
                  <a:lnTo>
                    <a:pt x="477253" y="546100"/>
                  </a:lnTo>
                  <a:lnTo>
                    <a:pt x="471119" y="546100"/>
                  </a:lnTo>
                  <a:lnTo>
                    <a:pt x="468058" y="543560"/>
                  </a:lnTo>
                  <a:lnTo>
                    <a:pt x="468058" y="533400"/>
                  </a:lnTo>
                  <a:lnTo>
                    <a:pt x="439381" y="533400"/>
                  </a:lnTo>
                  <a:lnTo>
                    <a:pt x="439381" y="544830"/>
                  </a:lnTo>
                  <a:lnTo>
                    <a:pt x="433527" y="544830"/>
                  </a:lnTo>
                  <a:lnTo>
                    <a:pt x="433527" y="551180"/>
                  </a:lnTo>
                  <a:lnTo>
                    <a:pt x="428244" y="552450"/>
                  </a:lnTo>
                  <a:lnTo>
                    <a:pt x="419887" y="554990"/>
                  </a:lnTo>
                  <a:lnTo>
                    <a:pt x="419049" y="557530"/>
                  </a:lnTo>
                  <a:lnTo>
                    <a:pt x="409028" y="557530"/>
                  </a:lnTo>
                  <a:lnTo>
                    <a:pt x="404571" y="552450"/>
                  </a:lnTo>
                  <a:lnTo>
                    <a:pt x="385368" y="552450"/>
                  </a:lnTo>
                  <a:lnTo>
                    <a:pt x="378117" y="548640"/>
                  </a:lnTo>
                  <a:lnTo>
                    <a:pt x="366433" y="548640"/>
                  </a:lnTo>
                  <a:lnTo>
                    <a:pt x="362508" y="547370"/>
                  </a:lnTo>
                  <a:lnTo>
                    <a:pt x="354838" y="546100"/>
                  </a:lnTo>
                  <a:lnTo>
                    <a:pt x="340537" y="546100"/>
                  </a:lnTo>
                  <a:lnTo>
                    <a:pt x="338861" y="539750"/>
                  </a:lnTo>
                  <a:lnTo>
                    <a:pt x="326758" y="527050"/>
                  </a:lnTo>
                  <a:lnTo>
                    <a:pt x="328193" y="525780"/>
                  </a:lnTo>
                  <a:lnTo>
                    <a:pt x="211899" y="525780"/>
                  </a:lnTo>
                  <a:lnTo>
                    <a:pt x="211569" y="525780"/>
                  </a:lnTo>
                  <a:lnTo>
                    <a:pt x="210781" y="528320"/>
                  </a:lnTo>
                  <a:lnTo>
                    <a:pt x="210781" y="538480"/>
                  </a:lnTo>
                  <a:lnTo>
                    <a:pt x="217182" y="544830"/>
                  </a:lnTo>
                  <a:lnTo>
                    <a:pt x="224980" y="551180"/>
                  </a:lnTo>
                  <a:lnTo>
                    <a:pt x="228320" y="554990"/>
                  </a:lnTo>
                  <a:lnTo>
                    <a:pt x="237236" y="562610"/>
                  </a:lnTo>
                  <a:lnTo>
                    <a:pt x="244475" y="560070"/>
                  </a:lnTo>
                  <a:lnTo>
                    <a:pt x="244475" y="567690"/>
                  </a:lnTo>
                  <a:lnTo>
                    <a:pt x="238353" y="562610"/>
                  </a:lnTo>
                  <a:lnTo>
                    <a:pt x="237236" y="562610"/>
                  </a:lnTo>
                  <a:lnTo>
                    <a:pt x="224980" y="562610"/>
                  </a:lnTo>
                  <a:lnTo>
                    <a:pt x="221640" y="557530"/>
                  </a:lnTo>
                  <a:lnTo>
                    <a:pt x="209384" y="557530"/>
                  </a:lnTo>
                  <a:lnTo>
                    <a:pt x="204927" y="562610"/>
                  </a:lnTo>
                  <a:lnTo>
                    <a:pt x="204927" y="589280"/>
                  </a:lnTo>
                  <a:lnTo>
                    <a:pt x="209105" y="590550"/>
                  </a:lnTo>
                  <a:lnTo>
                    <a:pt x="209105" y="604520"/>
                  </a:lnTo>
                  <a:lnTo>
                    <a:pt x="202425" y="604520"/>
                  </a:lnTo>
                  <a:lnTo>
                    <a:pt x="202425" y="614680"/>
                  </a:lnTo>
                  <a:lnTo>
                    <a:pt x="212458" y="618490"/>
                  </a:lnTo>
                  <a:lnTo>
                    <a:pt x="212458" y="626110"/>
                  </a:lnTo>
                  <a:lnTo>
                    <a:pt x="218579" y="624840"/>
                  </a:lnTo>
                  <a:lnTo>
                    <a:pt x="229158" y="631190"/>
                  </a:lnTo>
                  <a:lnTo>
                    <a:pt x="231381" y="637540"/>
                  </a:lnTo>
                  <a:lnTo>
                    <a:pt x="231381" y="646430"/>
                  </a:lnTo>
                  <a:lnTo>
                    <a:pt x="236956" y="648970"/>
                  </a:lnTo>
                  <a:lnTo>
                    <a:pt x="236956" y="657860"/>
                  </a:lnTo>
                  <a:lnTo>
                    <a:pt x="233337" y="665480"/>
                  </a:lnTo>
                  <a:lnTo>
                    <a:pt x="223316" y="665480"/>
                  </a:lnTo>
                  <a:lnTo>
                    <a:pt x="217741" y="673100"/>
                  </a:lnTo>
                  <a:lnTo>
                    <a:pt x="217741" y="684530"/>
                  </a:lnTo>
                  <a:lnTo>
                    <a:pt x="210502" y="684530"/>
                  </a:lnTo>
                  <a:lnTo>
                    <a:pt x="210502" y="698500"/>
                  </a:lnTo>
                  <a:lnTo>
                    <a:pt x="206883" y="707390"/>
                  </a:lnTo>
                  <a:lnTo>
                    <a:pt x="202425" y="712470"/>
                  </a:lnTo>
                  <a:lnTo>
                    <a:pt x="201599" y="716280"/>
                  </a:lnTo>
                  <a:lnTo>
                    <a:pt x="195465" y="722630"/>
                  </a:lnTo>
                  <a:lnTo>
                    <a:pt x="189344" y="725170"/>
                  </a:lnTo>
                  <a:lnTo>
                    <a:pt x="189344" y="736600"/>
                  </a:lnTo>
                  <a:lnTo>
                    <a:pt x="185724" y="739140"/>
                  </a:lnTo>
                  <a:lnTo>
                    <a:pt x="185724" y="750570"/>
                  </a:lnTo>
                  <a:lnTo>
                    <a:pt x="186283" y="753110"/>
                  </a:lnTo>
                  <a:lnTo>
                    <a:pt x="188683" y="759460"/>
                  </a:lnTo>
                  <a:lnTo>
                    <a:pt x="191287" y="763270"/>
                  </a:lnTo>
                  <a:lnTo>
                    <a:pt x="191287" y="769620"/>
                  </a:lnTo>
                  <a:lnTo>
                    <a:pt x="191008" y="772160"/>
                  </a:lnTo>
                  <a:lnTo>
                    <a:pt x="184886" y="772160"/>
                  </a:lnTo>
                  <a:lnTo>
                    <a:pt x="184048" y="767080"/>
                  </a:lnTo>
                  <a:lnTo>
                    <a:pt x="184048" y="756920"/>
                  </a:lnTo>
                  <a:lnTo>
                    <a:pt x="180149" y="753110"/>
                  </a:lnTo>
                  <a:lnTo>
                    <a:pt x="181825" y="749300"/>
                  </a:lnTo>
                  <a:lnTo>
                    <a:pt x="170408" y="749300"/>
                  </a:lnTo>
                  <a:lnTo>
                    <a:pt x="170129" y="753110"/>
                  </a:lnTo>
                  <a:lnTo>
                    <a:pt x="170040" y="754380"/>
                  </a:lnTo>
                  <a:lnTo>
                    <a:pt x="169938" y="755650"/>
                  </a:lnTo>
                  <a:lnTo>
                    <a:pt x="169849" y="756920"/>
                  </a:lnTo>
                  <a:lnTo>
                    <a:pt x="169760" y="758190"/>
                  </a:lnTo>
                  <a:lnTo>
                    <a:pt x="169659" y="759460"/>
                  </a:lnTo>
                  <a:lnTo>
                    <a:pt x="169570" y="775970"/>
                  </a:lnTo>
                  <a:lnTo>
                    <a:pt x="172631" y="783590"/>
                  </a:lnTo>
                  <a:lnTo>
                    <a:pt x="184886" y="795020"/>
                  </a:lnTo>
                  <a:lnTo>
                    <a:pt x="190461" y="803910"/>
                  </a:lnTo>
                  <a:lnTo>
                    <a:pt x="197142" y="812800"/>
                  </a:lnTo>
                  <a:lnTo>
                    <a:pt x="194906" y="815340"/>
                  </a:lnTo>
                  <a:lnTo>
                    <a:pt x="194906" y="822960"/>
                  </a:lnTo>
                  <a:lnTo>
                    <a:pt x="200202" y="826770"/>
                  </a:lnTo>
                  <a:lnTo>
                    <a:pt x="206883" y="826770"/>
                  </a:lnTo>
                  <a:lnTo>
                    <a:pt x="207162" y="825500"/>
                  </a:lnTo>
                  <a:lnTo>
                    <a:pt x="207162" y="816610"/>
                  </a:lnTo>
                  <a:lnTo>
                    <a:pt x="201599" y="814070"/>
                  </a:lnTo>
                  <a:lnTo>
                    <a:pt x="201599" y="806450"/>
                  </a:lnTo>
                  <a:lnTo>
                    <a:pt x="196583" y="800100"/>
                  </a:lnTo>
                  <a:lnTo>
                    <a:pt x="196583" y="788670"/>
                  </a:lnTo>
                  <a:lnTo>
                    <a:pt x="205206" y="781050"/>
                  </a:lnTo>
                  <a:lnTo>
                    <a:pt x="215798" y="781050"/>
                  </a:lnTo>
                  <a:lnTo>
                    <a:pt x="215798" y="789940"/>
                  </a:lnTo>
                  <a:lnTo>
                    <a:pt x="224701" y="789940"/>
                  </a:lnTo>
                  <a:lnTo>
                    <a:pt x="228600" y="797560"/>
                  </a:lnTo>
                  <a:lnTo>
                    <a:pt x="239737" y="797560"/>
                  </a:lnTo>
                  <a:lnTo>
                    <a:pt x="240855" y="803910"/>
                  </a:lnTo>
                  <a:lnTo>
                    <a:pt x="246418" y="811530"/>
                  </a:lnTo>
                  <a:lnTo>
                    <a:pt x="250875" y="815340"/>
                  </a:lnTo>
                  <a:lnTo>
                    <a:pt x="257556" y="815340"/>
                  </a:lnTo>
                  <a:lnTo>
                    <a:pt x="259232" y="819150"/>
                  </a:lnTo>
                  <a:lnTo>
                    <a:pt x="266471" y="819150"/>
                  </a:lnTo>
                  <a:lnTo>
                    <a:pt x="268693" y="817880"/>
                  </a:lnTo>
                  <a:lnTo>
                    <a:pt x="268693" y="811530"/>
                  </a:lnTo>
                  <a:lnTo>
                    <a:pt x="266471" y="810260"/>
                  </a:lnTo>
                  <a:lnTo>
                    <a:pt x="266471" y="800100"/>
                  </a:lnTo>
                  <a:lnTo>
                    <a:pt x="268135" y="798830"/>
                  </a:lnTo>
                  <a:lnTo>
                    <a:pt x="268135" y="793750"/>
                  </a:lnTo>
                  <a:lnTo>
                    <a:pt x="265633" y="791210"/>
                  </a:lnTo>
                  <a:lnTo>
                    <a:pt x="261175" y="787400"/>
                  </a:lnTo>
                  <a:lnTo>
                    <a:pt x="259232" y="786130"/>
                  </a:lnTo>
                  <a:lnTo>
                    <a:pt x="259232" y="781050"/>
                  </a:lnTo>
                  <a:lnTo>
                    <a:pt x="259232" y="778510"/>
                  </a:lnTo>
                  <a:lnTo>
                    <a:pt x="259791" y="774700"/>
                  </a:lnTo>
                  <a:lnTo>
                    <a:pt x="264795" y="774700"/>
                  </a:lnTo>
                  <a:lnTo>
                    <a:pt x="264248" y="775970"/>
                  </a:lnTo>
                  <a:lnTo>
                    <a:pt x="267576" y="782320"/>
                  </a:lnTo>
                  <a:lnTo>
                    <a:pt x="271487" y="786130"/>
                  </a:lnTo>
                  <a:lnTo>
                    <a:pt x="283171" y="786130"/>
                  </a:lnTo>
                  <a:lnTo>
                    <a:pt x="284289" y="782320"/>
                  </a:lnTo>
                  <a:lnTo>
                    <a:pt x="284289" y="788670"/>
                  </a:lnTo>
                  <a:lnTo>
                    <a:pt x="284010" y="791210"/>
                  </a:lnTo>
                  <a:lnTo>
                    <a:pt x="290690" y="797560"/>
                  </a:lnTo>
                  <a:lnTo>
                    <a:pt x="292366" y="800100"/>
                  </a:lnTo>
                  <a:lnTo>
                    <a:pt x="299605" y="800100"/>
                  </a:lnTo>
                  <a:lnTo>
                    <a:pt x="298488" y="797560"/>
                  </a:lnTo>
                  <a:lnTo>
                    <a:pt x="298488" y="789940"/>
                  </a:lnTo>
                  <a:lnTo>
                    <a:pt x="299885" y="788670"/>
                  </a:lnTo>
                  <a:lnTo>
                    <a:pt x="303771" y="788670"/>
                  </a:lnTo>
                  <a:lnTo>
                    <a:pt x="303771" y="798830"/>
                  </a:lnTo>
                  <a:lnTo>
                    <a:pt x="305727" y="800100"/>
                  </a:lnTo>
                  <a:lnTo>
                    <a:pt x="317982" y="800100"/>
                  </a:lnTo>
                  <a:lnTo>
                    <a:pt x="322160" y="793750"/>
                  </a:lnTo>
                  <a:lnTo>
                    <a:pt x="329399" y="788670"/>
                  </a:lnTo>
                  <a:lnTo>
                    <a:pt x="328282" y="786130"/>
                  </a:lnTo>
                  <a:lnTo>
                    <a:pt x="328282" y="782320"/>
                  </a:lnTo>
                  <a:lnTo>
                    <a:pt x="328282" y="778510"/>
                  </a:lnTo>
                  <a:lnTo>
                    <a:pt x="331343" y="782320"/>
                  </a:lnTo>
                  <a:lnTo>
                    <a:pt x="344436" y="782320"/>
                  </a:lnTo>
                  <a:lnTo>
                    <a:pt x="341515" y="778510"/>
                  </a:lnTo>
                  <a:lnTo>
                    <a:pt x="340537" y="777240"/>
                  </a:lnTo>
                  <a:lnTo>
                    <a:pt x="360032" y="777240"/>
                  </a:lnTo>
                  <a:lnTo>
                    <a:pt x="359752" y="774700"/>
                  </a:lnTo>
                  <a:lnTo>
                    <a:pt x="359752" y="772160"/>
                  </a:lnTo>
                  <a:lnTo>
                    <a:pt x="359752" y="769620"/>
                  </a:lnTo>
                  <a:lnTo>
                    <a:pt x="358635" y="765810"/>
                  </a:lnTo>
                  <a:lnTo>
                    <a:pt x="358635" y="754380"/>
                  </a:lnTo>
                  <a:lnTo>
                    <a:pt x="363080" y="755650"/>
                  </a:lnTo>
                  <a:lnTo>
                    <a:pt x="377012" y="755650"/>
                  </a:lnTo>
                  <a:lnTo>
                    <a:pt x="377571" y="758190"/>
                  </a:lnTo>
                  <a:lnTo>
                    <a:pt x="412521" y="758190"/>
                  </a:lnTo>
                  <a:lnTo>
                    <a:pt x="415264" y="756920"/>
                  </a:lnTo>
                  <a:lnTo>
                    <a:pt x="417004" y="758190"/>
                  </a:lnTo>
                  <a:lnTo>
                    <a:pt x="416991" y="756920"/>
                  </a:lnTo>
                  <a:lnTo>
                    <a:pt x="416991" y="755650"/>
                  </a:lnTo>
                  <a:lnTo>
                    <a:pt x="417563" y="755650"/>
                  </a:lnTo>
                  <a:lnTo>
                    <a:pt x="418096" y="754380"/>
                  </a:lnTo>
                  <a:lnTo>
                    <a:pt x="418871" y="754380"/>
                  </a:lnTo>
                  <a:lnTo>
                    <a:pt x="421906" y="750570"/>
                  </a:lnTo>
                  <a:lnTo>
                    <a:pt x="424713" y="744220"/>
                  </a:lnTo>
                  <a:lnTo>
                    <a:pt x="424408" y="744220"/>
                  </a:lnTo>
                  <a:lnTo>
                    <a:pt x="424141" y="742950"/>
                  </a:lnTo>
                  <a:lnTo>
                    <a:pt x="425335" y="741680"/>
                  </a:lnTo>
                  <a:lnTo>
                    <a:pt x="426110" y="739140"/>
                  </a:lnTo>
                  <a:lnTo>
                    <a:pt x="429933" y="739140"/>
                  </a:lnTo>
                  <a:lnTo>
                    <a:pt x="435483" y="736600"/>
                  </a:lnTo>
                  <a:lnTo>
                    <a:pt x="441363" y="730250"/>
                  </a:lnTo>
                  <a:lnTo>
                    <a:pt x="443242" y="726440"/>
                  </a:lnTo>
                  <a:lnTo>
                    <a:pt x="444550" y="725170"/>
                  </a:lnTo>
                  <a:lnTo>
                    <a:pt x="444804" y="723900"/>
                  </a:lnTo>
                  <a:lnTo>
                    <a:pt x="445122" y="723900"/>
                  </a:lnTo>
                  <a:lnTo>
                    <a:pt x="445617" y="722630"/>
                  </a:lnTo>
                  <a:lnTo>
                    <a:pt x="446697" y="721360"/>
                  </a:lnTo>
                  <a:lnTo>
                    <a:pt x="447992" y="721360"/>
                  </a:lnTo>
                  <a:lnTo>
                    <a:pt x="451332" y="718820"/>
                  </a:lnTo>
                  <a:lnTo>
                    <a:pt x="453440" y="718820"/>
                  </a:lnTo>
                  <a:lnTo>
                    <a:pt x="454736" y="717550"/>
                  </a:lnTo>
                  <a:lnTo>
                    <a:pt x="456476" y="717550"/>
                  </a:lnTo>
                  <a:lnTo>
                    <a:pt x="460540" y="712711"/>
                  </a:lnTo>
                  <a:lnTo>
                    <a:pt x="461772" y="711276"/>
                  </a:lnTo>
                  <a:lnTo>
                    <a:pt x="462508" y="711200"/>
                  </a:lnTo>
                  <a:lnTo>
                    <a:pt x="463537" y="709930"/>
                  </a:lnTo>
                  <a:lnTo>
                    <a:pt x="467512" y="702310"/>
                  </a:lnTo>
                  <a:lnTo>
                    <a:pt x="470065" y="695960"/>
                  </a:lnTo>
                  <a:lnTo>
                    <a:pt x="471538" y="692150"/>
                  </a:lnTo>
                  <a:lnTo>
                    <a:pt x="471906" y="692150"/>
                  </a:lnTo>
                  <a:lnTo>
                    <a:pt x="472249" y="690880"/>
                  </a:lnTo>
                  <a:lnTo>
                    <a:pt x="472973" y="689610"/>
                  </a:lnTo>
                  <a:lnTo>
                    <a:pt x="473875" y="688340"/>
                  </a:lnTo>
                  <a:lnTo>
                    <a:pt x="474992" y="688340"/>
                  </a:lnTo>
                  <a:lnTo>
                    <a:pt x="475843" y="687070"/>
                  </a:lnTo>
                  <a:lnTo>
                    <a:pt x="476821" y="685800"/>
                  </a:lnTo>
                  <a:lnTo>
                    <a:pt x="478497" y="683260"/>
                  </a:lnTo>
                  <a:lnTo>
                    <a:pt x="478942" y="681990"/>
                  </a:lnTo>
                  <a:lnTo>
                    <a:pt x="480288" y="680720"/>
                  </a:lnTo>
                  <a:lnTo>
                    <a:pt x="481977" y="679450"/>
                  </a:lnTo>
                  <a:lnTo>
                    <a:pt x="482765" y="678180"/>
                  </a:lnTo>
                  <a:lnTo>
                    <a:pt x="484365" y="676910"/>
                  </a:lnTo>
                  <a:lnTo>
                    <a:pt x="484517" y="676910"/>
                  </a:lnTo>
                  <a:lnTo>
                    <a:pt x="488886" y="670560"/>
                  </a:lnTo>
                  <a:lnTo>
                    <a:pt x="493471" y="669290"/>
                  </a:lnTo>
                  <a:lnTo>
                    <a:pt x="494639" y="670560"/>
                  </a:lnTo>
                  <a:lnTo>
                    <a:pt x="495769" y="670560"/>
                  </a:lnTo>
                  <a:lnTo>
                    <a:pt x="496646" y="671830"/>
                  </a:lnTo>
                  <a:lnTo>
                    <a:pt x="497141" y="671830"/>
                  </a:lnTo>
                  <a:lnTo>
                    <a:pt x="497459" y="673100"/>
                  </a:lnTo>
                  <a:lnTo>
                    <a:pt x="498005" y="673100"/>
                  </a:lnTo>
                  <a:lnTo>
                    <a:pt x="498462" y="674370"/>
                  </a:lnTo>
                  <a:lnTo>
                    <a:pt x="498817" y="674370"/>
                  </a:lnTo>
                  <a:lnTo>
                    <a:pt x="499681" y="673100"/>
                  </a:lnTo>
                  <a:lnTo>
                    <a:pt x="500392" y="671830"/>
                  </a:lnTo>
                  <a:lnTo>
                    <a:pt x="499529" y="671830"/>
                  </a:lnTo>
                  <a:lnTo>
                    <a:pt x="498830" y="669290"/>
                  </a:lnTo>
                  <a:lnTo>
                    <a:pt x="499516" y="668020"/>
                  </a:lnTo>
                  <a:lnTo>
                    <a:pt x="505625" y="664210"/>
                  </a:lnTo>
                  <a:lnTo>
                    <a:pt x="507568" y="662940"/>
                  </a:lnTo>
                  <a:lnTo>
                    <a:pt x="509943" y="660400"/>
                  </a:lnTo>
                  <a:lnTo>
                    <a:pt x="512140" y="659130"/>
                  </a:lnTo>
                  <a:lnTo>
                    <a:pt x="516331" y="656590"/>
                  </a:lnTo>
                  <a:lnTo>
                    <a:pt x="520065" y="650240"/>
                  </a:lnTo>
                  <a:lnTo>
                    <a:pt x="519544" y="646430"/>
                  </a:lnTo>
                  <a:lnTo>
                    <a:pt x="517791" y="643890"/>
                  </a:lnTo>
                  <a:lnTo>
                    <a:pt x="517410" y="642620"/>
                  </a:lnTo>
                  <a:lnTo>
                    <a:pt x="516534" y="642620"/>
                  </a:lnTo>
                  <a:lnTo>
                    <a:pt x="516191" y="641350"/>
                  </a:lnTo>
                  <a:lnTo>
                    <a:pt x="515823" y="641350"/>
                  </a:lnTo>
                  <a:lnTo>
                    <a:pt x="512724" y="638810"/>
                  </a:lnTo>
                  <a:lnTo>
                    <a:pt x="512000" y="637540"/>
                  </a:lnTo>
                  <a:lnTo>
                    <a:pt x="511568" y="636270"/>
                  </a:lnTo>
                  <a:lnTo>
                    <a:pt x="510501" y="633730"/>
                  </a:lnTo>
                  <a:lnTo>
                    <a:pt x="509816" y="632460"/>
                  </a:lnTo>
                  <a:lnTo>
                    <a:pt x="509739" y="631190"/>
                  </a:lnTo>
                  <a:lnTo>
                    <a:pt x="509663" y="629920"/>
                  </a:lnTo>
                  <a:lnTo>
                    <a:pt x="507961" y="627380"/>
                  </a:lnTo>
                  <a:lnTo>
                    <a:pt x="506958" y="624840"/>
                  </a:lnTo>
                  <a:lnTo>
                    <a:pt x="506272" y="622300"/>
                  </a:lnTo>
                  <a:lnTo>
                    <a:pt x="505650" y="622300"/>
                  </a:lnTo>
                  <a:lnTo>
                    <a:pt x="505142" y="621030"/>
                  </a:lnTo>
                  <a:lnTo>
                    <a:pt x="504977" y="619760"/>
                  </a:lnTo>
                  <a:lnTo>
                    <a:pt x="504647" y="619760"/>
                  </a:lnTo>
                  <a:lnTo>
                    <a:pt x="504063" y="618490"/>
                  </a:lnTo>
                  <a:lnTo>
                    <a:pt x="504723" y="615950"/>
                  </a:lnTo>
                  <a:lnTo>
                    <a:pt x="506996" y="613410"/>
                  </a:lnTo>
                  <a:lnTo>
                    <a:pt x="508444" y="612140"/>
                  </a:lnTo>
                  <a:lnTo>
                    <a:pt x="509968" y="613410"/>
                  </a:lnTo>
                  <a:lnTo>
                    <a:pt x="511390" y="613410"/>
                  </a:lnTo>
                  <a:lnTo>
                    <a:pt x="511860" y="614667"/>
                  </a:lnTo>
                  <a:lnTo>
                    <a:pt x="511810" y="614794"/>
                  </a:lnTo>
                  <a:lnTo>
                    <a:pt x="512419" y="615657"/>
                  </a:lnTo>
                  <a:lnTo>
                    <a:pt x="512584" y="616737"/>
                  </a:lnTo>
                  <a:lnTo>
                    <a:pt x="513321" y="616724"/>
                  </a:lnTo>
                  <a:lnTo>
                    <a:pt x="513803" y="615784"/>
                  </a:lnTo>
                  <a:lnTo>
                    <a:pt x="517067" y="609346"/>
                  </a:lnTo>
                  <a:lnTo>
                    <a:pt x="517156" y="608228"/>
                  </a:lnTo>
                  <a:lnTo>
                    <a:pt x="517144" y="607529"/>
                  </a:lnTo>
                  <a:lnTo>
                    <a:pt x="517334" y="607174"/>
                  </a:lnTo>
                  <a:lnTo>
                    <a:pt x="522541" y="600151"/>
                  </a:lnTo>
                  <a:lnTo>
                    <a:pt x="527723" y="596963"/>
                  </a:lnTo>
                  <a:lnTo>
                    <a:pt x="529120" y="595922"/>
                  </a:lnTo>
                  <a:lnTo>
                    <a:pt x="532650" y="587324"/>
                  </a:lnTo>
                  <a:lnTo>
                    <a:pt x="532460" y="585622"/>
                  </a:lnTo>
                  <a:lnTo>
                    <a:pt x="531850" y="584530"/>
                  </a:lnTo>
                  <a:lnTo>
                    <a:pt x="534263" y="582904"/>
                  </a:lnTo>
                  <a:close/>
                </a:path>
                <a:path w="550544" h="826769">
                  <a:moveTo>
                    <a:pt x="550481" y="241300"/>
                  </a:moveTo>
                  <a:lnTo>
                    <a:pt x="549084" y="236220"/>
                  </a:lnTo>
                  <a:lnTo>
                    <a:pt x="545185" y="229870"/>
                  </a:lnTo>
                  <a:lnTo>
                    <a:pt x="543509" y="224790"/>
                  </a:lnTo>
                  <a:lnTo>
                    <a:pt x="543509" y="213360"/>
                  </a:lnTo>
                  <a:lnTo>
                    <a:pt x="540448" y="212090"/>
                  </a:lnTo>
                  <a:lnTo>
                    <a:pt x="535990" y="207010"/>
                  </a:lnTo>
                  <a:lnTo>
                    <a:pt x="533768" y="204470"/>
                  </a:lnTo>
                  <a:lnTo>
                    <a:pt x="533120" y="203200"/>
                  </a:lnTo>
                  <a:lnTo>
                    <a:pt x="531825" y="200660"/>
                  </a:lnTo>
                  <a:lnTo>
                    <a:pt x="521512" y="200660"/>
                  </a:lnTo>
                  <a:lnTo>
                    <a:pt x="524027" y="195580"/>
                  </a:lnTo>
                  <a:lnTo>
                    <a:pt x="508990" y="195580"/>
                  </a:lnTo>
                  <a:lnTo>
                    <a:pt x="505371" y="203200"/>
                  </a:lnTo>
                  <a:lnTo>
                    <a:pt x="497014" y="203200"/>
                  </a:lnTo>
                  <a:lnTo>
                    <a:pt x="496455" y="199390"/>
                  </a:lnTo>
                  <a:lnTo>
                    <a:pt x="485876" y="199390"/>
                  </a:lnTo>
                  <a:lnTo>
                    <a:pt x="487273" y="203200"/>
                  </a:lnTo>
                  <a:lnTo>
                    <a:pt x="460540" y="203200"/>
                  </a:lnTo>
                  <a:lnTo>
                    <a:pt x="453580" y="200660"/>
                  </a:lnTo>
                  <a:lnTo>
                    <a:pt x="437984" y="200660"/>
                  </a:lnTo>
                  <a:lnTo>
                    <a:pt x="431863" y="196850"/>
                  </a:lnTo>
                  <a:lnTo>
                    <a:pt x="419608" y="196850"/>
                  </a:lnTo>
                  <a:lnTo>
                    <a:pt x="414045" y="207010"/>
                  </a:lnTo>
                  <a:lnTo>
                    <a:pt x="406247" y="207010"/>
                  </a:lnTo>
                  <a:lnTo>
                    <a:pt x="395922" y="204470"/>
                  </a:lnTo>
                  <a:lnTo>
                    <a:pt x="388835" y="200660"/>
                  </a:lnTo>
                  <a:lnTo>
                    <a:pt x="383222" y="196850"/>
                  </a:lnTo>
                  <a:lnTo>
                    <a:pt x="377291" y="194310"/>
                  </a:lnTo>
                  <a:lnTo>
                    <a:pt x="372554" y="194310"/>
                  </a:lnTo>
                  <a:lnTo>
                    <a:pt x="367817" y="198120"/>
                  </a:lnTo>
                  <a:lnTo>
                    <a:pt x="361137" y="198120"/>
                  </a:lnTo>
                  <a:lnTo>
                    <a:pt x="360032" y="199390"/>
                  </a:lnTo>
                  <a:lnTo>
                    <a:pt x="360032" y="204470"/>
                  </a:lnTo>
                  <a:lnTo>
                    <a:pt x="354736" y="209550"/>
                  </a:lnTo>
                  <a:lnTo>
                    <a:pt x="346379" y="209550"/>
                  </a:lnTo>
                  <a:lnTo>
                    <a:pt x="346379" y="213360"/>
                  </a:lnTo>
                  <a:lnTo>
                    <a:pt x="342760" y="213360"/>
                  </a:lnTo>
                  <a:lnTo>
                    <a:pt x="344157" y="208280"/>
                  </a:lnTo>
                  <a:lnTo>
                    <a:pt x="339559" y="208280"/>
                  </a:lnTo>
                  <a:lnTo>
                    <a:pt x="336588" y="210820"/>
                  </a:lnTo>
                  <a:lnTo>
                    <a:pt x="331711" y="213360"/>
                  </a:lnTo>
                  <a:lnTo>
                    <a:pt x="323545" y="220980"/>
                  </a:lnTo>
                  <a:lnTo>
                    <a:pt x="321043" y="223520"/>
                  </a:lnTo>
                  <a:lnTo>
                    <a:pt x="302387" y="223520"/>
                  </a:lnTo>
                  <a:lnTo>
                    <a:pt x="299046" y="226060"/>
                  </a:lnTo>
                  <a:lnTo>
                    <a:pt x="299046" y="231140"/>
                  </a:lnTo>
                  <a:lnTo>
                    <a:pt x="296824" y="232410"/>
                  </a:lnTo>
                  <a:lnTo>
                    <a:pt x="291249" y="236220"/>
                  </a:lnTo>
                  <a:lnTo>
                    <a:pt x="289852" y="238760"/>
                  </a:lnTo>
                  <a:lnTo>
                    <a:pt x="285965" y="241300"/>
                  </a:lnTo>
                  <a:lnTo>
                    <a:pt x="284289" y="243840"/>
                  </a:lnTo>
                  <a:lnTo>
                    <a:pt x="277609" y="243840"/>
                  </a:lnTo>
                  <a:lnTo>
                    <a:pt x="273431" y="245110"/>
                  </a:lnTo>
                  <a:lnTo>
                    <a:pt x="256997" y="245110"/>
                  </a:lnTo>
                  <a:lnTo>
                    <a:pt x="259511" y="241300"/>
                  </a:lnTo>
                  <a:lnTo>
                    <a:pt x="266192" y="241300"/>
                  </a:lnTo>
                  <a:lnTo>
                    <a:pt x="270090" y="242570"/>
                  </a:lnTo>
                  <a:lnTo>
                    <a:pt x="277329" y="242570"/>
                  </a:lnTo>
                  <a:lnTo>
                    <a:pt x="278015" y="241300"/>
                  </a:lnTo>
                  <a:lnTo>
                    <a:pt x="278714" y="240030"/>
                  </a:lnTo>
                  <a:lnTo>
                    <a:pt x="280390" y="234950"/>
                  </a:lnTo>
                  <a:lnTo>
                    <a:pt x="279641" y="232410"/>
                  </a:lnTo>
                  <a:lnTo>
                    <a:pt x="279273" y="231140"/>
                  </a:lnTo>
                  <a:lnTo>
                    <a:pt x="284289" y="231140"/>
                  </a:lnTo>
                  <a:lnTo>
                    <a:pt x="285686" y="227330"/>
                  </a:lnTo>
                  <a:lnTo>
                    <a:pt x="290690" y="227330"/>
                  </a:lnTo>
                  <a:lnTo>
                    <a:pt x="291807" y="226060"/>
                  </a:lnTo>
                  <a:lnTo>
                    <a:pt x="291922" y="224790"/>
                  </a:lnTo>
                  <a:lnTo>
                    <a:pt x="292036" y="223520"/>
                  </a:lnTo>
                  <a:lnTo>
                    <a:pt x="292138" y="222250"/>
                  </a:lnTo>
                  <a:lnTo>
                    <a:pt x="292252" y="220980"/>
                  </a:lnTo>
                  <a:lnTo>
                    <a:pt x="292366" y="219710"/>
                  </a:lnTo>
                  <a:lnTo>
                    <a:pt x="297929" y="213360"/>
                  </a:lnTo>
                  <a:lnTo>
                    <a:pt x="302933" y="209550"/>
                  </a:lnTo>
                  <a:lnTo>
                    <a:pt x="304609" y="208280"/>
                  </a:lnTo>
                  <a:lnTo>
                    <a:pt x="304050" y="205740"/>
                  </a:lnTo>
                  <a:lnTo>
                    <a:pt x="298488" y="205740"/>
                  </a:lnTo>
                  <a:lnTo>
                    <a:pt x="294868" y="209550"/>
                  </a:lnTo>
                  <a:lnTo>
                    <a:pt x="287629" y="209550"/>
                  </a:lnTo>
                  <a:lnTo>
                    <a:pt x="289026" y="207010"/>
                  </a:lnTo>
                  <a:lnTo>
                    <a:pt x="282892" y="207010"/>
                  </a:lnTo>
                  <a:lnTo>
                    <a:pt x="282067" y="208280"/>
                  </a:lnTo>
                  <a:lnTo>
                    <a:pt x="276491" y="208280"/>
                  </a:lnTo>
                  <a:lnTo>
                    <a:pt x="272313" y="213360"/>
                  </a:lnTo>
                  <a:lnTo>
                    <a:pt x="262293" y="224790"/>
                  </a:lnTo>
                  <a:lnTo>
                    <a:pt x="258394" y="224790"/>
                  </a:lnTo>
                  <a:lnTo>
                    <a:pt x="259232" y="219710"/>
                  </a:lnTo>
                  <a:lnTo>
                    <a:pt x="263690" y="218440"/>
                  </a:lnTo>
                  <a:lnTo>
                    <a:pt x="264477" y="217170"/>
                  </a:lnTo>
                  <a:lnTo>
                    <a:pt x="268414" y="210820"/>
                  </a:lnTo>
                  <a:lnTo>
                    <a:pt x="274548" y="204470"/>
                  </a:lnTo>
                  <a:lnTo>
                    <a:pt x="286791" y="204470"/>
                  </a:lnTo>
                  <a:lnTo>
                    <a:pt x="287629" y="203200"/>
                  </a:lnTo>
                  <a:lnTo>
                    <a:pt x="288645" y="201930"/>
                  </a:lnTo>
                  <a:lnTo>
                    <a:pt x="292735" y="196850"/>
                  </a:lnTo>
                  <a:lnTo>
                    <a:pt x="293751" y="195580"/>
                  </a:lnTo>
                  <a:lnTo>
                    <a:pt x="294868" y="194310"/>
                  </a:lnTo>
                  <a:lnTo>
                    <a:pt x="299326" y="194310"/>
                  </a:lnTo>
                  <a:lnTo>
                    <a:pt x="300710" y="195580"/>
                  </a:lnTo>
                  <a:lnTo>
                    <a:pt x="300710" y="199390"/>
                  </a:lnTo>
                  <a:lnTo>
                    <a:pt x="301269" y="201930"/>
                  </a:lnTo>
                  <a:lnTo>
                    <a:pt x="307403" y="201930"/>
                  </a:lnTo>
                  <a:lnTo>
                    <a:pt x="308241" y="198120"/>
                  </a:lnTo>
                  <a:lnTo>
                    <a:pt x="311365" y="194310"/>
                  </a:lnTo>
                  <a:lnTo>
                    <a:pt x="316585" y="187960"/>
                  </a:lnTo>
                  <a:lnTo>
                    <a:pt x="319443" y="184150"/>
                  </a:lnTo>
                  <a:lnTo>
                    <a:pt x="323265" y="179070"/>
                  </a:lnTo>
                  <a:lnTo>
                    <a:pt x="325310" y="176530"/>
                  </a:lnTo>
                  <a:lnTo>
                    <a:pt x="329399" y="171450"/>
                  </a:lnTo>
                  <a:lnTo>
                    <a:pt x="327444" y="167640"/>
                  </a:lnTo>
                  <a:lnTo>
                    <a:pt x="324104" y="167640"/>
                  </a:lnTo>
                  <a:lnTo>
                    <a:pt x="323824" y="170180"/>
                  </a:lnTo>
                  <a:lnTo>
                    <a:pt x="320484" y="175260"/>
                  </a:lnTo>
                  <a:lnTo>
                    <a:pt x="317144" y="176530"/>
                  </a:lnTo>
                  <a:lnTo>
                    <a:pt x="311023" y="176530"/>
                  </a:lnTo>
                  <a:lnTo>
                    <a:pt x="310743" y="175260"/>
                  </a:lnTo>
                  <a:lnTo>
                    <a:pt x="310743" y="172720"/>
                  </a:lnTo>
                  <a:lnTo>
                    <a:pt x="311581" y="171450"/>
                  </a:lnTo>
                  <a:lnTo>
                    <a:pt x="304330" y="171450"/>
                  </a:lnTo>
                  <a:lnTo>
                    <a:pt x="301548" y="176530"/>
                  </a:lnTo>
                  <a:lnTo>
                    <a:pt x="296545" y="176530"/>
                  </a:lnTo>
                  <a:lnTo>
                    <a:pt x="296824" y="175260"/>
                  </a:lnTo>
                  <a:lnTo>
                    <a:pt x="292366" y="172720"/>
                  </a:lnTo>
                  <a:lnTo>
                    <a:pt x="290969" y="175260"/>
                  </a:lnTo>
                  <a:lnTo>
                    <a:pt x="285407" y="175260"/>
                  </a:lnTo>
                  <a:lnTo>
                    <a:pt x="285686" y="172720"/>
                  </a:lnTo>
                  <a:lnTo>
                    <a:pt x="283171" y="171450"/>
                  </a:lnTo>
                  <a:lnTo>
                    <a:pt x="280670" y="170180"/>
                  </a:lnTo>
                  <a:lnTo>
                    <a:pt x="266192" y="170180"/>
                  </a:lnTo>
                  <a:lnTo>
                    <a:pt x="259791" y="160020"/>
                  </a:lnTo>
                  <a:lnTo>
                    <a:pt x="265912" y="160020"/>
                  </a:lnTo>
                  <a:lnTo>
                    <a:pt x="265074" y="163830"/>
                  </a:lnTo>
                  <a:lnTo>
                    <a:pt x="274548" y="168910"/>
                  </a:lnTo>
                  <a:lnTo>
                    <a:pt x="275107" y="166370"/>
                  </a:lnTo>
                  <a:lnTo>
                    <a:pt x="282892" y="166370"/>
                  </a:lnTo>
                  <a:lnTo>
                    <a:pt x="285407" y="168910"/>
                  </a:lnTo>
                  <a:lnTo>
                    <a:pt x="293192" y="168910"/>
                  </a:lnTo>
                  <a:lnTo>
                    <a:pt x="295986" y="166370"/>
                  </a:lnTo>
                  <a:lnTo>
                    <a:pt x="304330" y="166370"/>
                  </a:lnTo>
                  <a:lnTo>
                    <a:pt x="303504" y="161290"/>
                  </a:lnTo>
                  <a:lnTo>
                    <a:pt x="303504" y="160020"/>
                  </a:lnTo>
                  <a:lnTo>
                    <a:pt x="303504" y="153670"/>
                  </a:lnTo>
                  <a:lnTo>
                    <a:pt x="294589" y="152400"/>
                  </a:lnTo>
                  <a:lnTo>
                    <a:pt x="294589" y="147320"/>
                  </a:lnTo>
                  <a:lnTo>
                    <a:pt x="299326" y="151130"/>
                  </a:lnTo>
                  <a:lnTo>
                    <a:pt x="306565" y="151130"/>
                  </a:lnTo>
                  <a:lnTo>
                    <a:pt x="305892" y="147320"/>
                  </a:lnTo>
                  <a:lnTo>
                    <a:pt x="305447" y="144780"/>
                  </a:lnTo>
                  <a:lnTo>
                    <a:pt x="312127" y="144780"/>
                  </a:lnTo>
                  <a:lnTo>
                    <a:pt x="311848" y="140970"/>
                  </a:lnTo>
                  <a:lnTo>
                    <a:pt x="318541" y="140970"/>
                  </a:lnTo>
                  <a:lnTo>
                    <a:pt x="321602" y="138430"/>
                  </a:lnTo>
                  <a:lnTo>
                    <a:pt x="321602" y="133350"/>
                  </a:lnTo>
                  <a:lnTo>
                    <a:pt x="323532" y="130810"/>
                  </a:lnTo>
                  <a:lnTo>
                    <a:pt x="328498" y="127000"/>
                  </a:lnTo>
                  <a:lnTo>
                    <a:pt x="330047" y="125730"/>
                  </a:lnTo>
                  <a:lnTo>
                    <a:pt x="342480" y="115570"/>
                  </a:lnTo>
                  <a:lnTo>
                    <a:pt x="351942" y="107950"/>
                  </a:lnTo>
                  <a:lnTo>
                    <a:pt x="350837" y="107950"/>
                  </a:lnTo>
                  <a:lnTo>
                    <a:pt x="361975" y="96520"/>
                  </a:lnTo>
                  <a:lnTo>
                    <a:pt x="361416" y="93980"/>
                  </a:lnTo>
                  <a:lnTo>
                    <a:pt x="363143" y="91440"/>
                  </a:lnTo>
                  <a:lnTo>
                    <a:pt x="367360" y="85267"/>
                  </a:lnTo>
                  <a:lnTo>
                    <a:pt x="367474" y="85090"/>
                  </a:lnTo>
                  <a:lnTo>
                    <a:pt x="369214" y="82550"/>
                  </a:lnTo>
                  <a:lnTo>
                    <a:pt x="373672" y="80010"/>
                  </a:lnTo>
                  <a:lnTo>
                    <a:pt x="387032" y="76200"/>
                  </a:lnTo>
                  <a:lnTo>
                    <a:pt x="390372" y="71120"/>
                  </a:lnTo>
                  <a:lnTo>
                    <a:pt x="392874" y="67310"/>
                  </a:lnTo>
                  <a:lnTo>
                    <a:pt x="397052" y="60960"/>
                  </a:lnTo>
                  <a:lnTo>
                    <a:pt x="398297" y="59690"/>
                  </a:lnTo>
                  <a:lnTo>
                    <a:pt x="399554" y="58420"/>
                  </a:lnTo>
                  <a:lnTo>
                    <a:pt x="399554" y="50800"/>
                  </a:lnTo>
                  <a:lnTo>
                    <a:pt x="403466" y="50800"/>
                  </a:lnTo>
                  <a:lnTo>
                    <a:pt x="403466" y="48260"/>
                  </a:lnTo>
                  <a:lnTo>
                    <a:pt x="403466" y="46990"/>
                  </a:lnTo>
                  <a:lnTo>
                    <a:pt x="403466" y="39370"/>
                  </a:lnTo>
                  <a:lnTo>
                    <a:pt x="396227" y="39370"/>
                  </a:lnTo>
                  <a:lnTo>
                    <a:pt x="396227" y="31750"/>
                  </a:lnTo>
                  <a:lnTo>
                    <a:pt x="396227" y="27940"/>
                  </a:lnTo>
                  <a:lnTo>
                    <a:pt x="396227" y="26670"/>
                  </a:lnTo>
                  <a:lnTo>
                    <a:pt x="398030" y="25400"/>
                  </a:lnTo>
                  <a:lnTo>
                    <a:pt x="403466" y="21590"/>
                  </a:lnTo>
                  <a:lnTo>
                    <a:pt x="403466" y="16510"/>
                  </a:lnTo>
                  <a:lnTo>
                    <a:pt x="405130" y="15240"/>
                  </a:lnTo>
                  <a:lnTo>
                    <a:pt x="405130" y="11430"/>
                  </a:lnTo>
                  <a:lnTo>
                    <a:pt x="406806" y="11430"/>
                  </a:lnTo>
                  <a:lnTo>
                    <a:pt x="406806" y="6350"/>
                  </a:lnTo>
                  <a:lnTo>
                    <a:pt x="407365" y="5080"/>
                  </a:lnTo>
                  <a:lnTo>
                    <a:pt x="397891" y="5080"/>
                  </a:lnTo>
                  <a:lnTo>
                    <a:pt x="397332" y="7620"/>
                  </a:lnTo>
                  <a:lnTo>
                    <a:pt x="390652" y="7620"/>
                  </a:lnTo>
                  <a:lnTo>
                    <a:pt x="390093" y="5080"/>
                  </a:lnTo>
                  <a:lnTo>
                    <a:pt x="371716" y="5080"/>
                  </a:lnTo>
                  <a:lnTo>
                    <a:pt x="370332" y="0"/>
                  </a:lnTo>
                  <a:lnTo>
                    <a:pt x="366433" y="0"/>
                  </a:lnTo>
                  <a:lnTo>
                    <a:pt x="366433" y="8890"/>
                  </a:lnTo>
                  <a:lnTo>
                    <a:pt x="370611" y="7620"/>
                  </a:lnTo>
                  <a:lnTo>
                    <a:pt x="370611" y="15240"/>
                  </a:lnTo>
                  <a:lnTo>
                    <a:pt x="365594" y="15240"/>
                  </a:lnTo>
                  <a:lnTo>
                    <a:pt x="365874" y="13970"/>
                  </a:lnTo>
                  <a:lnTo>
                    <a:pt x="355854" y="13970"/>
                  </a:lnTo>
                  <a:lnTo>
                    <a:pt x="355015" y="15240"/>
                  </a:lnTo>
                  <a:lnTo>
                    <a:pt x="349999" y="15240"/>
                  </a:lnTo>
                  <a:lnTo>
                    <a:pt x="348615" y="11430"/>
                  </a:lnTo>
                  <a:lnTo>
                    <a:pt x="338582" y="11430"/>
                  </a:lnTo>
                  <a:lnTo>
                    <a:pt x="335800" y="13970"/>
                  </a:lnTo>
                  <a:lnTo>
                    <a:pt x="329120" y="20320"/>
                  </a:lnTo>
                  <a:lnTo>
                    <a:pt x="326885" y="21590"/>
                  </a:lnTo>
                  <a:lnTo>
                    <a:pt x="319100" y="21590"/>
                  </a:lnTo>
                  <a:lnTo>
                    <a:pt x="318541" y="25400"/>
                  </a:lnTo>
                  <a:lnTo>
                    <a:pt x="311302" y="25400"/>
                  </a:lnTo>
                  <a:lnTo>
                    <a:pt x="311442" y="24130"/>
                  </a:lnTo>
                  <a:lnTo>
                    <a:pt x="311581" y="22860"/>
                  </a:lnTo>
                  <a:lnTo>
                    <a:pt x="300443" y="22860"/>
                  </a:lnTo>
                  <a:lnTo>
                    <a:pt x="301828" y="19050"/>
                  </a:lnTo>
                  <a:lnTo>
                    <a:pt x="296265" y="19050"/>
                  </a:lnTo>
                  <a:lnTo>
                    <a:pt x="295427" y="24130"/>
                  </a:lnTo>
                  <a:lnTo>
                    <a:pt x="290410" y="24130"/>
                  </a:lnTo>
                  <a:lnTo>
                    <a:pt x="291249" y="22860"/>
                  </a:lnTo>
                  <a:lnTo>
                    <a:pt x="285127" y="22860"/>
                  </a:lnTo>
                  <a:lnTo>
                    <a:pt x="286245" y="27940"/>
                  </a:lnTo>
                  <a:lnTo>
                    <a:pt x="282333" y="27940"/>
                  </a:lnTo>
                  <a:lnTo>
                    <a:pt x="283451" y="25400"/>
                  </a:lnTo>
                  <a:lnTo>
                    <a:pt x="277329" y="25400"/>
                  </a:lnTo>
                  <a:lnTo>
                    <a:pt x="279273" y="31750"/>
                  </a:lnTo>
                  <a:lnTo>
                    <a:pt x="273151" y="31750"/>
                  </a:lnTo>
                  <a:lnTo>
                    <a:pt x="272313" y="27940"/>
                  </a:lnTo>
                  <a:lnTo>
                    <a:pt x="263969" y="27940"/>
                  </a:lnTo>
                  <a:lnTo>
                    <a:pt x="258394" y="36830"/>
                  </a:lnTo>
                  <a:lnTo>
                    <a:pt x="255054" y="41910"/>
                  </a:lnTo>
                  <a:lnTo>
                    <a:pt x="254215" y="46990"/>
                  </a:lnTo>
                  <a:lnTo>
                    <a:pt x="249212" y="46990"/>
                  </a:lnTo>
                  <a:lnTo>
                    <a:pt x="256438" y="34290"/>
                  </a:lnTo>
                  <a:lnTo>
                    <a:pt x="256438" y="24130"/>
                  </a:lnTo>
                  <a:lnTo>
                    <a:pt x="247256" y="21590"/>
                  </a:lnTo>
                  <a:lnTo>
                    <a:pt x="240576" y="21590"/>
                  </a:lnTo>
                  <a:lnTo>
                    <a:pt x="238633" y="24130"/>
                  </a:lnTo>
                  <a:lnTo>
                    <a:pt x="238633" y="31750"/>
                  </a:lnTo>
                  <a:lnTo>
                    <a:pt x="231660" y="38100"/>
                  </a:lnTo>
                  <a:lnTo>
                    <a:pt x="225945" y="45720"/>
                  </a:lnTo>
                  <a:lnTo>
                    <a:pt x="222199" y="48260"/>
                  </a:lnTo>
                  <a:lnTo>
                    <a:pt x="225539" y="38100"/>
                  </a:lnTo>
                  <a:lnTo>
                    <a:pt x="231660" y="31750"/>
                  </a:lnTo>
                  <a:lnTo>
                    <a:pt x="231660" y="29210"/>
                  </a:lnTo>
                  <a:lnTo>
                    <a:pt x="231660" y="24130"/>
                  </a:lnTo>
                  <a:lnTo>
                    <a:pt x="225259" y="20320"/>
                  </a:lnTo>
                  <a:lnTo>
                    <a:pt x="219125" y="20320"/>
                  </a:lnTo>
                  <a:lnTo>
                    <a:pt x="219125" y="27940"/>
                  </a:lnTo>
                  <a:lnTo>
                    <a:pt x="219405" y="29210"/>
                  </a:lnTo>
                  <a:lnTo>
                    <a:pt x="216077" y="29210"/>
                  </a:lnTo>
                  <a:lnTo>
                    <a:pt x="216344" y="27940"/>
                  </a:lnTo>
                  <a:lnTo>
                    <a:pt x="216344" y="21590"/>
                  </a:lnTo>
                  <a:lnTo>
                    <a:pt x="214401" y="17780"/>
                  </a:lnTo>
                  <a:lnTo>
                    <a:pt x="214401" y="13970"/>
                  </a:lnTo>
                  <a:lnTo>
                    <a:pt x="202984" y="13970"/>
                  </a:lnTo>
                  <a:lnTo>
                    <a:pt x="202425" y="12700"/>
                  </a:lnTo>
                  <a:lnTo>
                    <a:pt x="200761" y="12700"/>
                  </a:lnTo>
                  <a:lnTo>
                    <a:pt x="200761" y="91440"/>
                  </a:lnTo>
                  <a:lnTo>
                    <a:pt x="196862" y="91440"/>
                  </a:lnTo>
                  <a:lnTo>
                    <a:pt x="196303" y="88900"/>
                  </a:lnTo>
                  <a:lnTo>
                    <a:pt x="187667" y="88900"/>
                  </a:lnTo>
                  <a:lnTo>
                    <a:pt x="187210" y="87630"/>
                  </a:lnTo>
                  <a:lnTo>
                    <a:pt x="186347" y="85267"/>
                  </a:lnTo>
                  <a:lnTo>
                    <a:pt x="187667" y="86360"/>
                  </a:lnTo>
                  <a:lnTo>
                    <a:pt x="193789" y="86360"/>
                  </a:lnTo>
                  <a:lnTo>
                    <a:pt x="193789" y="85090"/>
                  </a:lnTo>
                  <a:lnTo>
                    <a:pt x="198805" y="85090"/>
                  </a:lnTo>
                  <a:lnTo>
                    <a:pt x="199644" y="86360"/>
                  </a:lnTo>
                  <a:lnTo>
                    <a:pt x="199644" y="90170"/>
                  </a:lnTo>
                  <a:lnTo>
                    <a:pt x="200761" y="91440"/>
                  </a:lnTo>
                  <a:lnTo>
                    <a:pt x="200761" y="12700"/>
                  </a:lnTo>
                  <a:lnTo>
                    <a:pt x="194627" y="12700"/>
                  </a:lnTo>
                  <a:lnTo>
                    <a:pt x="195186" y="16510"/>
                  </a:lnTo>
                  <a:lnTo>
                    <a:pt x="195186" y="27940"/>
                  </a:lnTo>
                  <a:lnTo>
                    <a:pt x="192405" y="30480"/>
                  </a:lnTo>
                  <a:lnTo>
                    <a:pt x="186829" y="30480"/>
                  </a:lnTo>
                  <a:lnTo>
                    <a:pt x="184048" y="33020"/>
                  </a:lnTo>
                  <a:lnTo>
                    <a:pt x="184048" y="40640"/>
                  </a:lnTo>
                  <a:lnTo>
                    <a:pt x="187109" y="41910"/>
                  </a:lnTo>
                  <a:lnTo>
                    <a:pt x="192125" y="44450"/>
                  </a:lnTo>
                  <a:lnTo>
                    <a:pt x="192684" y="46990"/>
                  </a:lnTo>
                  <a:lnTo>
                    <a:pt x="186550" y="46990"/>
                  </a:lnTo>
                  <a:lnTo>
                    <a:pt x="185724" y="48260"/>
                  </a:lnTo>
                  <a:lnTo>
                    <a:pt x="185724" y="53340"/>
                  </a:lnTo>
                  <a:lnTo>
                    <a:pt x="188506" y="54610"/>
                  </a:lnTo>
                  <a:lnTo>
                    <a:pt x="192405" y="57150"/>
                  </a:lnTo>
                  <a:lnTo>
                    <a:pt x="191566" y="59690"/>
                  </a:lnTo>
                  <a:lnTo>
                    <a:pt x="186550" y="59690"/>
                  </a:lnTo>
                  <a:lnTo>
                    <a:pt x="185445" y="57150"/>
                  </a:lnTo>
                  <a:lnTo>
                    <a:pt x="179324" y="57150"/>
                  </a:lnTo>
                  <a:lnTo>
                    <a:pt x="179324" y="67310"/>
                  </a:lnTo>
                  <a:lnTo>
                    <a:pt x="176809" y="66040"/>
                  </a:lnTo>
                  <a:lnTo>
                    <a:pt x="176809" y="72390"/>
                  </a:lnTo>
                  <a:lnTo>
                    <a:pt x="180708" y="71120"/>
                  </a:lnTo>
                  <a:lnTo>
                    <a:pt x="180708" y="80010"/>
                  </a:lnTo>
                  <a:lnTo>
                    <a:pt x="184607" y="80010"/>
                  </a:lnTo>
                  <a:lnTo>
                    <a:pt x="184607" y="83820"/>
                  </a:lnTo>
                  <a:lnTo>
                    <a:pt x="186131" y="85090"/>
                  </a:lnTo>
                  <a:lnTo>
                    <a:pt x="180149" y="85090"/>
                  </a:lnTo>
                  <a:lnTo>
                    <a:pt x="178485" y="87630"/>
                  </a:lnTo>
                  <a:lnTo>
                    <a:pt x="172910" y="87630"/>
                  </a:lnTo>
                  <a:lnTo>
                    <a:pt x="173189" y="86360"/>
                  </a:lnTo>
                  <a:lnTo>
                    <a:pt x="166789" y="86360"/>
                  </a:lnTo>
                  <a:lnTo>
                    <a:pt x="165392" y="91440"/>
                  </a:lnTo>
                  <a:lnTo>
                    <a:pt x="159270" y="91440"/>
                  </a:lnTo>
                  <a:lnTo>
                    <a:pt x="158178" y="85267"/>
                  </a:lnTo>
                  <a:lnTo>
                    <a:pt x="158153" y="85090"/>
                  </a:lnTo>
                  <a:lnTo>
                    <a:pt x="153149" y="85090"/>
                  </a:lnTo>
                  <a:lnTo>
                    <a:pt x="152590" y="86360"/>
                  </a:lnTo>
                  <a:lnTo>
                    <a:pt x="152590" y="90170"/>
                  </a:lnTo>
                  <a:lnTo>
                    <a:pt x="154533" y="90170"/>
                  </a:lnTo>
                  <a:lnTo>
                    <a:pt x="157314" y="96520"/>
                  </a:lnTo>
                  <a:lnTo>
                    <a:pt x="160934" y="99060"/>
                  </a:lnTo>
                  <a:lnTo>
                    <a:pt x="160934" y="105410"/>
                  </a:lnTo>
                  <a:lnTo>
                    <a:pt x="161493" y="107950"/>
                  </a:lnTo>
                  <a:lnTo>
                    <a:pt x="166509" y="107950"/>
                  </a:lnTo>
                  <a:lnTo>
                    <a:pt x="168452" y="109220"/>
                  </a:lnTo>
                  <a:lnTo>
                    <a:pt x="165671" y="111760"/>
                  </a:lnTo>
                  <a:lnTo>
                    <a:pt x="165392" y="114300"/>
                  </a:lnTo>
                  <a:lnTo>
                    <a:pt x="165392" y="121920"/>
                  </a:lnTo>
                  <a:lnTo>
                    <a:pt x="165125" y="125730"/>
                  </a:lnTo>
                  <a:lnTo>
                    <a:pt x="155092" y="125730"/>
                  </a:lnTo>
                  <a:lnTo>
                    <a:pt x="152590" y="119380"/>
                  </a:lnTo>
                  <a:lnTo>
                    <a:pt x="147015" y="119380"/>
                  </a:lnTo>
                  <a:lnTo>
                    <a:pt x="146456" y="120650"/>
                  </a:lnTo>
                  <a:lnTo>
                    <a:pt x="146456" y="127000"/>
                  </a:lnTo>
                  <a:lnTo>
                    <a:pt x="148691" y="128270"/>
                  </a:lnTo>
                  <a:lnTo>
                    <a:pt x="154266" y="134620"/>
                  </a:lnTo>
                  <a:lnTo>
                    <a:pt x="157594" y="137160"/>
                  </a:lnTo>
                  <a:lnTo>
                    <a:pt x="161493" y="143510"/>
                  </a:lnTo>
                  <a:lnTo>
                    <a:pt x="168452" y="146050"/>
                  </a:lnTo>
                  <a:lnTo>
                    <a:pt x="175145" y="151130"/>
                  </a:lnTo>
                  <a:lnTo>
                    <a:pt x="173748" y="152400"/>
                  </a:lnTo>
                  <a:lnTo>
                    <a:pt x="173748" y="160020"/>
                  </a:lnTo>
                  <a:lnTo>
                    <a:pt x="181825" y="163830"/>
                  </a:lnTo>
                  <a:lnTo>
                    <a:pt x="186283" y="168910"/>
                  </a:lnTo>
                  <a:lnTo>
                    <a:pt x="184327" y="171450"/>
                  </a:lnTo>
                  <a:lnTo>
                    <a:pt x="181546" y="166370"/>
                  </a:lnTo>
                  <a:lnTo>
                    <a:pt x="176809" y="163830"/>
                  </a:lnTo>
                  <a:lnTo>
                    <a:pt x="170688" y="160020"/>
                  </a:lnTo>
                  <a:lnTo>
                    <a:pt x="168732" y="157480"/>
                  </a:lnTo>
                  <a:lnTo>
                    <a:pt x="158711" y="157480"/>
                  </a:lnTo>
                  <a:lnTo>
                    <a:pt x="158915" y="153670"/>
                  </a:lnTo>
                  <a:lnTo>
                    <a:pt x="158991" y="152400"/>
                  </a:lnTo>
                  <a:lnTo>
                    <a:pt x="153987" y="152400"/>
                  </a:lnTo>
                  <a:lnTo>
                    <a:pt x="152869" y="153670"/>
                  </a:lnTo>
                  <a:lnTo>
                    <a:pt x="152869" y="157480"/>
                  </a:lnTo>
                  <a:lnTo>
                    <a:pt x="160096" y="161290"/>
                  </a:lnTo>
                  <a:lnTo>
                    <a:pt x="165125" y="165100"/>
                  </a:lnTo>
                  <a:lnTo>
                    <a:pt x="169430" y="167640"/>
                  </a:lnTo>
                  <a:lnTo>
                    <a:pt x="165811" y="171450"/>
                  </a:lnTo>
                  <a:lnTo>
                    <a:pt x="164846" y="170180"/>
                  </a:lnTo>
                  <a:lnTo>
                    <a:pt x="163639" y="168910"/>
                  </a:lnTo>
                  <a:lnTo>
                    <a:pt x="157594" y="162560"/>
                  </a:lnTo>
                  <a:lnTo>
                    <a:pt x="152590" y="160020"/>
                  </a:lnTo>
                  <a:lnTo>
                    <a:pt x="146456" y="160020"/>
                  </a:lnTo>
                  <a:lnTo>
                    <a:pt x="145630" y="161290"/>
                  </a:lnTo>
                  <a:lnTo>
                    <a:pt x="145630" y="167640"/>
                  </a:lnTo>
                  <a:lnTo>
                    <a:pt x="146177" y="168910"/>
                  </a:lnTo>
                  <a:lnTo>
                    <a:pt x="138938" y="168910"/>
                  </a:lnTo>
                  <a:lnTo>
                    <a:pt x="135318" y="165100"/>
                  </a:lnTo>
                  <a:lnTo>
                    <a:pt x="135318" y="157480"/>
                  </a:lnTo>
                  <a:lnTo>
                    <a:pt x="132816" y="156210"/>
                  </a:lnTo>
                  <a:lnTo>
                    <a:pt x="126136" y="156210"/>
                  </a:lnTo>
                  <a:lnTo>
                    <a:pt x="124460" y="158750"/>
                  </a:lnTo>
                  <a:lnTo>
                    <a:pt x="124460" y="168910"/>
                  </a:lnTo>
                  <a:lnTo>
                    <a:pt x="131711" y="170180"/>
                  </a:lnTo>
                  <a:lnTo>
                    <a:pt x="131711" y="179070"/>
                  </a:lnTo>
                  <a:lnTo>
                    <a:pt x="128358" y="184150"/>
                  </a:lnTo>
                  <a:lnTo>
                    <a:pt x="123075" y="184150"/>
                  </a:lnTo>
                  <a:lnTo>
                    <a:pt x="123075" y="176530"/>
                  </a:lnTo>
                  <a:lnTo>
                    <a:pt x="121399" y="175260"/>
                  </a:lnTo>
                  <a:lnTo>
                    <a:pt x="121399" y="166370"/>
                  </a:lnTo>
                  <a:lnTo>
                    <a:pt x="108877" y="166370"/>
                  </a:lnTo>
                  <a:lnTo>
                    <a:pt x="106362" y="170180"/>
                  </a:lnTo>
                  <a:lnTo>
                    <a:pt x="106362" y="180340"/>
                  </a:lnTo>
                  <a:lnTo>
                    <a:pt x="106921" y="182880"/>
                  </a:lnTo>
                  <a:lnTo>
                    <a:pt x="106921" y="193040"/>
                  </a:lnTo>
                  <a:lnTo>
                    <a:pt x="114439" y="193040"/>
                  </a:lnTo>
                  <a:lnTo>
                    <a:pt x="118059" y="194310"/>
                  </a:lnTo>
                  <a:lnTo>
                    <a:pt x="117995" y="195580"/>
                  </a:lnTo>
                  <a:lnTo>
                    <a:pt x="117932" y="196850"/>
                  </a:lnTo>
                  <a:lnTo>
                    <a:pt x="117779" y="196850"/>
                  </a:lnTo>
                  <a:lnTo>
                    <a:pt x="117602" y="195580"/>
                  </a:lnTo>
                  <a:lnTo>
                    <a:pt x="116446" y="195580"/>
                  </a:lnTo>
                  <a:lnTo>
                    <a:pt x="113690" y="194310"/>
                  </a:lnTo>
                  <a:lnTo>
                    <a:pt x="113588" y="195580"/>
                  </a:lnTo>
                  <a:lnTo>
                    <a:pt x="113487" y="196850"/>
                  </a:lnTo>
                  <a:lnTo>
                    <a:pt x="113385" y="198120"/>
                  </a:lnTo>
                  <a:lnTo>
                    <a:pt x="115430" y="199390"/>
                  </a:lnTo>
                  <a:lnTo>
                    <a:pt x="116268" y="199390"/>
                  </a:lnTo>
                  <a:lnTo>
                    <a:pt x="117271" y="200660"/>
                  </a:lnTo>
                  <a:lnTo>
                    <a:pt x="117602" y="200660"/>
                  </a:lnTo>
                  <a:lnTo>
                    <a:pt x="117500" y="201930"/>
                  </a:lnTo>
                  <a:lnTo>
                    <a:pt x="115785" y="201930"/>
                  </a:lnTo>
                  <a:lnTo>
                    <a:pt x="116357" y="200660"/>
                  </a:lnTo>
                  <a:lnTo>
                    <a:pt x="113284" y="200660"/>
                  </a:lnTo>
                  <a:lnTo>
                    <a:pt x="113385" y="198120"/>
                  </a:lnTo>
                  <a:lnTo>
                    <a:pt x="107442" y="198120"/>
                  </a:lnTo>
                  <a:lnTo>
                    <a:pt x="104419" y="204470"/>
                  </a:lnTo>
                  <a:lnTo>
                    <a:pt x="104419" y="213360"/>
                  </a:lnTo>
                  <a:lnTo>
                    <a:pt x="111213" y="218440"/>
                  </a:lnTo>
                  <a:lnTo>
                    <a:pt x="111836" y="219710"/>
                  </a:lnTo>
                  <a:lnTo>
                    <a:pt x="111899" y="218440"/>
                  </a:lnTo>
                  <a:lnTo>
                    <a:pt x="111975" y="217170"/>
                  </a:lnTo>
                  <a:lnTo>
                    <a:pt x="113080" y="218440"/>
                  </a:lnTo>
                  <a:lnTo>
                    <a:pt x="113880" y="219710"/>
                  </a:lnTo>
                  <a:lnTo>
                    <a:pt x="113880" y="222250"/>
                  </a:lnTo>
                  <a:lnTo>
                    <a:pt x="114693" y="223520"/>
                  </a:lnTo>
                  <a:lnTo>
                    <a:pt x="115658" y="224790"/>
                  </a:lnTo>
                  <a:lnTo>
                    <a:pt x="115531" y="226060"/>
                  </a:lnTo>
                  <a:lnTo>
                    <a:pt x="114122" y="224790"/>
                  </a:lnTo>
                  <a:lnTo>
                    <a:pt x="112483" y="223520"/>
                  </a:lnTo>
                  <a:lnTo>
                    <a:pt x="112483" y="220980"/>
                  </a:lnTo>
                  <a:lnTo>
                    <a:pt x="112229" y="219710"/>
                  </a:lnTo>
                  <a:lnTo>
                    <a:pt x="111836" y="219710"/>
                  </a:lnTo>
                  <a:lnTo>
                    <a:pt x="111747" y="220980"/>
                  </a:lnTo>
                  <a:lnTo>
                    <a:pt x="111658" y="222250"/>
                  </a:lnTo>
                  <a:lnTo>
                    <a:pt x="111556" y="223520"/>
                  </a:lnTo>
                  <a:lnTo>
                    <a:pt x="111467" y="224790"/>
                  </a:lnTo>
                  <a:lnTo>
                    <a:pt x="111379" y="226060"/>
                  </a:lnTo>
                  <a:lnTo>
                    <a:pt x="111290" y="227330"/>
                  </a:lnTo>
                  <a:lnTo>
                    <a:pt x="111201" y="228600"/>
                  </a:lnTo>
                  <a:lnTo>
                    <a:pt x="115100" y="231140"/>
                  </a:lnTo>
                  <a:lnTo>
                    <a:pt x="114947" y="232410"/>
                  </a:lnTo>
                  <a:lnTo>
                    <a:pt x="111074" y="229870"/>
                  </a:lnTo>
                  <a:lnTo>
                    <a:pt x="111201" y="228600"/>
                  </a:lnTo>
                  <a:lnTo>
                    <a:pt x="108356" y="226060"/>
                  </a:lnTo>
                  <a:lnTo>
                    <a:pt x="106629" y="224790"/>
                  </a:lnTo>
                  <a:lnTo>
                    <a:pt x="103098" y="224790"/>
                  </a:lnTo>
                  <a:lnTo>
                    <a:pt x="100520" y="226060"/>
                  </a:lnTo>
                  <a:lnTo>
                    <a:pt x="100520" y="234950"/>
                  </a:lnTo>
                  <a:lnTo>
                    <a:pt x="96621" y="241300"/>
                  </a:lnTo>
                  <a:lnTo>
                    <a:pt x="96621" y="247650"/>
                  </a:lnTo>
                  <a:lnTo>
                    <a:pt x="101625" y="254000"/>
                  </a:lnTo>
                  <a:lnTo>
                    <a:pt x="101625" y="266700"/>
                  </a:lnTo>
                  <a:lnTo>
                    <a:pt x="104178" y="273050"/>
                  </a:lnTo>
                  <a:lnTo>
                    <a:pt x="107734" y="274320"/>
                  </a:lnTo>
                  <a:lnTo>
                    <a:pt x="107848" y="273050"/>
                  </a:lnTo>
                  <a:lnTo>
                    <a:pt x="111671" y="273050"/>
                  </a:lnTo>
                  <a:lnTo>
                    <a:pt x="111544" y="274320"/>
                  </a:lnTo>
                  <a:lnTo>
                    <a:pt x="110959" y="274320"/>
                  </a:lnTo>
                  <a:lnTo>
                    <a:pt x="109029" y="275590"/>
                  </a:lnTo>
                  <a:lnTo>
                    <a:pt x="108369" y="274320"/>
                  </a:lnTo>
                  <a:lnTo>
                    <a:pt x="107734" y="274320"/>
                  </a:lnTo>
                  <a:lnTo>
                    <a:pt x="107632" y="275590"/>
                  </a:lnTo>
                  <a:lnTo>
                    <a:pt x="107543" y="276860"/>
                  </a:lnTo>
                  <a:lnTo>
                    <a:pt x="107518" y="277228"/>
                  </a:lnTo>
                  <a:lnTo>
                    <a:pt x="107518" y="323850"/>
                  </a:lnTo>
                  <a:lnTo>
                    <a:pt x="107429" y="325120"/>
                  </a:lnTo>
                  <a:lnTo>
                    <a:pt x="107353" y="326390"/>
                  </a:lnTo>
                  <a:lnTo>
                    <a:pt x="107264" y="327660"/>
                  </a:lnTo>
                  <a:lnTo>
                    <a:pt x="107048" y="327660"/>
                  </a:lnTo>
                  <a:lnTo>
                    <a:pt x="107035" y="328930"/>
                  </a:lnTo>
                  <a:lnTo>
                    <a:pt x="106921" y="331470"/>
                  </a:lnTo>
                  <a:lnTo>
                    <a:pt x="106807" y="332740"/>
                  </a:lnTo>
                  <a:lnTo>
                    <a:pt x="105994" y="331470"/>
                  </a:lnTo>
                  <a:lnTo>
                    <a:pt x="105537" y="330200"/>
                  </a:lnTo>
                  <a:lnTo>
                    <a:pt x="105537" y="327660"/>
                  </a:lnTo>
                  <a:lnTo>
                    <a:pt x="106273" y="326390"/>
                  </a:lnTo>
                  <a:lnTo>
                    <a:pt x="107518" y="323850"/>
                  </a:lnTo>
                  <a:lnTo>
                    <a:pt x="107518" y="277228"/>
                  </a:lnTo>
                  <a:lnTo>
                    <a:pt x="107454" y="278130"/>
                  </a:lnTo>
                  <a:lnTo>
                    <a:pt x="107353" y="279400"/>
                  </a:lnTo>
                  <a:lnTo>
                    <a:pt x="107264" y="280670"/>
                  </a:lnTo>
                  <a:lnTo>
                    <a:pt x="107162" y="281940"/>
                  </a:lnTo>
                  <a:lnTo>
                    <a:pt x="107073" y="283210"/>
                  </a:lnTo>
                  <a:lnTo>
                    <a:pt x="106972" y="284480"/>
                  </a:lnTo>
                  <a:lnTo>
                    <a:pt x="106883" y="285750"/>
                  </a:lnTo>
                  <a:lnTo>
                    <a:pt x="106781" y="287020"/>
                  </a:lnTo>
                  <a:lnTo>
                    <a:pt x="106692" y="288290"/>
                  </a:lnTo>
                  <a:lnTo>
                    <a:pt x="102539" y="290830"/>
                  </a:lnTo>
                  <a:lnTo>
                    <a:pt x="99644" y="293370"/>
                  </a:lnTo>
                  <a:lnTo>
                    <a:pt x="93281" y="293370"/>
                  </a:lnTo>
                  <a:lnTo>
                    <a:pt x="91046" y="288290"/>
                  </a:lnTo>
                  <a:lnTo>
                    <a:pt x="84924" y="288290"/>
                  </a:lnTo>
                  <a:lnTo>
                    <a:pt x="82423" y="287020"/>
                  </a:lnTo>
                  <a:lnTo>
                    <a:pt x="76847" y="287020"/>
                  </a:lnTo>
                  <a:lnTo>
                    <a:pt x="78803" y="284480"/>
                  </a:lnTo>
                  <a:lnTo>
                    <a:pt x="79171" y="281940"/>
                  </a:lnTo>
                  <a:lnTo>
                    <a:pt x="79362" y="280670"/>
                  </a:lnTo>
                  <a:lnTo>
                    <a:pt x="77685" y="279400"/>
                  </a:lnTo>
                  <a:lnTo>
                    <a:pt x="68224" y="279400"/>
                  </a:lnTo>
                  <a:lnTo>
                    <a:pt x="71564" y="278130"/>
                  </a:lnTo>
                  <a:lnTo>
                    <a:pt x="71564" y="274320"/>
                  </a:lnTo>
                  <a:lnTo>
                    <a:pt x="69888" y="270510"/>
                  </a:lnTo>
                  <a:lnTo>
                    <a:pt x="69888" y="259080"/>
                  </a:lnTo>
                  <a:lnTo>
                    <a:pt x="69888" y="257810"/>
                  </a:lnTo>
                  <a:lnTo>
                    <a:pt x="65430" y="259080"/>
                  </a:lnTo>
                  <a:lnTo>
                    <a:pt x="66167" y="257810"/>
                  </a:lnTo>
                  <a:lnTo>
                    <a:pt x="69888" y="251460"/>
                  </a:lnTo>
                  <a:lnTo>
                    <a:pt x="69608" y="250190"/>
                  </a:lnTo>
                  <a:lnTo>
                    <a:pt x="69608" y="248920"/>
                  </a:lnTo>
                  <a:lnTo>
                    <a:pt x="69608" y="243840"/>
                  </a:lnTo>
                  <a:lnTo>
                    <a:pt x="68224" y="242570"/>
                  </a:lnTo>
                  <a:lnTo>
                    <a:pt x="68224" y="236220"/>
                  </a:lnTo>
                  <a:lnTo>
                    <a:pt x="68224" y="223520"/>
                  </a:lnTo>
                  <a:lnTo>
                    <a:pt x="67106" y="223520"/>
                  </a:lnTo>
                  <a:lnTo>
                    <a:pt x="67106" y="217170"/>
                  </a:lnTo>
                  <a:lnTo>
                    <a:pt x="59309" y="212090"/>
                  </a:lnTo>
                  <a:lnTo>
                    <a:pt x="59309" y="208280"/>
                  </a:lnTo>
                  <a:lnTo>
                    <a:pt x="59029" y="208280"/>
                  </a:lnTo>
                  <a:lnTo>
                    <a:pt x="54013" y="204470"/>
                  </a:lnTo>
                  <a:lnTo>
                    <a:pt x="52628" y="199390"/>
                  </a:lnTo>
                  <a:lnTo>
                    <a:pt x="49288" y="199390"/>
                  </a:lnTo>
                  <a:lnTo>
                    <a:pt x="49288" y="241300"/>
                  </a:lnTo>
                  <a:lnTo>
                    <a:pt x="47066" y="243840"/>
                  </a:lnTo>
                  <a:lnTo>
                    <a:pt x="45021" y="238760"/>
                  </a:lnTo>
                  <a:lnTo>
                    <a:pt x="44259" y="236893"/>
                  </a:lnTo>
                  <a:lnTo>
                    <a:pt x="49288" y="241300"/>
                  </a:lnTo>
                  <a:lnTo>
                    <a:pt x="49288" y="199390"/>
                  </a:lnTo>
                  <a:lnTo>
                    <a:pt x="48729" y="199390"/>
                  </a:lnTo>
                  <a:lnTo>
                    <a:pt x="47066" y="200660"/>
                  </a:lnTo>
                  <a:lnTo>
                    <a:pt x="47066" y="205740"/>
                  </a:lnTo>
                  <a:lnTo>
                    <a:pt x="40093" y="209550"/>
                  </a:lnTo>
                  <a:lnTo>
                    <a:pt x="40093" y="217170"/>
                  </a:lnTo>
                  <a:lnTo>
                    <a:pt x="42049" y="219710"/>
                  </a:lnTo>
                  <a:lnTo>
                    <a:pt x="44831" y="224790"/>
                  </a:lnTo>
                  <a:lnTo>
                    <a:pt x="42049" y="227330"/>
                  </a:lnTo>
                  <a:lnTo>
                    <a:pt x="42049" y="234950"/>
                  </a:lnTo>
                  <a:lnTo>
                    <a:pt x="43484" y="236220"/>
                  </a:lnTo>
                  <a:lnTo>
                    <a:pt x="39535" y="236220"/>
                  </a:lnTo>
                  <a:lnTo>
                    <a:pt x="39255" y="238760"/>
                  </a:lnTo>
                  <a:lnTo>
                    <a:pt x="34810" y="238760"/>
                  </a:lnTo>
                  <a:lnTo>
                    <a:pt x="36753" y="236220"/>
                  </a:lnTo>
                  <a:lnTo>
                    <a:pt x="32854" y="236220"/>
                  </a:lnTo>
                  <a:lnTo>
                    <a:pt x="28956" y="229870"/>
                  </a:lnTo>
                  <a:lnTo>
                    <a:pt x="24511" y="229870"/>
                  </a:lnTo>
                  <a:lnTo>
                    <a:pt x="22834" y="228600"/>
                  </a:lnTo>
                  <a:lnTo>
                    <a:pt x="22834" y="223520"/>
                  </a:lnTo>
                  <a:lnTo>
                    <a:pt x="20612" y="219710"/>
                  </a:lnTo>
                  <a:lnTo>
                    <a:pt x="16700" y="215900"/>
                  </a:lnTo>
                  <a:lnTo>
                    <a:pt x="15875" y="219710"/>
                  </a:lnTo>
                  <a:lnTo>
                    <a:pt x="15875" y="223520"/>
                  </a:lnTo>
                  <a:lnTo>
                    <a:pt x="14198" y="224790"/>
                  </a:lnTo>
                  <a:lnTo>
                    <a:pt x="14198" y="229870"/>
                  </a:lnTo>
                  <a:lnTo>
                    <a:pt x="16433" y="231140"/>
                  </a:lnTo>
                  <a:lnTo>
                    <a:pt x="21450" y="234950"/>
                  </a:lnTo>
                  <a:lnTo>
                    <a:pt x="19494" y="237490"/>
                  </a:lnTo>
                  <a:lnTo>
                    <a:pt x="15316" y="237490"/>
                  </a:lnTo>
                  <a:lnTo>
                    <a:pt x="15316" y="242570"/>
                  </a:lnTo>
                  <a:lnTo>
                    <a:pt x="17538" y="243840"/>
                  </a:lnTo>
                  <a:lnTo>
                    <a:pt x="17538" y="248920"/>
                  </a:lnTo>
                  <a:lnTo>
                    <a:pt x="13639" y="248920"/>
                  </a:lnTo>
                  <a:lnTo>
                    <a:pt x="7797" y="236220"/>
                  </a:lnTo>
                  <a:lnTo>
                    <a:pt x="2781" y="236220"/>
                  </a:lnTo>
                  <a:lnTo>
                    <a:pt x="3898" y="241300"/>
                  </a:lnTo>
                  <a:lnTo>
                    <a:pt x="3898" y="247650"/>
                  </a:lnTo>
                  <a:lnTo>
                    <a:pt x="0" y="247650"/>
                  </a:lnTo>
                  <a:lnTo>
                    <a:pt x="0" y="254000"/>
                  </a:lnTo>
                  <a:lnTo>
                    <a:pt x="2781" y="254000"/>
                  </a:lnTo>
                  <a:lnTo>
                    <a:pt x="2781" y="259080"/>
                  </a:lnTo>
                  <a:lnTo>
                    <a:pt x="5016" y="259080"/>
                  </a:lnTo>
                  <a:lnTo>
                    <a:pt x="5016" y="266700"/>
                  </a:lnTo>
                  <a:lnTo>
                    <a:pt x="15036" y="271780"/>
                  </a:lnTo>
                  <a:lnTo>
                    <a:pt x="21170" y="271780"/>
                  </a:lnTo>
                  <a:lnTo>
                    <a:pt x="20891" y="269240"/>
                  </a:lnTo>
                  <a:lnTo>
                    <a:pt x="20891" y="261620"/>
                  </a:lnTo>
                  <a:lnTo>
                    <a:pt x="23952" y="257810"/>
                  </a:lnTo>
                  <a:lnTo>
                    <a:pt x="27292" y="257810"/>
                  </a:lnTo>
                  <a:lnTo>
                    <a:pt x="26174" y="260350"/>
                  </a:lnTo>
                  <a:lnTo>
                    <a:pt x="31750" y="260350"/>
                  </a:lnTo>
                  <a:lnTo>
                    <a:pt x="33413" y="264160"/>
                  </a:lnTo>
                  <a:lnTo>
                    <a:pt x="33413" y="269240"/>
                  </a:lnTo>
                  <a:lnTo>
                    <a:pt x="35369" y="270510"/>
                  </a:lnTo>
                  <a:lnTo>
                    <a:pt x="40932" y="270510"/>
                  </a:lnTo>
                  <a:lnTo>
                    <a:pt x="48171" y="278130"/>
                  </a:lnTo>
                  <a:lnTo>
                    <a:pt x="43776" y="281940"/>
                  </a:lnTo>
                  <a:lnTo>
                    <a:pt x="42049" y="273050"/>
                  </a:lnTo>
                  <a:lnTo>
                    <a:pt x="37033" y="273050"/>
                  </a:lnTo>
                  <a:lnTo>
                    <a:pt x="31470" y="276860"/>
                  </a:lnTo>
                  <a:lnTo>
                    <a:pt x="31470" y="281940"/>
                  </a:lnTo>
                  <a:lnTo>
                    <a:pt x="33413" y="283210"/>
                  </a:lnTo>
                  <a:lnTo>
                    <a:pt x="33413" y="288290"/>
                  </a:lnTo>
                  <a:lnTo>
                    <a:pt x="37033" y="293370"/>
                  </a:lnTo>
                  <a:lnTo>
                    <a:pt x="43154" y="293370"/>
                  </a:lnTo>
                  <a:lnTo>
                    <a:pt x="42049" y="294640"/>
                  </a:lnTo>
                  <a:lnTo>
                    <a:pt x="42049" y="299720"/>
                  </a:lnTo>
                  <a:lnTo>
                    <a:pt x="43154" y="302260"/>
                  </a:lnTo>
                  <a:lnTo>
                    <a:pt x="50952" y="302260"/>
                  </a:lnTo>
                  <a:lnTo>
                    <a:pt x="50952" y="308610"/>
                  </a:lnTo>
                  <a:lnTo>
                    <a:pt x="55968" y="307340"/>
                  </a:lnTo>
                  <a:lnTo>
                    <a:pt x="55968" y="312420"/>
                  </a:lnTo>
                  <a:lnTo>
                    <a:pt x="57365" y="314960"/>
                  </a:lnTo>
                  <a:lnTo>
                    <a:pt x="61252" y="314960"/>
                  </a:lnTo>
                  <a:lnTo>
                    <a:pt x="59029" y="311150"/>
                  </a:lnTo>
                  <a:lnTo>
                    <a:pt x="65151" y="311150"/>
                  </a:lnTo>
                  <a:lnTo>
                    <a:pt x="60426" y="307340"/>
                  </a:lnTo>
                  <a:lnTo>
                    <a:pt x="65430" y="307340"/>
                  </a:lnTo>
                  <a:lnTo>
                    <a:pt x="65341" y="306070"/>
                  </a:lnTo>
                  <a:lnTo>
                    <a:pt x="65239" y="304800"/>
                  </a:lnTo>
                  <a:lnTo>
                    <a:pt x="65151" y="303530"/>
                  </a:lnTo>
                  <a:lnTo>
                    <a:pt x="69888" y="303530"/>
                  </a:lnTo>
                  <a:lnTo>
                    <a:pt x="69888" y="306070"/>
                  </a:lnTo>
                  <a:lnTo>
                    <a:pt x="71564" y="308610"/>
                  </a:lnTo>
                  <a:lnTo>
                    <a:pt x="71564" y="312420"/>
                  </a:lnTo>
                  <a:lnTo>
                    <a:pt x="71843" y="314960"/>
                  </a:lnTo>
                  <a:lnTo>
                    <a:pt x="76847" y="314960"/>
                  </a:lnTo>
                  <a:lnTo>
                    <a:pt x="77406" y="311150"/>
                  </a:lnTo>
                  <a:lnTo>
                    <a:pt x="78524" y="307340"/>
                  </a:lnTo>
                  <a:lnTo>
                    <a:pt x="81864" y="304800"/>
                  </a:lnTo>
                  <a:lnTo>
                    <a:pt x="81165" y="303530"/>
                  </a:lnTo>
                  <a:lnTo>
                    <a:pt x="79082" y="299720"/>
                  </a:lnTo>
                  <a:lnTo>
                    <a:pt x="77965" y="297180"/>
                  </a:lnTo>
                  <a:lnTo>
                    <a:pt x="80746" y="297180"/>
                  </a:lnTo>
                  <a:lnTo>
                    <a:pt x="84086" y="302260"/>
                  </a:lnTo>
                  <a:lnTo>
                    <a:pt x="84086" y="306070"/>
                  </a:lnTo>
                  <a:lnTo>
                    <a:pt x="84924" y="307340"/>
                  </a:lnTo>
                  <a:lnTo>
                    <a:pt x="93840" y="307340"/>
                  </a:lnTo>
                  <a:lnTo>
                    <a:pt x="96901" y="304800"/>
                  </a:lnTo>
                  <a:lnTo>
                    <a:pt x="100241" y="307340"/>
                  </a:lnTo>
                  <a:lnTo>
                    <a:pt x="98005" y="308610"/>
                  </a:lnTo>
                  <a:lnTo>
                    <a:pt x="90220" y="308610"/>
                  </a:lnTo>
                  <a:lnTo>
                    <a:pt x="87985" y="313690"/>
                  </a:lnTo>
                  <a:lnTo>
                    <a:pt x="85204" y="317500"/>
                  </a:lnTo>
                  <a:lnTo>
                    <a:pt x="82981" y="320040"/>
                  </a:lnTo>
                  <a:lnTo>
                    <a:pt x="82981" y="326390"/>
                  </a:lnTo>
                  <a:lnTo>
                    <a:pt x="79082" y="328930"/>
                  </a:lnTo>
                  <a:lnTo>
                    <a:pt x="79082" y="335280"/>
                  </a:lnTo>
                  <a:lnTo>
                    <a:pt x="81026" y="336550"/>
                  </a:lnTo>
                  <a:lnTo>
                    <a:pt x="88823" y="336550"/>
                  </a:lnTo>
                  <a:lnTo>
                    <a:pt x="92163" y="332740"/>
                  </a:lnTo>
                  <a:lnTo>
                    <a:pt x="97180" y="325120"/>
                  </a:lnTo>
                  <a:lnTo>
                    <a:pt x="98285" y="321310"/>
                  </a:lnTo>
                  <a:lnTo>
                    <a:pt x="102501" y="321310"/>
                  </a:lnTo>
                  <a:lnTo>
                    <a:pt x="103530" y="320040"/>
                  </a:lnTo>
                  <a:lnTo>
                    <a:pt x="104381" y="320040"/>
                  </a:lnTo>
                  <a:lnTo>
                    <a:pt x="103187" y="335280"/>
                  </a:lnTo>
                  <a:lnTo>
                    <a:pt x="103085" y="336550"/>
                  </a:lnTo>
                  <a:lnTo>
                    <a:pt x="102997" y="337820"/>
                  </a:lnTo>
                  <a:lnTo>
                    <a:pt x="102895" y="339090"/>
                  </a:lnTo>
                  <a:lnTo>
                    <a:pt x="102793" y="340360"/>
                  </a:lnTo>
                  <a:lnTo>
                    <a:pt x="103860" y="340360"/>
                  </a:lnTo>
                  <a:lnTo>
                    <a:pt x="105067" y="339090"/>
                  </a:lnTo>
                  <a:lnTo>
                    <a:pt x="106349" y="339090"/>
                  </a:lnTo>
                  <a:lnTo>
                    <a:pt x="106222" y="340360"/>
                  </a:lnTo>
                  <a:lnTo>
                    <a:pt x="104889" y="340360"/>
                  </a:lnTo>
                  <a:lnTo>
                    <a:pt x="103657" y="341630"/>
                  </a:lnTo>
                  <a:lnTo>
                    <a:pt x="102641" y="342900"/>
                  </a:lnTo>
                  <a:lnTo>
                    <a:pt x="102717" y="341630"/>
                  </a:lnTo>
                  <a:lnTo>
                    <a:pt x="102793" y="340360"/>
                  </a:lnTo>
                  <a:lnTo>
                    <a:pt x="100304" y="342900"/>
                  </a:lnTo>
                  <a:lnTo>
                    <a:pt x="98564" y="345440"/>
                  </a:lnTo>
                  <a:lnTo>
                    <a:pt x="98564" y="351790"/>
                  </a:lnTo>
                  <a:lnTo>
                    <a:pt x="95224" y="358140"/>
                  </a:lnTo>
                  <a:lnTo>
                    <a:pt x="95224" y="364490"/>
                  </a:lnTo>
                  <a:lnTo>
                    <a:pt x="96215" y="367030"/>
                  </a:lnTo>
                  <a:lnTo>
                    <a:pt x="100812" y="367030"/>
                  </a:lnTo>
                  <a:lnTo>
                    <a:pt x="100914" y="365760"/>
                  </a:lnTo>
                  <a:lnTo>
                    <a:pt x="104114" y="365760"/>
                  </a:lnTo>
                  <a:lnTo>
                    <a:pt x="104000" y="367030"/>
                  </a:lnTo>
                  <a:lnTo>
                    <a:pt x="100812" y="367030"/>
                  </a:lnTo>
                  <a:lnTo>
                    <a:pt x="100279" y="374650"/>
                  </a:lnTo>
                  <a:lnTo>
                    <a:pt x="100190" y="375920"/>
                  </a:lnTo>
                  <a:lnTo>
                    <a:pt x="101155" y="374650"/>
                  </a:lnTo>
                  <a:lnTo>
                    <a:pt x="103441" y="374650"/>
                  </a:lnTo>
                  <a:lnTo>
                    <a:pt x="103314" y="375920"/>
                  </a:lnTo>
                  <a:lnTo>
                    <a:pt x="496684" y="375920"/>
                  </a:lnTo>
                  <a:lnTo>
                    <a:pt x="497459" y="374650"/>
                  </a:lnTo>
                  <a:lnTo>
                    <a:pt x="499808" y="370840"/>
                  </a:lnTo>
                  <a:lnTo>
                    <a:pt x="503428" y="368300"/>
                  </a:lnTo>
                  <a:lnTo>
                    <a:pt x="503428" y="365760"/>
                  </a:lnTo>
                  <a:lnTo>
                    <a:pt x="503428" y="361950"/>
                  </a:lnTo>
                  <a:lnTo>
                    <a:pt x="506488" y="363220"/>
                  </a:lnTo>
                  <a:lnTo>
                    <a:pt x="506488" y="361950"/>
                  </a:lnTo>
                  <a:lnTo>
                    <a:pt x="506488" y="349250"/>
                  </a:lnTo>
                  <a:lnTo>
                    <a:pt x="507504" y="344170"/>
                  </a:lnTo>
                  <a:lnTo>
                    <a:pt x="508025" y="342900"/>
                  </a:lnTo>
                  <a:lnTo>
                    <a:pt x="509562" y="339090"/>
                  </a:lnTo>
                  <a:lnTo>
                    <a:pt x="510070" y="337820"/>
                  </a:lnTo>
                  <a:lnTo>
                    <a:pt x="512762" y="332740"/>
                  </a:lnTo>
                  <a:lnTo>
                    <a:pt x="516788" y="325120"/>
                  </a:lnTo>
                  <a:lnTo>
                    <a:pt x="517626" y="323850"/>
                  </a:lnTo>
                  <a:lnTo>
                    <a:pt x="520128" y="320040"/>
                  </a:lnTo>
                  <a:lnTo>
                    <a:pt x="520966" y="318770"/>
                  </a:lnTo>
                  <a:lnTo>
                    <a:pt x="519290" y="311150"/>
                  </a:lnTo>
                  <a:lnTo>
                    <a:pt x="519290" y="304800"/>
                  </a:lnTo>
                  <a:lnTo>
                    <a:pt x="519290" y="302260"/>
                  </a:lnTo>
                  <a:lnTo>
                    <a:pt x="520014" y="297180"/>
                  </a:lnTo>
                  <a:lnTo>
                    <a:pt x="520547" y="293370"/>
                  </a:lnTo>
                  <a:lnTo>
                    <a:pt x="523328" y="285750"/>
                  </a:lnTo>
                  <a:lnTo>
                    <a:pt x="526110" y="279400"/>
                  </a:lnTo>
                  <a:lnTo>
                    <a:pt x="527050" y="275590"/>
                  </a:lnTo>
                  <a:lnTo>
                    <a:pt x="527367" y="274320"/>
                  </a:lnTo>
                  <a:lnTo>
                    <a:pt x="527367" y="273050"/>
                  </a:lnTo>
                  <a:lnTo>
                    <a:pt x="527367" y="270510"/>
                  </a:lnTo>
                  <a:lnTo>
                    <a:pt x="532104" y="267970"/>
                  </a:lnTo>
                  <a:lnTo>
                    <a:pt x="538226" y="264160"/>
                  </a:lnTo>
                  <a:lnTo>
                    <a:pt x="540727" y="262890"/>
                  </a:lnTo>
                  <a:lnTo>
                    <a:pt x="540727" y="254000"/>
                  </a:lnTo>
                  <a:lnTo>
                    <a:pt x="545465" y="250190"/>
                  </a:lnTo>
                  <a:lnTo>
                    <a:pt x="548335" y="245110"/>
                  </a:lnTo>
                  <a:lnTo>
                    <a:pt x="550481" y="241300"/>
                  </a:lnTo>
                  <a:close/>
                </a:path>
              </a:pathLst>
            </a:custGeom>
            <a:solidFill>
              <a:srgbClr val="B9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814466" y="839840"/>
              <a:ext cx="941705" cy="1203960"/>
            </a:xfrm>
            <a:custGeom>
              <a:avLst/>
              <a:gdLst/>
              <a:ahLst/>
              <a:cxnLst/>
              <a:rect l="l" t="t" r="r" b="b"/>
              <a:pathLst>
                <a:path w="941705" h="1203960">
                  <a:moveTo>
                    <a:pt x="85013" y="1169670"/>
                  </a:moveTo>
                  <a:lnTo>
                    <a:pt x="32854" y="1169670"/>
                  </a:lnTo>
                  <a:lnTo>
                    <a:pt x="38430" y="1174750"/>
                  </a:lnTo>
                  <a:lnTo>
                    <a:pt x="44551" y="1174750"/>
                  </a:lnTo>
                  <a:lnTo>
                    <a:pt x="43433" y="1177290"/>
                  </a:lnTo>
                  <a:lnTo>
                    <a:pt x="53733" y="1177290"/>
                  </a:lnTo>
                  <a:lnTo>
                    <a:pt x="60147" y="1188720"/>
                  </a:lnTo>
                  <a:lnTo>
                    <a:pt x="60147" y="1200150"/>
                  </a:lnTo>
                  <a:lnTo>
                    <a:pt x="65150" y="1203960"/>
                  </a:lnTo>
                  <a:lnTo>
                    <a:pt x="70167" y="1203960"/>
                  </a:lnTo>
                  <a:lnTo>
                    <a:pt x="71272" y="1201420"/>
                  </a:lnTo>
                  <a:lnTo>
                    <a:pt x="71272" y="1195070"/>
                  </a:lnTo>
                  <a:lnTo>
                    <a:pt x="82689" y="1195070"/>
                  </a:lnTo>
                  <a:lnTo>
                    <a:pt x="82689" y="1188720"/>
                  </a:lnTo>
                  <a:lnTo>
                    <a:pt x="86042" y="1188720"/>
                  </a:lnTo>
                  <a:lnTo>
                    <a:pt x="86042" y="1179830"/>
                  </a:lnTo>
                  <a:lnTo>
                    <a:pt x="80746" y="1179830"/>
                  </a:lnTo>
                  <a:lnTo>
                    <a:pt x="80746" y="1172210"/>
                  </a:lnTo>
                  <a:lnTo>
                    <a:pt x="85013" y="1169670"/>
                  </a:lnTo>
                  <a:close/>
                </a:path>
                <a:path w="941705" h="1203960">
                  <a:moveTo>
                    <a:pt x="33693" y="1151890"/>
                  </a:moveTo>
                  <a:lnTo>
                    <a:pt x="25615" y="1151890"/>
                  </a:lnTo>
                  <a:lnTo>
                    <a:pt x="19761" y="1156970"/>
                  </a:lnTo>
                  <a:lnTo>
                    <a:pt x="8077" y="1162050"/>
                  </a:lnTo>
                  <a:lnTo>
                    <a:pt x="2222" y="1163320"/>
                  </a:lnTo>
                  <a:lnTo>
                    <a:pt x="2222" y="1177290"/>
                  </a:lnTo>
                  <a:lnTo>
                    <a:pt x="0" y="1178560"/>
                  </a:lnTo>
                  <a:lnTo>
                    <a:pt x="0" y="1186180"/>
                  </a:lnTo>
                  <a:lnTo>
                    <a:pt x="3340" y="1187450"/>
                  </a:lnTo>
                  <a:lnTo>
                    <a:pt x="10579" y="1187450"/>
                  </a:lnTo>
                  <a:lnTo>
                    <a:pt x="13360" y="1186180"/>
                  </a:lnTo>
                  <a:lnTo>
                    <a:pt x="20040" y="1186180"/>
                  </a:lnTo>
                  <a:lnTo>
                    <a:pt x="22834" y="1183640"/>
                  </a:lnTo>
                  <a:lnTo>
                    <a:pt x="22834" y="1172210"/>
                  </a:lnTo>
                  <a:lnTo>
                    <a:pt x="25057" y="1169670"/>
                  </a:lnTo>
                  <a:lnTo>
                    <a:pt x="85013" y="1169670"/>
                  </a:lnTo>
                  <a:lnTo>
                    <a:pt x="87147" y="1168400"/>
                  </a:lnTo>
                  <a:lnTo>
                    <a:pt x="87147" y="1159510"/>
                  </a:lnTo>
                  <a:lnTo>
                    <a:pt x="86321" y="1156970"/>
                  </a:lnTo>
                  <a:lnTo>
                    <a:pt x="33413" y="1156970"/>
                  </a:lnTo>
                  <a:lnTo>
                    <a:pt x="33693" y="1151890"/>
                  </a:lnTo>
                  <a:close/>
                </a:path>
                <a:path w="941705" h="1203960">
                  <a:moveTo>
                    <a:pt x="86042" y="1178560"/>
                  </a:moveTo>
                  <a:lnTo>
                    <a:pt x="80746" y="1179830"/>
                  </a:lnTo>
                  <a:lnTo>
                    <a:pt x="86042" y="1179830"/>
                  </a:lnTo>
                  <a:lnTo>
                    <a:pt x="86042" y="1178560"/>
                  </a:lnTo>
                  <a:close/>
                </a:path>
                <a:path w="941705" h="1203960">
                  <a:moveTo>
                    <a:pt x="100368" y="1084580"/>
                  </a:moveTo>
                  <a:lnTo>
                    <a:pt x="90766" y="1084580"/>
                  </a:lnTo>
                  <a:lnTo>
                    <a:pt x="89661" y="1090930"/>
                  </a:lnTo>
                  <a:lnTo>
                    <a:pt x="89661" y="1108710"/>
                  </a:lnTo>
                  <a:lnTo>
                    <a:pt x="86042" y="1111250"/>
                  </a:lnTo>
                  <a:lnTo>
                    <a:pt x="78803" y="1111250"/>
                  </a:lnTo>
                  <a:lnTo>
                    <a:pt x="75742" y="1113790"/>
                  </a:lnTo>
                  <a:lnTo>
                    <a:pt x="75742" y="1122680"/>
                  </a:lnTo>
                  <a:lnTo>
                    <a:pt x="72948" y="1125220"/>
                  </a:lnTo>
                  <a:lnTo>
                    <a:pt x="66268" y="1134110"/>
                  </a:lnTo>
                  <a:lnTo>
                    <a:pt x="60693" y="1137920"/>
                  </a:lnTo>
                  <a:lnTo>
                    <a:pt x="54571" y="1141730"/>
                  </a:lnTo>
                  <a:lnTo>
                    <a:pt x="50114" y="1146810"/>
                  </a:lnTo>
                  <a:lnTo>
                    <a:pt x="41211" y="1146810"/>
                  </a:lnTo>
                  <a:lnTo>
                    <a:pt x="41316" y="1150620"/>
                  </a:lnTo>
                  <a:lnTo>
                    <a:pt x="41421" y="1154430"/>
                  </a:lnTo>
                  <a:lnTo>
                    <a:pt x="41490" y="1156970"/>
                  </a:lnTo>
                  <a:lnTo>
                    <a:pt x="90766" y="1156970"/>
                  </a:lnTo>
                  <a:lnTo>
                    <a:pt x="91046" y="1159510"/>
                  </a:lnTo>
                  <a:lnTo>
                    <a:pt x="91046" y="1163320"/>
                  </a:lnTo>
                  <a:lnTo>
                    <a:pt x="90487" y="1165860"/>
                  </a:lnTo>
                  <a:lnTo>
                    <a:pt x="97726" y="1165860"/>
                  </a:lnTo>
                  <a:lnTo>
                    <a:pt x="100241" y="1154430"/>
                  </a:lnTo>
                  <a:lnTo>
                    <a:pt x="109981" y="1154430"/>
                  </a:lnTo>
                  <a:lnTo>
                    <a:pt x="109423" y="1149350"/>
                  </a:lnTo>
                  <a:lnTo>
                    <a:pt x="121818" y="1149350"/>
                  </a:lnTo>
                  <a:lnTo>
                    <a:pt x="122796" y="1148080"/>
                  </a:lnTo>
                  <a:lnTo>
                    <a:pt x="122796" y="1137920"/>
                  </a:lnTo>
                  <a:lnTo>
                    <a:pt x="126682" y="1135380"/>
                  </a:lnTo>
                  <a:lnTo>
                    <a:pt x="126682" y="1130300"/>
                  </a:lnTo>
                  <a:lnTo>
                    <a:pt x="127241" y="1127760"/>
                  </a:lnTo>
                  <a:lnTo>
                    <a:pt x="167649" y="1127760"/>
                  </a:lnTo>
                  <a:lnTo>
                    <a:pt x="167859" y="1125220"/>
                  </a:lnTo>
                  <a:lnTo>
                    <a:pt x="167963" y="1123950"/>
                  </a:lnTo>
                  <a:lnTo>
                    <a:pt x="168068" y="1122680"/>
                  </a:lnTo>
                  <a:lnTo>
                    <a:pt x="168173" y="1121410"/>
                  </a:lnTo>
                  <a:lnTo>
                    <a:pt x="198246" y="1121410"/>
                  </a:lnTo>
                  <a:lnTo>
                    <a:pt x="198246" y="1118870"/>
                  </a:lnTo>
                  <a:lnTo>
                    <a:pt x="196303" y="1117600"/>
                  </a:lnTo>
                  <a:lnTo>
                    <a:pt x="191287" y="1117600"/>
                  </a:lnTo>
                  <a:lnTo>
                    <a:pt x="190169" y="1115060"/>
                  </a:lnTo>
                  <a:lnTo>
                    <a:pt x="196303" y="1115060"/>
                  </a:lnTo>
                  <a:lnTo>
                    <a:pt x="196583" y="1113790"/>
                  </a:lnTo>
                  <a:lnTo>
                    <a:pt x="196583" y="1108710"/>
                  </a:lnTo>
                  <a:lnTo>
                    <a:pt x="194348" y="1106170"/>
                  </a:lnTo>
                  <a:lnTo>
                    <a:pt x="198805" y="1106170"/>
                  </a:lnTo>
                  <a:lnTo>
                    <a:pt x="197967" y="1104900"/>
                  </a:lnTo>
                  <a:lnTo>
                    <a:pt x="284289" y="1104900"/>
                  </a:lnTo>
                  <a:lnTo>
                    <a:pt x="284289" y="1102360"/>
                  </a:lnTo>
                  <a:lnTo>
                    <a:pt x="291528" y="1102360"/>
                  </a:lnTo>
                  <a:lnTo>
                    <a:pt x="291528" y="1097280"/>
                  </a:lnTo>
                  <a:lnTo>
                    <a:pt x="289013" y="1097280"/>
                  </a:lnTo>
                  <a:lnTo>
                    <a:pt x="289013" y="1090930"/>
                  </a:lnTo>
                  <a:lnTo>
                    <a:pt x="105244" y="1090930"/>
                  </a:lnTo>
                  <a:lnTo>
                    <a:pt x="104559" y="1088390"/>
                  </a:lnTo>
                  <a:lnTo>
                    <a:pt x="100368" y="1084580"/>
                  </a:lnTo>
                  <a:close/>
                </a:path>
                <a:path w="941705" h="1203960">
                  <a:moveTo>
                    <a:pt x="272033" y="1131570"/>
                  </a:moveTo>
                  <a:lnTo>
                    <a:pt x="237223" y="1131570"/>
                  </a:lnTo>
                  <a:lnTo>
                    <a:pt x="245859" y="1143000"/>
                  </a:lnTo>
                  <a:lnTo>
                    <a:pt x="245859" y="1150620"/>
                  </a:lnTo>
                  <a:lnTo>
                    <a:pt x="250596" y="1151890"/>
                  </a:lnTo>
                  <a:lnTo>
                    <a:pt x="257276" y="1151890"/>
                  </a:lnTo>
                  <a:lnTo>
                    <a:pt x="257555" y="1154430"/>
                  </a:lnTo>
                  <a:lnTo>
                    <a:pt x="267030" y="1154430"/>
                  </a:lnTo>
                  <a:lnTo>
                    <a:pt x="270370" y="1149350"/>
                  </a:lnTo>
                  <a:lnTo>
                    <a:pt x="270370" y="1143000"/>
                  </a:lnTo>
                  <a:lnTo>
                    <a:pt x="272033" y="1143000"/>
                  </a:lnTo>
                  <a:lnTo>
                    <a:pt x="272033" y="1131570"/>
                  </a:lnTo>
                  <a:close/>
                </a:path>
                <a:path w="941705" h="1203960">
                  <a:moveTo>
                    <a:pt x="121818" y="1149350"/>
                  </a:moveTo>
                  <a:lnTo>
                    <a:pt x="116382" y="1149350"/>
                  </a:lnTo>
                  <a:lnTo>
                    <a:pt x="115823" y="1150620"/>
                  </a:lnTo>
                  <a:lnTo>
                    <a:pt x="120840" y="1150620"/>
                  </a:lnTo>
                  <a:lnTo>
                    <a:pt x="121818" y="1149350"/>
                  </a:lnTo>
                  <a:close/>
                </a:path>
                <a:path w="941705" h="1203960">
                  <a:moveTo>
                    <a:pt x="284289" y="1104900"/>
                  </a:moveTo>
                  <a:lnTo>
                    <a:pt x="202425" y="1104900"/>
                  </a:lnTo>
                  <a:lnTo>
                    <a:pt x="200469" y="1108710"/>
                  </a:lnTo>
                  <a:lnTo>
                    <a:pt x="200469" y="1115060"/>
                  </a:lnTo>
                  <a:lnTo>
                    <a:pt x="202425" y="1121410"/>
                  </a:lnTo>
                  <a:lnTo>
                    <a:pt x="210781" y="1121410"/>
                  </a:lnTo>
                  <a:lnTo>
                    <a:pt x="210502" y="1122680"/>
                  </a:lnTo>
                  <a:lnTo>
                    <a:pt x="210502" y="1129030"/>
                  </a:lnTo>
                  <a:lnTo>
                    <a:pt x="216065" y="1136650"/>
                  </a:lnTo>
                  <a:lnTo>
                    <a:pt x="225526" y="1136650"/>
                  </a:lnTo>
                  <a:lnTo>
                    <a:pt x="222745" y="1131570"/>
                  </a:lnTo>
                  <a:lnTo>
                    <a:pt x="272033" y="1131570"/>
                  </a:lnTo>
                  <a:lnTo>
                    <a:pt x="280390" y="1129030"/>
                  </a:lnTo>
                  <a:lnTo>
                    <a:pt x="280390" y="1125220"/>
                  </a:lnTo>
                  <a:lnTo>
                    <a:pt x="281787" y="1123950"/>
                  </a:lnTo>
                  <a:lnTo>
                    <a:pt x="288467" y="1123950"/>
                  </a:lnTo>
                  <a:lnTo>
                    <a:pt x="287629" y="1120140"/>
                  </a:lnTo>
                  <a:lnTo>
                    <a:pt x="290969" y="1115060"/>
                  </a:lnTo>
                  <a:lnTo>
                    <a:pt x="290969" y="1112520"/>
                  </a:lnTo>
                  <a:lnTo>
                    <a:pt x="285953" y="1112520"/>
                  </a:lnTo>
                  <a:lnTo>
                    <a:pt x="284289" y="1111250"/>
                  </a:lnTo>
                  <a:lnTo>
                    <a:pt x="284289" y="1104900"/>
                  </a:lnTo>
                  <a:close/>
                </a:path>
                <a:path w="941705" h="1203960">
                  <a:moveTo>
                    <a:pt x="167649" y="1127760"/>
                  </a:moveTo>
                  <a:lnTo>
                    <a:pt x="136436" y="1127760"/>
                  </a:lnTo>
                  <a:lnTo>
                    <a:pt x="137820" y="1131570"/>
                  </a:lnTo>
                  <a:lnTo>
                    <a:pt x="167335" y="1131570"/>
                  </a:lnTo>
                  <a:lnTo>
                    <a:pt x="167439" y="1130300"/>
                  </a:lnTo>
                  <a:lnTo>
                    <a:pt x="167544" y="1129030"/>
                  </a:lnTo>
                  <a:lnTo>
                    <a:pt x="167649" y="1127760"/>
                  </a:lnTo>
                  <a:close/>
                </a:path>
                <a:path w="941705" h="1203960">
                  <a:moveTo>
                    <a:pt x="198246" y="1121410"/>
                  </a:moveTo>
                  <a:lnTo>
                    <a:pt x="186004" y="1121410"/>
                  </a:lnTo>
                  <a:lnTo>
                    <a:pt x="184886" y="1123950"/>
                  </a:lnTo>
                  <a:lnTo>
                    <a:pt x="195465" y="1123950"/>
                  </a:lnTo>
                  <a:lnTo>
                    <a:pt x="194068" y="1129030"/>
                  </a:lnTo>
                  <a:lnTo>
                    <a:pt x="200469" y="1129030"/>
                  </a:lnTo>
                  <a:lnTo>
                    <a:pt x="200469" y="1122680"/>
                  </a:lnTo>
                  <a:lnTo>
                    <a:pt x="198246" y="1122680"/>
                  </a:lnTo>
                  <a:lnTo>
                    <a:pt x="198246" y="1121410"/>
                  </a:lnTo>
                  <a:close/>
                </a:path>
                <a:path w="941705" h="1203960">
                  <a:moveTo>
                    <a:pt x="168452" y="986790"/>
                  </a:moveTo>
                  <a:lnTo>
                    <a:pt x="157035" y="986790"/>
                  </a:lnTo>
                  <a:lnTo>
                    <a:pt x="156197" y="990600"/>
                  </a:lnTo>
                  <a:lnTo>
                    <a:pt x="156197" y="998220"/>
                  </a:lnTo>
                  <a:lnTo>
                    <a:pt x="152018" y="1010920"/>
                  </a:lnTo>
                  <a:lnTo>
                    <a:pt x="152018" y="1018540"/>
                  </a:lnTo>
                  <a:lnTo>
                    <a:pt x="154533" y="1021080"/>
                  </a:lnTo>
                  <a:lnTo>
                    <a:pt x="154533" y="1027430"/>
                  </a:lnTo>
                  <a:lnTo>
                    <a:pt x="152298" y="1028700"/>
                  </a:lnTo>
                  <a:lnTo>
                    <a:pt x="152298" y="1040130"/>
                  </a:lnTo>
                  <a:lnTo>
                    <a:pt x="140601" y="1041400"/>
                  </a:lnTo>
                  <a:lnTo>
                    <a:pt x="140601" y="1052830"/>
                  </a:lnTo>
                  <a:lnTo>
                    <a:pt x="126682" y="1059180"/>
                  </a:lnTo>
                  <a:lnTo>
                    <a:pt x="126682" y="1070610"/>
                  </a:lnTo>
                  <a:lnTo>
                    <a:pt x="123901" y="1074420"/>
                  </a:lnTo>
                  <a:lnTo>
                    <a:pt x="114439" y="1074420"/>
                  </a:lnTo>
                  <a:lnTo>
                    <a:pt x="113322" y="1076960"/>
                  </a:lnTo>
                  <a:lnTo>
                    <a:pt x="107759" y="1076960"/>
                  </a:lnTo>
                  <a:lnTo>
                    <a:pt x="105803" y="1078230"/>
                  </a:lnTo>
                  <a:lnTo>
                    <a:pt x="105803" y="1087120"/>
                  </a:lnTo>
                  <a:lnTo>
                    <a:pt x="111378" y="1090930"/>
                  </a:lnTo>
                  <a:lnTo>
                    <a:pt x="289013" y="1090930"/>
                  </a:lnTo>
                  <a:lnTo>
                    <a:pt x="289013" y="1082040"/>
                  </a:lnTo>
                  <a:lnTo>
                    <a:pt x="295262" y="1079500"/>
                  </a:lnTo>
                  <a:lnTo>
                    <a:pt x="296367" y="1071880"/>
                  </a:lnTo>
                  <a:lnTo>
                    <a:pt x="301320" y="1070610"/>
                  </a:lnTo>
                  <a:lnTo>
                    <a:pt x="308533" y="1070610"/>
                  </a:lnTo>
                  <a:lnTo>
                    <a:pt x="308749" y="1069340"/>
                  </a:lnTo>
                  <a:lnTo>
                    <a:pt x="310591" y="1068070"/>
                  </a:lnTo>
                  <a:lnTo>
                    <a:pt x="317588" y="1068070"/>
                  </a:lnTo>
                  <a:lnTo>
                    <a:pt x="320103" y="1057910"/>
                  </a:lnTo>
                  <a:lnTo>
                    <a:pt x="328726" y="1057910"/>
                  </a:lnTo>
                  <a:lnTo>
                    <a:pt x="333184" y="1055370"/>
                  </a:lnTo>
                  <a:lnTo>
                    <a:pt x="343204" y="1055370"/>
                  </a:lnTo>
                  <a:lnTo>
                    <a:pt x="344881" y="1051560"/>
                  </a:lnTo>
                  <a:lnTo>
                    <a:pt x="350443" y="1051560"/>
                  </a:lnTo>
                  <a:lnTo>
                    <a:pt x="351840" y="1050290"/>
                  </a:lnTo>
                  <a:lnTo>
                    <a:pt x="361759" y="1050290"/>
                  </a:lnTo>
                  <a:lnTo>
                    <a:pt x="361695" y="1046480"/>
                  </a:lnTo>
                  <a:lnTo>
                    <a:pt x="366509" y="1045210"/>
                  </a:lnTo>
                  <a:lnTo>
                    <a:pt x="477365" y="1045210"/>
                  </a:lnTo>
                  <a:lnTo>
                    <a:pt x="481037" y="1041400"/>
                  </a:lnTo>
                  <a:lnTo>
                    <a:pt x="519468" y="1041400"/>
                  </a:lnTo>
                  <a:lnTo>
                    <a:pt x="519468" y="1040130"/>
                  </a:lnTo>
                  <a:lnTo>
                    <a:pt x="544461" y="1040130"/>
                  </a:lnTo>
                  <a:lnTo>
                    <a:pt x="544766" y="1038860"/>
                  </a:lnTo>
                  <a:lnTo>
                    <a:pt x="544855" y="1036320"/>
                  </a:lnTo>
                  <a:lnTo>
                    <a:pt x="545020" y="1035050"/>
                  </a:lnTo>
                  <a:lnTo>
                    <a:pt x="545083" y="1031240"/>
                  </a:lnTo>
                  <a:lnTo>
                    <a:pt x="549821" y="1031240"/>
                  </a:lnTo>
                  <a:lnTo>
                    <a:pt x="559841" y="1028700"/>
                  </a:lnTo>
                  <a:lnTo>
                    <a:pt x="562343" y="1024890"/>
                  </a:lnTo>
                  <a:lnTo>
                    <a:pt x="569341" y="1024890"/>
                  </a:lnTo>
                  <a:lnTo>
                    <a:pt x="571754" y="1023620"/>
                  </a:lnTo>
                  <a:lnTo>
                    <a:pt x="571855" y="1022350"/>
                  </a:lnTo>
                  <a:lnTo>
                    <a:pt x="571957" y="1021080"/>
                  </a:lnTo>
                  <a:lnTo>
                    <a:pt x="572058" y="1019810"/>
                  </a:lnTo>
                  <a:lnTo>
                    <a:pt x="571093" y="1014730"/>
                  </a:lnTo>
                  <a:lnTo>
                    <a:pt x="562863" y="1013460"/>
                  </a:lnTo>
                  <a:lnTo>
                    <a:pt x="562863" y="1008380"/>
                  </a:lnTo>
                  <a:lnTo>
                    <a:pt x="555129" y="1004570"/>
                  </a:lnTo>
                  <a:lnTo>
                    <a:pt x="556958" y="1002030"/>
                  </a:lnTo>
                  <a:lnTo>
                    <a:pt x="556666" y="1002030"/>
                  </a:lnTo>
                  <a:lnTo>
                    <a:pt x="558876" y="999490"/>
                  </a:lnTo>
                  <a:lnTo>
                    <a:pt x="804138" y="999490"/>
                  </a:lnTo>
                  <a:lnTo>
                    <a:pt x="808316" y="998220"/>
                  </a:lnTo>
                  <a:lnTo>
                    <a:pt x="817232" y="998220"/>
                  </a:lnTo>
                  <a:lnTo>
                    <a:pt x="815835" y="994410"/>
                  </a:lnTo>
                  <a:lnTo>
                    <a:pt x="825855" y="994410"/>
                  </a:lnTo>
                  <a:lnTo>
                    <a:pt x="827434" y="993140"/>
                  </a:lnTo>
                  <a:lnTo>
                    <a:pt x="172351" y="993140"/>
                  </a:lnTo>
                  <a:lnTo>
                    <a:pt x="168452" y="986790"/>
                  </a:lnTo>
                  <a:close/>
                </a:path>
                <a:path w="941705" h="1203960">
                  <a:moveTo>
                    <a:pt x="477365" y="1045210"/>
                  </a:moveTo>
                  <a:lnTo>
                    <a:pt x="367995" y="1045210"/>
                  </a:lnTo>
                  <a:lnTo>
                    <a:pt x="383609" y="1049020"/>
                  </a:lnTo>
                  <a:lnTo>
                    <a:pt x="399175" y="1056640"/>
                  </a:lnTo>
                  <a:lnTo>
                    <a:pt x="411609" y="1065530"/>
                  </a:lnTo>
                  <a:lnTo>
                    <a:pt x="417829" y="1070610"/>
                  </a:lnTo>
                  <a:lnTo>
                    <a:pt x="420611" y="1071880"/>
                  </a:lnTo>
                  <a:lnTo>
                    <a:pt x="421170" y="1073150"/>
                  </a:lnTo>
                  <a:lnTo>
                    <a:pt x="427304" y="1082040"/>
                  </a:lnTo>
                  <a:lnTo>
                    <a:pt x="426465" y="1084580"/>
                  </a:lnTo>
                  <a:lnTo>
                    <a:pt x="429806" y="1084580"/>
                  </a:lnTo>
                  <a:lnTo>
                    <a:pt x="430085" y="1083310"/>
                  </a:lnTo>
                  <a:lnTo>
                    <a:pt x="430085" y="1075690"/>
                  </a:lnTo>
                  <a:lnTo>
                    <a:pt x="425068" y="1075690"/>
                  </a:lnTo>
                  <a:lnTo>
                    <a:pt x="425068" y="1070610"/>
                  </a:lnTo>
                  <a:lnTo>
                    <a:pt x="425627" y="1068070"/>
                  </a:lnTo>
                  <a:lnTo>
                    <a:pt x="431190" y="1062990"/>
                  </a:lnTo>
                  <a:lnTo>
                    <a:pt x="491337" y="1062990"/>
                  </a:lnTo>
                  <a:lnTo>
                    <a:pt x="491337" y="1054100"/>
                  </a:lnTo>
                  <a:lnTo>
                    <a:pt x="483539" y="1054100"/>
                  </a:lnTo>
                  <a:lnTo>
                    <a:pt x="482701" y="1047750"/>
                  </a:lnTo>
                  <a:lnTo>
                    <a:pt x="474916" y="1047750"/>
                  </a:lnTo>
                  <a:lnTo>
                    <a:pt x="477365" y="1045210"/>
                  </a:lnTo>
                  <a:close/>
                </a:path>
                <a:path w="941705" h="1203960">
                  <a:moveTo>
                    <a:pt x="491337" y="1062990"/>
                  </a:moveTo>
                  <a:lnTo>
                    <a:pt x="444563" y="1062990"/>
                  </a:lnTo>
                  <a:lnTo>
                    <a:pt x="449846" y="1064260"/>
                  </a:lnTo>
                  <a:lnTo>
                    <a:pt x="460997" y="1064260"/>
                  </a:lnTo>
                  <a:lnTo>
                    <a:pt x="463778" y="1066800"/>
                  </a:lnTo>
                  <a:lnTo>
                    <a:pt x="473240" y="1066800"/>
                  </a:lnTo>
                  <a:lnTo>
                    <a:pt x="475195" y="1073150"/>
                  </a:lnTo>
                  <a:lnTo>
                    <a:pt x="482434" y="1073150"/>
                  </a:lnTo>
                  <a:lnTo>
                    <a:pt x="483260" y="1070610"/>
                  </a:lnTo>
                  <a:lnTo>
                    <a:pt x="488835" y="1070610"/>
                  </a:lnTo>
                  <a:lnTo>
                    <a:pt x="491337" y="1065530"/>
                  </a:lnTo>
                  <a:lnTo>
                    <a:pt x="491337" y="1062990"/>
                  </a:lnTo>
                  <a:close/>
                </a:path>
                <a:path w="941705" h="1203960">
                  <a:moveTo>
                    <a:pt x="308533" y="1070610"/>
                  </a:moveTo>
                  <a:lnTo>
                    <a:pt x="301942" y="1070610"/>
                  </a:lnTo>
                  <a:lnTo>
                    <a:pt x="302907" y="1071880"/>
                  </a:lnTo>
                  <a:lnTo>
                    <a:pt x="308317" y="1071880"/>
                  </a:lnTo>
                  <a:lnTo>
                    <a:pt x="308533" y="1070610"/>
                  </a:lnTo>
                  <a:close/>
                </a:path>
                <a:path w="941705" h="1203960">
                  <a:moveTo>
                    <a:pt x="519468" y="1041400"/>
                  </a:moveTo>
                  <a:lnTo>
                    <a:pt x="481037" y="1041400"/>
                  </a:lnTo>
                  <a:lnTo>
                    <a:pt x="480199" y="1045210"/>
                  </a:lnTo>
                  <a:lnTo>
                    <a:pt x="490219" y="1045210"/>
                  </a:lnTo>
                  <a:lnTo>
                    <a:pt x="490126" y="1046480"/>
                  </a:lnTo>
                  <a:lnTo>
                    <a:pt x="490033" y="1047750"/>
                  </a:lnTo>
                  <a:lnTo>
                    <a:pt x="489940" y="1049020"/>
                  </a:lnTo>
                  <a:lnTo>
                    <a:pt x="498855" y="1049020"/>
                  </a:lnTo>
                  <a:lnTo>
                    <a:pt x="499414" y="1042670"/>
                  </a:lnTo>
                  <a:lnTo>
                    <a:pt x="519468" y="1042670"/>
                  </a:lnTo>
                  <a:lnTo>
                    <a:pt x="519468" y="1041400"/>
                  </a:lnTo>
                  <a:close/>
                </a:path>
                <a:path w="941705" h="1203960">
                  <a:moveTo>
                    <a:pt x="544461" y="1040130"/>
                  </a:moveTo>
                  <a:lnTo>
                    <a:pt x="536600" y="1040130"/>
                  </a:lnTo>
                  <a:lnTo>
                    <a:pt x="538238" y="1042670"/>
                  </a:lnTo>
                  <a:lnTo>
                    <a:pt x="543852" y="1042670"/>
                  </a:lnTo>
                  <a:lnTo>
                    <a:pt x="544461" y="1040130"/>
                  </a:lnTo>
                  <a:close/>
                </a:path>
                <a:path w="941705" h="1203960">
                  <a:moveTo>
                    <a:pt x="627062" y="1019810"/>
                  </a:moveTo>
                  <a:lnTo>
                    <a:pt x="627062" y="1027430"/>
                  </a:lnTo>
                  <a:lnTo>
                    <a:pt x="639025" y="1032510"/>
                  </a:lnTo>
                  <a:lnTo>
                    <a:pt x="644042" y="1032510"/>
                  </a:lnTo>
                  <a:lnTo>
                    <a:pt x="644601" y="1031240"/>
                  </a:lnTo>
                  <a:lnTo>
                    <a:pt x="644601" y="1024890"/>
                  </a:lnTo>
                  <a:lnTo>
                    <a:pt x="642924" y="1023620"/>
                  </a:lnTo>
                  <a:lnTo>
                    <a:pt x="657961" y="1023620"/>
                  </a:lnTo>
                  <a:lnTo>
                    <a:pt x="661410" y="1021080"/>
                  </a:lnTo>
                  <a:lnTo>
                    <a:pt x="629285" y="1021080"/>
                  </a:lnTo>
                  <a:lnTo>
                    <a:pt x="627062" y="1019810"/>
                  </a:lnTo>
                  <a:close/>
                </a:path>
                <a:path w="941705" h="1203960">
                  <a:moveTo>
                    <a:pt x="597039" y="1017270"/>
                  </a:moveTo>
                  <a:lnTo>
                    <a:pt x="587133" y="1017270"/>
                  </a:lnTo>
                  <a:lnTo>
                    <a:pt x="590473" y="1024890"/>
                  </a:lnTo>
                  <a:lnTo>
                    <a:pt x="597700" y="1024890"/>
                  </a:lnTo>
                  <a:lnTo>
                    <a:pt x="597992" y="1023620"/>
                  </a:lnTo>
                  <a:lnTo>
                    <a:pt x="597992" y="1019810"/>
                  </a:lnTo>
                  <a:lnTo>
                    <a:pt x="597039" y="1017270"/>
                  </a:lnTo>
                  <a:close/>
                </a:path>
                <a:path w="941705" h="1203960">
                  <a:moveTo>
                    <a:pt x="620826" y="1010920"/>
                  </a:moveTo>
                  <a:lnTo>
                    <a:pt x="615759" y="1010920"/>
                  </a:lnTo>
                  <a:lnTo>
                    <a:pt x="616026" y="1013460"/>
                  </a:lnTo>
                  <a:lnTo>
                    <a:pt x="616407" y="1014730"/>
                  </a:lnTo>
                  <a:lnTo>
                    <a:pt x="616623" y="1014730"/>
                  </a:lnTo>
                  <a:lnTo>
                    <a:pt x="616623" y="1019810"/>
                  </a:lnTo>
                  <a:lnTo>
                    <a:pt x="614083" y="1021080"/>
                  </a:lnTo>
                  <a:lnTo>
                    <a:pt x="614083" y="1022350"/>
                  </a:lnTo>
                  <a:lnTo>
                    <a:pt x="614616" y="1023620"/>
                  </a:lnTo>
                  <a:lnTo>
                    <a:pt x="615556" y="1024890"/>
                  </a:lnTo>
                  <a:lnTo>
                    <a:pt x="619150" y="1024890"/>
                  </a:lnTo>
                  <a:lnTo>
                    <a:pt x="621372" y="1023620"/>
                  </a:lnTo>
                  <a:lnTo>
                    <a:pt x="621347" y="1021080"/>
                  </a:lnTo>
                  <a:lnTo>
                    <a:pt x="620674" y="1019810"/>
                  </a:lnTo>
                  <a:lnTo>
                    <a:pt x="620458" y="1018540"/>
                  </a:lnTo>
                  <a:lnTo>
                    <a:pt x="620077" y="1018540"/>
                  </a:lnTo>
                  <a:lnTo>
                    <a:pt x="619709" y="1017270"/>
                  </a:lnTo>
                  <a:lnTo>
                    <a:pt x="619709" y="1013460"/>
                  </a:lnTo>
                  <a:lnTo>
                    <a:pt x="620826" y="1010920"/>
                  </a:lnTo>
                  <a:close/>
                </a:path>
                <a:path w="941705" h="1203960">
                  <a:moveTo>
                    <a:pt x="611073" y="1010920"/>
                  </a:moveTo>
                  <a:lnTo>
                    <a:pt x="594093" y="1010920"/>
                  </a:lnTo>
                  <a:lnTo>
                    <a:pt x="598551" y="1012190"/>
                  </a:lnTo>
                  <a:lnTo>
                    <a:pt x="603415" y="1012190"/>
                  </a:lnTo>
                  <a:lnTo>
                    <a:pt x="603084" y="1013460"/>
                  </a:lnTo>
                  <a:lnTo>
                    <a:pt x="604875" y="1013460"/>
                  </a:lnTo>
                  <a:lnTo>
                    <a:pt x="601700" y="1017270"/>
                  </a:lnTo>
                  <a:lnTo>
                    <a:pt x="601700" y="1022350"/>
                  </a:lnTo>
                  <a:lnTo>
                    <a:pt x="602068" y="1023620"/>
                  </a:lnTo>
                  <a:lnTo>
                    <a:pt x="607453" y="1023620"/>
                  </a:lnTo>
                  <a:lnTo>
                    <a:pt x="608850" y="1021080"/>
                  </a:lnTo>
                  <a:lnTo>
                    <a:pt x="608850" y="1013460"/>
                  </a:lnTo>
                  <a:lnTo>
                    <a:pt x="611073" y="1010920"/>
                  </a:lnTo>
                  <a:close/>
                </a:path>
                <a:path w="941705" h="1203960">
                  <a:moveTo>
                    <a:pt x="786739" y="1008380"/>
                  </a:moveTo>
                  <a:lnTo>
                    <a:pt x="719213" y="1008380"/>
                  </a:lnTo>
                  <a:lnTo>
                    <a:pt x="726906" y="1009650"/>
                  </a:lnTo>
                  <a:lnTo>
                    <a:pt x="741973" y="1014730"/>
                  </a:lnTo>
                  <a:lnTo>
                    <a:pt x="749566" y="1016000"/>
                  </a:lnTo>
                  <a:lnTo>
                    <a:pt x="754862" y="1016000"/>
                  </a:lnTo>
                  <a:lnTo>
                    <a:pt x="756538" y="1018540"/>
                  </a:lnTo>
                  <a:lnTo>
                    <a:pt x="767664" y="1018540"/>
                  </a:lnTo>
                  <a:lnTo>
                    <a:pt x="770724" y="1022350"/>
                  </a:lnTo>
                  <a:lnTo>
                    <a:pt x="780199" y="1022350"/>
                  </a:lnTo>
                  <a:lnTo>
                    <a:pt x="781862" y="1017270"/>
                  </a:lnTo>
                  <a:lnTo>
                    <a:pt x="785202" y="1010920"/>
                  </a:lnTo>
                  <a:lnTo>
                    <a:pt x="786739" y="1008380"/>
                  </a:lnTo>
                  <a:close/>
                </a:path>
                <a:path w="941705" h="1203960">
                  <a:moveTo>
                    <a:pt x="703035" y="1010920"/>
                  </a:moveTo>
                  <a:lnTo>
                    <a:pt x="622401" y="1010920"/>
                  </a:lnTo>
                  <a:lnTo>
                    <a:pt x="623862" y="1012190"/>
                  </a:lnTo>
                  <a:lnTo>
                    <a:pt x="625093" y="1012190"/>
                  </a:lnTo>
                  <a:lnTo>
                    <a:pt x="626046" y="1013460"/>
                  </a:lnTo>
                  <a:lnTo>
                    <a:pt x="628027" y="1014730"/>
                  </a:lnTo>
                  <a:lnTo>
                    <a:pt x="629285" y="1017270"/>
                  </a:lnTo>
                  <a:lnTo>
                    <a:pt x="629285" y="1021080"/>
                  </a:lnTo>
                  <a:lnTo>
                    <a:pt x="661410" y="1021080"/>
                  </a:lnTo>
                  <a:lnTo>
                    <a:pt x="666584" y="1017270"/>
                  </a:lnTo>
                  <a:lnTo>
                    <a:pt x="677176" y="1017270"/>
                  </a:lnTo>
                  <a:lnTo>
                    <a:pt x="681354" y="1014730"/>
                  </a:lnTo>
                  <a:lnTo>
                    <a:pt x="689419" y="1014730"/>
                  </a:lnTo>
                  <a:lnTo>
                    <a:pt x="695926" y="1013460"/>
                  </a:lnTo>
                  <a:lnTo>
                    <a:pt x="703035" y="1010920"/>
                  </a:lnTo>
                  <a:close/>
                </a:path>
                <a:path w="941705" h="1203960">
                  <a:moveTo>
                    <a:pt x="804138" y="999490"/>
                  </a:moveTo>
                  <a:lnTo>
                    <a:pt x="558876" y="999490"/>
                  </a:lnTo>
                  <a:lnTo>
                    <a:pt x="565696" y="1004570"/>
                  </a:lnTo>
                  <a:lnTo>
                    <a:pt x="576275" y="1012190"/>
                  </a:lnTo>
                  <a:lnTo>
                    <a:pt x="576345" y="1013460"/>
                  </a:lnTo>
                  <a:lnTo>
                    <a:pt x="576414" y="1014730"/>
                  </a:lnTo>
                  <a:lnTo>
                    <a:pt x="576484" y="1016000"/>
                  </a:lnTo>
                  <a:lnTo>
                    <a:pt x="576554" y="1017270"/>
                  </a:lnTo>
                  <a:lnTo>
                    <a:pt x="594385" y="1017270"/>
                  </a:lnTo>
                  <a:lnTo>
                    <a:pt x="594486" y="1014730"/>
                  </a:lnTo>
                  <a:lnTo>
                    <a:pt x="594245" y="1013460"/>
                  </a:lnTo>
                  <a:lnTo>
                    <a:pt x="594093" y="1013460"/>
                  </a:lnTo>
                  <a:lnTo>
                    <a:pt x="594093" y="1010920"/>
                  </a:lnTo>
                  <a:lnTo>
                    <a:pt x="703035" y="1010920"/>
                  </a:lnTo>
                  <a:lnTo>
                    <a:pt x="710298" y="1008380"/>
                  </a:lnTo>
                  <a:lnTo>
                    <a:pt x="786739" y="1008380"/>
                  </a:lnTo>
                  <a:lnTo>
                    <a:pt x="788276" y="1005840"/>
                  </a:lnTo>
                  <a:lnTo>
                    <a:pt x="799960" y="1000760"/>
                  </a:lnTo>
                  <a:lnTo>
                    <a:pt x="804138" y="999490"/>
                  </a:lnTo>
                  <a:close/>
                </a:path>
                <a:path w="941705" h="1203960">
                  <a:moveTo>
                    <a:pt x="192684" y="958850"/>
                  </a:moveTo>
                  <a:lnTo>
                    <a:pt x="192684" y="965200"/>
                  </a:lnTo>
                  <a:lnTo>
                    <a:pt x="196024" y="966470"/>
                  </a:lnTo>
                  <a:lnTo>
                    <a:pt x="196024" y="972820"/>
                  </a:lnTo>
                  <a:lnTo>
                    <a:pt x="194135" y="979170"/>
                  </a:lnTo>
                  <a:lnTo>
                    <a:pt x="189479" y="985520"/>
                  </a:lnTo>
                  <a:lnTo>
                    <a:pt x="183567" y="990600"/>
                  </a:lnTo>
                  <a:lnTo>
                    <a:pt x="177914" y="993140"/>
                  </a:lnTo>
                  <a:lnTo>
                    <a:pt x="827434" y="993140"/>
                  </a:lnTo>
                  <a:lnTo>
                    <a:pt x="830592" y="990600"/>
                  </a:lnTo>
                  <a:lnTo>
                    <a:pt x="840066" y="976630"/>
                  </a:lnTo>
                  <a:lnTo>
                    <a:pt x="868184" y="976630"/>
                  </a:lnTo>
                  <a:lnTo>
                    <a:pt x="868184" y="974090"/>
                  </a:lnTo>
                  <a:lnTo>
                    <a:pt x="866241" y="974090"/>
                  </a:lnTo>
                  <a:lnTo>
                    <a:pt x="866241" y="962660"/>
                  </a:lnTo>
                  <a:lnTo>
                    <a:pt x="866797" y="961390"/>
                  </a:lnTo>
                  <a:lnTo>
                    <a:pt x="196583" y="961390"/>
                  </a:lnTo>
                  <a:lnTo>
                    <a:pt x="192684" y="958850"/>
                  </a:lnTo>
                  <a:close/>
                </a:path>
                <a:path w="941705" h="1203960">
                  <a:moveTo>
                    <a:pt x="868184" y="976630"/>
                  </a:moveTo>
                  <a:lnTo>
                    <a:pt x="851204" y="976630"/>
                  </a:lnTo>
                  <a:lnTo>
                    <a:pt x="853706" y="980440"/>
                  </a:lnTo>
                  <a:lnTo>
                    <a:pt x="866520" y="980440"/>
                  </a:lnTo>
                  <a:lnTo>
                    <a:pt x="868184" y="977900"/>
                  </a:lnTo>
                  <a:lnTo>
                    <a:pt x="868184" y="976630"/>
                  </a:lnTo>
                  <a:close/>
                </a:path>
                <a:path w="941705" h="1203960">
                  <a:moveTo>
                    <a:pt x="254850" y="939800"/>
                  </a:moveTo>
                  <a:lnTo>
                    <a:pt x="247535" y="939800"/>
                  </a:lnTo>
                  <a:lnTo>
                    <a:pt x="250037" y="942340"/>
                  </a:lnTo>
                  <a:lnTo>
                    <a:pt x="231940" y="942340"/>
                  </a:lnTo>
                  <a:lnTo>
                    <a:pt x="222478" y="946150"/>
                  </a:lnTo>
                  <a:lnTo>
                    <a:pt x="209664" y="946150"/>
                  </a:lnTo>
                  <a:lnTo>
                    <a:pt x="200469" y="949960"/>
                  </a:lnTo>
                  <a:lnTo>
                    <a:pt x="194906" y="949960"/>
                  </a:lnTo>
                  <a:lnTo>
                    <a:pt x="196583" y="952500"/>
                  </a:lnTo>
                  <a:lnTo>
                    <a:pt x="196583" y="961390"/>
                  </a:lnTo>
                  <a:lnTo>
                    <a:pt x="866797" y="961390"/>
                  </a:lnTo>
                  <a:lnTo>
                    <a:pt x="868464" y="957580"/>
                  </a:lnTo>
                  <a:lnTo>
                    <a:pt x="873194" y="952500"/>
                  </a:lnTo>
                  <a:lnTo>
                    <a:pt x="299046" y="952500"/>
                  </a:lnTo>
                  <a:lnTo>
                    <a:pt x="297091" y="947420"/>
                  </a:lnTo>
                  <a:lnTo>
                    <a:pt x="289852" y="947420"/>
                  </a:lnTo>
                  <a:lnTo>
                    <a:pt x="289852" y="944880"/>
                  </a:lnTo>
                  <a:lnTo>
                    <a:pt x="267296" y="944880"/>
                  </a:lnTo>
                  <a:lnTo>
                    <a:pt x="259651" y="942340"/>
                  </a:lnTo>
                  <a:lnTo>
                    <a:pt x="254850" y="939800"/>
                  </a:lnTo>
                  <a:close/>
                </a:path>
                <a:path w="941705" h="1203960">
                  <a:moveTo>
                    <a:pt x="313245" y="949960"/>
                  </a:moveTo>
                  <a:lnTo>
                    <a:pt x="307124" y="949960"/>
                  </a:lnTo>
                  <a:lnTo>
                    <a:pt x="307949" y="952500"/>
                  </a:lnTo>
                  <a:lnTo>
                    <a:pt x="311569" y="952500"/>
                  </a:lnTo>
                  <a:lnTo>
                    <a:pt x="313245" y="949960"/>
                  </a:lnTo>
                  <a:close/>
                </a:path>
                <a:path w="941705" h="1203960">
                  <a:moveTo>
                    <a:pt x="340258" y="946150"/>
                  </a:moveTo>
                  <a:lnTo>
                    <a:pt x="322986" y="946150"/>
                  </a:lnTo>
                  <a:lnTo>
                    <a:pt x="321043" y="952500"/>
                  </a:lnTo>
                  <a:lnTo>
                    <a:pt x="873194" y="952500"/>
                  </a:lnTo>
                  <a:lnTo>
                    <a:pt x="877925" y="947420"/>
                  </a:lnTo>
                  <a:lnTo>
                    <a:pt x="352780" y="947420"/>
                  </a:lnTo>
                  <a:lnTo>
                    <a:pt x="340258" y="946150"/>
                  </a:lnTo>
                  <a:close/>
                </a:path>
                <a:path w="941705" h="1203960">
                  <a:moveTo>
                    <a:pt x="827811" y="882650"/>
                  </a:moveTo>
                  <a:lnTo>
                    <a:pt x="824191" y="885190"/>
                  </a:lnTo>
                  <a:lnTo>
                    <a:pt x="818629" y="885190"/>
                  </a:lnTo>
                  <a:lnTo>
                    <a:pt x="816952" y="887730"/>
                  </a:lnTo>
                  <a:lnTo>
                    <a:pt x="376732" y="887730"/>
                  </a:lnTo>
                  <a:lnTo>
                    <a:pt x="371716" y="892810"/>
                  </a:lnTo>
                  <a:lnTo>
                    <a:pt x="369760" y="896620"/>
                  </a:lnTo>
                  <a:lnTo>
                    <a:pt x="364756" y="901700"/>
                  </a:lnTo>
                  <a:lnTo>
                    <a:pt x="362534" y="908050"/>
                  </a:lnTo>
                  <a:lnTo>
                    <a:pt x="356400" y="908050"/>
                  </a:lnTo>
                  <a:lnTo>
                    <a:pt x="356400" y="916940"/>
                  </a:lnTo>
                  <a:lnTo>
                    <a:pt x="351116" y="920750"/>
                  </a:lnTo>
                  <a:lnTo>
                    <a:pt x="351116" y="928370"/>
                  </a:lnTo>
                  <a:lnTo>
                    <a:pt x="349440" y="928370"/>
                  </a:lnTo>
                  <a:lnTo>
                    <a:pt x="349440" y="937260"/>
                  </a:lnTo>
                  <a:lnTo>
                    <a:pt x="352780" y="938530"/>
                  </a:lnTo>
                  <a:lnTo>
                    <a:pt x="352780" y="947420"/>
                  </a:lnTo>
                  <a:lnTo>
                    <a:pt x="877925" y="947420"/>
                  </a:lnTo>
                  <a:lnTo>
                    <a:pt x="879322" y="944880"/>
                  </a:lnTo>
                  <a:lnTo>
                    <a:pt x="897140" y="944880"/>
                  </a:lnTo>
                  <a:lnTo>
                    <a:pt x="897060" y="942340"/>
                  </a:lnTo>
                  <a:lnTo>
                    <a:pt x="896941" y="938530"/>
                  </a:lnTo>
                  <a:lnTo>
                    <a:pt x="896861" y="935990"/>
                  </a:lnTo>
                  <a:lnTo>
                    <a:pt x="908278" y="935990"/>
                  </a:lnTo>
                  <a:lnTo>
                    <a:pt x="911618" y="930910"/>
                  </a:lnTo>
                  <a:lnTo>
                    <a:pt x="916635" y="925830"/>
                  </a:lnTo>
                  <a:lnTo>
                    <a:pt x="918578" y="924560"/>
                  </a:lnTo>
                  <a:lnTo>
                    <a:pt x="918578" y="905510"/>
                  </a:lnTo>
                  <a:lnTo>
                    <a:pt x="912736" y="899160"/>
                  </a:lnTo>
                  <a:lnTo>
                    <a:pt x="912736" y="891540"/>
                  </a:lnTo>
                  <a:lnTo>
                    <a:pt x="836447" y="891540"/>
                  </a:lnTo>
                  <a:lnTo>
                    <a:pt x="827811" y="882650"/>
                  </a:lnTo>
                  <a:close/>
                </a:path>
                <a:path w="941705" h="1203960">
                  <a:moveTo>
                    <a:pt x="289852" y="942340"/>
                  </a:moveTo>
                  <a:lnTo>
                    <a:pt x="278434" y="942340"/>
                  </a:lnTo>
                  <a:lnTo>
                    <a:pt x="277609" y="944880"/>
                  </a:lnTo>
                  <a:lnTo>
                    <a:pt x="289852" y="944880"/>
                  </a:lnTo>
                  <a:lnTo>
                    <a:pt x="289852" y="942340"/>
                  </a:lnTo>
                  <a:close/>
                </a:path>
                <a:path w="941705" h="1203960">
                  <a:moveTo>
                    <a:pt x="919137" y="876300"/>
                  </a:moveTo>
                  <a:lnTo>
                    <a:pt x="913015" y="876300"/>
                  </a:lnTo>
                  <a:lnTo>
                    <a:pt x="910793" y="880110"/>
                  </a:lnTo>
                  <a:lnTo>
                    <a:pt x="902995" y="880110"/>
                  </a:lnTo>
                  <a:lnTo>
                    <a:pt x="899096" y="881380"/>
                  </a:lnTo>
                  <a:lnTo>
                    <a:pt x="884059" y="881380"/>
                  </a:lnTo>
                  <a:lnTo>
                    <a:pt x="882103" y="885190"/>
                  </a:lnTo>
                  <a:lnTo>
                    <a:pt x="868184" y="885190"/>
                  </a:lnTo>
                  <a:lnTo>
                    <a:pt x="863168" y="891540"/>
                  </a:lnTo>
                  <a:lnTo>
                    <a:pt x="912736" y="891540"/>
                  </a:lnTo>
                  <a:lnTo>
                    <a:pt x="912736" y="890270"/>
                  </a:lnTo>
                  <a:lnTo>
                    <a:pt x="921092" y="889000"/>
                  </a:lnTo>
                  <a:lnTo>
                    <a:pt x="921092" y="878840"/>
                  </a:lnTo>
                  <a:lnTo>
                    <a:pt x="919137" y="876300"/>
                  </a:lnTo>
                  <a:close/>
                </a:path>
                <a:path w="941705" h="1203960">
                  <a:moveTo>
                    <a:pt x="851623" y="831850"/>
                  </a:moveTo>
                  <a:lnTo>
                    <a:pt x="424903" y="831850"/>
                  </a:lnTo>
                  <a:lnTo>
                    <a:pt x="424624" y="835660"/>
                  </a:lnTo>
                  <a:lnTo>
                    <a:pt x="415429" y="835660"/>
                  </a:lnTo>
                  <a:lnTo>
                    <a:pt x="414591" y="836642"/>
                  </a:lnTo>
                  <a:lnTo>
                    <a:pt x="414591" y="842010"/>
                  </a:lnTo>
                  <a:lnTo>
                    <a:pt x="413740" y="843280"/>
                  </a:lnTo>
                  <a:lnTo>
                    <a:pt x="410997" y="847090"/>
                  </a:lnTo>
                  <a:lnTo>
                    <a:pt x="408914" y="849630"/>
                  </a:lnTo>
                  <a:lnTo>
                    <a:pt x="403732" y="858520"/>
                  </a:lnTo>
                  <a:lnTo>
                    <a:pt x="395376" y="866140"/>
                  </a:lnTo>
                  <a:lnTo>
                    <a:pt x="391490" y="881380"/>
                  </a:lnTo>
                  <a:lnTo>
                    <a:pt x="386473" y="887730"/>
                  </a:lnTo>
                  <a:lnTo>
                    <a:pt x="810260" y="887730"/>
                  </a:lnTo>
                  <a:lnTo>
                    <a:pt x="808875" y="886460"/>
                  </a:lnTo>
                  <a:lnTo>
                    <a:pt x="808875" y="880110"/>
                  </a:lnTo>
                  <a:lnTo>
                    <a:pt x="816114" y="875030"/>
                  </a:lnTo>
                  <a:lnTo>
                    <a:pt x="827252" y="875030"/>
                  </a:lnTo>
                  <a:lnTo>
                    <a:pt x="827587" y="871220"/>
                  </a:lnTo>
                  <a:lnTo>
                    <a:pt x="793737" y="871220"/>
                  </a:lnTo>
                  <a:lnTo>
                    <a:pt x="792289" y="869950"/>
                  </a:lnTo>
                  <a:lnTo>
                    <a:pt x="791895" y="868680"/>
                  </a:lnTo>
                  <a:lnTo>
                    <a:pt x="791895" y="864870"/>
                  </a:lnTo>
                  <a:lnTo>
                    <a:pt x="797458" y="861060"/>
                  </a:lnTo>
                  <a:lnTo>
                    <a:pt x="807478" y="861060"/>
                  </a:lnTo>
                  <a:lnTo>
                    <a:pt x="809713" y="859790"/>
                  </a:lnTo>
                  <a:lnTo>
                    <a:pt x="819734" y="855980"/>
                  </a:lnTo>
                  <a:lnTo>
                    <a:pt x="836447" y="855980"/>
                  </a:lnTo>
                  <a:lnTo>
                    <a:pt x="838390" y="852170"/>
                  </a:lnTo>
                  <a:lnTo>
                    <a:pt x="847293" y="843280"/>
                  </a:lnTo>
                  <a:lnTo>
                    <a:pt x="851763" y="842010"/>
                  </a:lnTo>
                  <a:lnTo>
                    <a:pt x="851763" y="835660"/>
                  </a:lnTo>
                  <a:lnTo>
                    <a:pt x="851623" y="831850"/>
                  </a:lnTo>
                  <a:close/>
                </a:path>
                <a:path w="941705" h="1203960">
                  <a:moveTo>
                    <a:pt x="810818" y="866140"/>
                  </a:moveTo>
                  <a:lnTo>
                    <a:pt x="800798" y="866140"/>
                  </a:lnTo>
                  <a:lnTo>
                    <a:pt x="798017" y="867410"/>
                  </a:lnTo>
                  <a:lnTo>
                    <a:pt x="794943" y="871220"/>
                  </a:lnTo>
                  <a:lnTo>
                    <a:pt x="827587" y="871220"/>
                  </a:lnTo>
                  <a:lnTo>
                    <a:pt x="827699" y="869950"/>
                  </a:lnTo>
                  <a:lnTo>
                    <a:pt x="827811" y="868680"/>
                  </a:lnTo>
                  <a:lnTo>
                    <a:pt x="822236" y="867410"/>
                  </a:lnTo>
                  <a:lnTo>
                    <a:pt x="813892" y="867410"/>
                  </a:lnTo>
                  <a:lnTo>
                    <a:pt x="810818" y="866140"/>
                  </a:lnTo>
                  <a:close/>
                </a:path>
                <a:path w="941705" h="1203960">
                  <a:moveTo>
                    <a:pt x="887027" y="791210"/>
                  </a:moveTo>
                  <a:lnTo>
                    <a:pt x="374497" y="791210"/>
                  </a:lnTo>
                  <a:lnTo>
                    <a:pt x="384441" y="802640"/>
                  </a:lnTo>
                  <a:lnTo>
                    <a:pt x="387134" y="807720"/>
                  </a:lnTo>
                  <a:lnTo>
                    <a:pt x="392175" y="807720"/>
                  </a:lnTo>
                  <a:lnTo>
                    <a:pt x="396227" y="810260"/>
                  </a:lnTo>
                  <a:lnTo>
                    <a:pt x="399554" y="815340"/>
                  </a:lnTo>
                  <a:lnTo>
                    <a:pt x="400126" y="816610"/>
                  </a:lnTo>
                  <a:lnTo>
                    <a:pt x="400126" y="821690"/>
                  </a:lnTo>
                  <a:lnTo>
                    <a:pt x="398144" y="825500"/>
                  </a:lnTo>
                  <a:lnTo>
                    <a:pt x="398183" y="838200"/>
                  </a:lnTo>
                  <a:lnTo>
                    <a:pt x="400405" y="845820"/>
                  </a:lnTo>
                  <a:lnTo>
                    <a:pt x="400342" y="852170"/>
                  </a:lnTo>
                  <a:lnTo>
                    <a:pt x="403986" y="848360"/>
                  </a:lnTo>
                  <a:lnTo>
                    <a:pt x="407847" y="844550"/>
                  </a:lnTo>
                  <a:lnTo>
                    <a:pt x="414591" y="836642"/>
                  </a:lnTo>
                  <a:lnTo>
                    <a:pt x="414591" y="835660"/>
                  </a:lnTo>
                  <a:lnTo>
                    <a:pt x="415429" y="835660"/>
                  </a:lnTo>
                  <a:lnTo>
                    <a:pt x="418769" y="831850"/>
                  </a:lnTo>
                  <a:lnTo>
                    <a:pt x="851623" y="831850"/>
                  </a:lnTo>
                  <a:lnTo>
                    <a:pt x="851484" y="828040"/>
                  </a:lnTo>
                  <a:lnTo>
                    <a:pt x="851484" y="820420"/>
                  </a:lnTo>
                  <a:lnTo>
                    <a:pt x="822794" y="820420"/>
                  </a:lnTo>
                  <a:lnTo>
                    <a:pt x="822794" y="814070"/>
                  </a:lnTo>
                  <a:lnTo>
                    <a:pt x="830872" y="812800"/>
                  </a:lnTo>
                  <a:lnTo>
                    <a:pt x="840346" y="812800"/>
                  </a:lnTo>
                  <a:lnTo>
                    <a:pt x="843127" y="807720"/>
                  </a:lnTo>
                  <a:lnTo>
                    <a:pt x="843127" y="801370"/>
                  </a:lnTo>
                  <a:lnTo>
                    <a:pt x="851484" y="792480"/>
                  </a:lnTo>
                  <a:lnTo>
                    <a:pt x="887120" y="792480"/>
                  </a:lnTo>
                  <a:lnTo>
                    <a:pt x="887027" y="791210"/>
                  </a:lnTo>
                  <a:close/>
                </a:path>
                <a:path w="941705" h="1203960">
                  <a:moveTo>
                    <a:pt x="415429" y="835660"/>
                  </a:moveTo>
                  <a:lnTo>
                    <a:pt x="414591" y="835660"/>
                  </a:lnTo>
                  <a:lnTo>
                    <a:pt x="414591" y="836642"/>
                  </a:lnTo>
                  <a:lnTo>
                    <a:pt x="415429" y="835660"/>
                  </a:lnTo>
                  <a:close/>
                </a:path>
                <a:path w="941705" h="1203960">
                  <a:moveTo>
                    <a:pt x="851204" y="811530"/>
                  </a:moveTo>
                  <a:lnTo>
                    <a:pt x="844511" y="811530"/>
                  </a:lnTo>
                  <a:lnTo>
                    <a:pt x="842010" y="817880"/>
                  </a:lnTo>
                  <a:lnTo>
                    <a:pt x="833932" y="817880"/>
                  </a:lnTo>
                  <a:lnTo>
                    <a:pt x="831989" y="820420"/>
                  </a:lnTo>
                  <a:lnTo>
                    <a:pt x="851484" y="820420"/>
                  </a:lnTo>
                  <a:lnTo>
                    <a:pt x="851391" y="814070"/>
                  </a:lnTo>
                  <a:lnTo>
                    <a:pt x="851297" y="812800"/>
                  </a:lnTo>
                  <a:lnTo>
                    <a:pt x="851204" y="811530"/>
                  </a:lnTo>
                  <a:close/>
                </a:path>
                <a:path w="941705" h="1203960">
                  <a:moveTo>
                    <a:pt x="887120" y="792480"/>
                  </a:moveTo>
                  <a:lnTo>
                    <a:pt x="857605" y="792480"/>
                  </a:lnTo>
                  <a:lnTo>
                    <a:pt x="859828" y="802640"/>
                  </a:lnTo>
                  <a:lnTo>
                    <a:pt x="871804" y="802640"/>
                  </a:lnTo>
                  <a:lnTo>
                    <a:pt x="873747" y="801370"/>
                  </a:lnTo>
                  <a:lnTo>
                    <a:pt x="887120" y="792480"/>
                  </a:lnTo>
                  <a:close/>
                </a:path>
                <a:path w="941705" h="1203960">
                  <a:moveTo>
                    <a:pt x="936967" y="661670"/>
                  </a:moveTo>
                  <a:lnTo>
                    <a:pt x="353999" y="661670"/>
                  </a:lnTo>
                  <a:lnTo>
                    <a:pt x="356971" y="665480"/>
                  </a:lnTo>
                  <a:lnTo>
                    <a:pt x="356971" y="674370"/>
                  </a:lnTo>
                  <a:lnTo>
                    <a:pt x="354406" y="679450"/>
                  </a:lnTo>
                  <a:lnTo>
                    <a:pt x="350532" y="679450"/>
                  </a:lnTo>
                  <a:lnTo>
                    <a:pt x="345897" y="683260"/>
                  </a:lnTo>
                  <a:lnTo>
                    <a:pt x="338543" y="683260"/>
                  </a:lnTo>
                  <a:lnTo>
                    <a:pt x="335191" y="684530"/>
                  </a:lnTo>
                  <a:lnTo>
                    <a:pt x="329552" y="689610"/>
                  </a:lnTo>
                  <a:lnTo>
                    <a:pt x="328345" y="690880"/>
                  </a:lnTo>
                  <a:lnTo>
                    <a:pt x="328079" y="692150"/>
                  </a:lnTo>
                  <a:lnTo>
                    <a:pt x="329006" y="693420"/>
                  </a:lnTo>
                  <a:lnTo>
                    <a:pt x="332574" y="695960"/>
                  </a:lnTo>
                  <a:lnTo>
                    <a:pt x="340131" y="702310"/>
                  </a:lnTo>
                  <a:lnTo>
                    <a:pt x="341337" y="702310"/>
                  </a:lnTo>
                  <a:lnTo>
                    <a:pt x="345516" y="706120"/>
                  </a:lnTo>
                  <a:lnTo>
                    <a:pt x="358940" y="706120"/>
                  </a:lnTo>
                  <a:lnTo>
                    <a:pt x="360032" y="711200"/>
                  </a:lnTo>
                  <a:lnTo>
                    <a:pt x="360032" y="715010"/>
                  </a:lnTo>
                  <a:lnTo>
                    <a:pt x="356971" y="720090"/>
                  </a:lnTo>
                  <a:lnTo>
                    <a:pt x="356857" y="723900"/>
                  </a:lnTo>
                  <a:lnTo>
                    <a:pt x="355295" y="730250"/>
                  </a:lnTo>
                  <a:lnTo>
                    <a:pt x="352767" y="731520"/>
                  </a:lnTo>
                  <a:lnTo>
                    <a:pt x="351332" y="731520"/>
                  </a:lnTo>
                  <a:lnTo>
                    <a:pt x="350151" y="732790"/>
                  </a:lnTo>
                  <a:lnTo>
                    <a:pt x="348056" y="734060"/>
                  </a:lnTo>
                  <a:lnTo>
                    <a:pt x="348056" y="739140"/>
                  </a:lnTo>
                  <a:lnTo>
                    <a:pt x="343255" y="745490"/>
                  </a:lnTo>
                  <a:lnTo>
                    <a:pt x="342912" y="745490"/>
                  </a:lnTo>
                  <a:lnTo>
                    <a:pt x="345554" y="748030"/>
                  </a:lnTo>
                  <a:lnTo>
                    <a:pt x="345554" y="754380"/>
                  </a:lnTo>
                  <a:lnTo>
                    <a:pt x="342480" y="756920"/>
                  </a:lnTo>
                  <a:lnTo>
                    <a:pt x="342480" y="763270"/>
                  </a:lnTo>
                  <a:lnTo>
                    <a:pt x="346113" y="773430"/>
                  </a:lnTo>
                  <a:lnTo>
                    <a:pt x="346113" y="778510"/>
                  </a:lnTo>
                  <a:lnTo>
                    <a:pt x="348145" y="781050"/>
                  </a:lnTo>
                  <a:lnTo>
                    <a:pt x="349808" y="782320"/>
                  </a:lnTo>
                  <a:lnTo>
                    <a:pt x="351078" y="783590"/>
                  </a:lnTo>
                  <a:lnTo>
                    <a:pt x="358101" y="793750"/>
                  </a:lnTo>
                  <a:lnTo>
                    <a:pt x="360781" y="793750"/>
                  </a:lnTo>
                  <a:lnTo>
                    <a:pt x="365010" y="791210"/>
                  </a:lnTo>
                  <a:lnTo>
                    <a:pt x="887027" y="791210"/>
                  </a:lnTo>
                  <a:lnTo>
                    <a:pt x="886841" y="788670"/>
                  </a:lnTo>
                  <a:lnTo>
                    <a:pt x="892962" y="783590"/>
                  </a:lnTo>
                  <a:lnTo>
                    <a:pt x="892892" y="782320"/>
                  </a:lnTo>
                  <a:lnTo>
                    <a:pt x="892822" y="781050"/>
                  </a:lnTo>
                  <a:lnTo>
                    <a:pt x="883500" y="781050"/>
                  </a:lnTo>
                  <a:lnTo>
                    <a:pt x="883500" y="775970"/>
                  </a:lnTo>
                  <a:lnTo>
                    <a:pt x="885723" y="773430"/>
                  </a:lnTo>
                  <a:lnTo>
                    <a:pt x="892403" y="768350"/>
                  </a:lnTo>
                  <a:lnTo>
                    <a:pt x="870686" y="768350"/>
                  </a:lnTo>
                  <a:lnTo>
                    <a:pt x="866520" y="767080"/>
                  </a:lnTo>
                  <a:lnTo>
                    <a:pt x="866520" y="763270"/>
                  </a:lnTo>
                  <a:lnTo>
                    <a:pt x="887958" y="763270"/>
                  </a:lnTo>
                  <a:lnTo>
                    <a:pt x="887120" y="760730"/>
                  </a:lnTo>
                  <a:lnTo>
                    <a:pt x="902327" y="760730"/>
                  </a:lnTo>
                  <a:lnTo>
                    <a:pt x="902995" y="759460"/>
                  </a:lnTo>
                  <a:lnTo>
                    <a:pt x="912456" y="742950"/>
                  </a:lnTo>
                  <a:lnTo>
                    <a:pt x="915238" y="739140"/>
                  </a:lnTo>
                  <a:lnTo>
                    <a:pt x="925957" y="735330"/>
                  </a:lnTo>
                  <a:lnTo>
                    <a:pt x="926655" y="732790"/>
                  </a:lnTo>
                  <a:lnTo>
                    <a:pt x="926655" y="721360"/>
                  </a:lnTo>
                  <a:lnTo>
                    <a:pt x="928331" y="720090"/>
                  </a:lnTo>
                  <a:lnTo>
                    <a:pt x="928331" y="689610"/>
                  </a:lnTo>
                  <a:lnTo>
                    <a:pt x="933894" y="687070"/>
                  </a:lnTo>
                  <a:lnTo>
                    <a:pt x="933894" y="678180"/>
                  </a:lnTo>
                  <a:lnTo>
                    <a:pt x="936967" y="670560"/>
                  </a:lnTo>
                  <a:lnTo>
                    <a:pt x="936967" y="661670"/>
                  </a:lnTo>
                  <a:close/>
                </a:path>
                <a:path w="941705" h="1203960">
                  <a:moveTo>
                    <a:pt x="892682" y="778510"/>
                  </a:moveTo>
                  <a:lnTo>
                    <a:pt x="888238" y="778510"/>
                  </a:lnTo>
                  <a:lnTo>
                    <a:pt x="889901" y="781050"/>
                  </a:lnTo>
                  <a:lnTo>
                    <a:pt x="892822" y="781050"/>
                  </a:lnTo>
                  <a:lnTo>
                    <a:pt x="892682" y="778510"/>
                  </a:lnTo>
                  <a:close/>
                </a:path>
                <a:path w="941705" h="1203960">
                  <a:moveTo>
                    <a:pt x="889342" y="765810"/>
                  </a:moveTo>
                  <a:lnTo>
                    <a:pt x="883221" y="765810"/>
                  </a:lnTo>
                  <a:lnTo>
                    <a:pt x="882942" y="768350"/>
                  </a:lnTo>
                  <a:lnTo>
                    <a:pt x="892403" y="768350"/>
                  </a:lnTo>
                  <a:lnTo>
                    <a:pt x="889342" y="765810"/>
                  </a:lnTo>
                  <a:close/>
                </a:path>
                <a:path w="941705" h="1203960">
                  <a:moveTo>
                    <a:pt x="902327" y="760730"/>
                  </a:moveTo>
                  <a:lnTo>
                    <a:pt x="891578" y="760730"/>
                  </a:lnTo>
                  <a:lnTo>
                    <a:pt x="891298" y="765810"/>
                  </a:lnTo>
                  <a:lnTo>
                    <a:pt x="899655" y="765810"/>
                  </a:lnTo>
                  <a:lnTo>
                    <a:pt x="902327" y="760730"/>
                  </a:lnTo>
                  <a:close/>
                </a:path>
                <a:path w="941705" h="1203960">
                  <a:moveTo>
                    <a:pt x="935303" y="621030"/>
                  </a:moveTo>
                  <a:lnTo>
                    <a:pt x="353174" y="621030"/>
                  </a:lnTo>
                  <a:lnTo>
                    <a:pt x="357530" y="624840"/>
                  </a:lnTo>
                  <a:lnTo>
                    <a:pt x="357530" y="633730"/>
                  </a:lnTo>
                  <a:lnTo>
                    <a:pt x="350126" y="642620"/>
                  </a:lnTo>
                  <a:lnTo>
                    <a:pt x="350011" y="643890"/>
                  </a:lnTo>
                  <a:lnTo>
                    <a:pt x="349999" y="648970"/>
                  </a:lnTo>
                  <a:lnTo>
                    <a:pt x="343649" y="656590"/>
                  </a:lnTo>
                  <a:lnTo>
                    <a:pt x="338315" y="661670"/>
                  </a:lnTo>
                  <a:lnTo>
                    <a:pt x="338315" y="665480"/>
                  </a:lnTo>
                  <a:lnTo>
                    <a:pt x="338797" y="668020"/>
                  </a:lnTo>
                  <a:lnTo>
                    <a:pt x="339356" y="666750"/>
                  </a:lnTo>
                  <a:lnTo>
                    <a:pt x="344855" y="661670"/>
                  </a:lnTo>
                  <a:lnTo>
                    <a:pt x="936967" y="661670"/>
                  </a:lnTo>
                  <a:lnTo>
                    <a:pt x="936967" y="659130"/>
                  </a:lnTo>
                  <a:lnTo>
                    <a:pt x="941133" y="655320"/>
                  </a:lnTo>
                  <a:lnTo>
                    <a:pt x="941133" y="645160"/>
                  </a:lnTo>
                  <a:lnTo>
                    <a:pt x="937513" y="643890"/>
                  </a:lnTo>
                  <a:lnTo>
                    <a:pt x="937513" y="631190"/>
                  </a:lnTo>
                  <a:lnTo>
                    <a:pt x="935570" y="629920"/>
                  </a:lnTo>
                  <a:lnTo>
                    <a:pt x="935570" y="622300"/>
                  </a:lnTo>
                  <a:lnTo>
                    <a:pt x="935303" y="621030"/>
                  </a:lnTo>
                  <a:close/>
                </a:path>
                <a:path w="941705" h="1203960">
                  <a:moveTo>
                    <a:pt x="350043" y="513080"/>
                  </a:moveTo>
                  <a:lnTo>
                    <a:pt x="336524" y="513080"/>
                  </a:lnTo>
                  <a:lnTo>
                    <a:pt x="339077" y="520700"/>
                  </a:lnTo>
                  <a:lnTo>
                    <a:pt x="347637" y="520700"/>
                  </a:lnTo>
                  <a:lnTo>
                    <a:pt x="352666" y="524510"/>
                  </a:lnTo>
                  <a:lnTo>
                    <a:pt x="359943" y="535940"/>
                  </a:lnTo>
                  <a:lnTo>
                    <a:pt x="361988" y="541020"/>
                  </a:lnTo>
                  <a:lnTo>
                    <a:pt x="361988" y="549910"/>
                  </a:lnTo>
                  <a:lnTo>
                    <a:pt x="370052" y="563880"/>
                  </a:lnTo>
                  <a:lnTo>
                    <a:pt x="370052" y="568960"/>
                  </a:lnTo>
                  <a:lnTo>
                    <a:pt x="370624" y="570230"/>
                  </a:lnTo>
                  <a:lnTo>
                    <a:pt x="373684" y="574040"/>
                  </a:lnTo>
                  <a:lnTo>
                    <a:pt x="378625" y="574040"/>
                  </a:lnTo>
                  <a:lnTo>
                    <a:pt x="381685" y="576580"/>
                  </a:lnTo>
                  <a:lnTo>
                    <a:pt x="385546" y="580390"/>
                  </a:lnTo>
                  <a:lnTo>
                    <a:pt x="386486" y="582930"/>
                  </a:lnTo>
                  <a:lnTo>
                    <a:pt x="386486" y="594360"/>
                  </a:lnTo>
                  <a:lnTo>
                    <a:pt x="381787" y="598170"/>
                  </a:lnTo>
                  <a:lnTo>
                    <a:pt x="337718" y="598170"/>
                  </a:lnTo>
                  <a:lnTo>
                    <a:pt x="336918" y="600710"/>
                  </a:lnTo>
                  <a:lnTo>
                    <a:pt x="336918" y="607060"/>
                  </a:lnTo>
                  <a:lnTo>
                    <a:pt x="334086" y="610870"/>
                  </a:lnTo>
                  <a:lnTo>
                    <a:pt x="333857" y="612140"/>
                  </a:lnTo>
                  <a:lnTo>
                    <a:pt x="333857" y="614680"/>
                  </a:lnTo>
                  <a:lnTo>
                    <a:pt x="337858" y="615950"/>
                  </a:lnTo>
                  <a:lnTo>
                    <a:pt x="341922" y="618490"/>
                  </a:lnTo>
                  <a:lnTo>
                    <a:pt x="342658" y="622300"/>
                  </a:lnTo>
                  <a:lnTo>
                    <a:pt x="343700" y="621030"/>
                  </a:lnTo>
                  <a:lnTo>
                    <a:pt x="935303" y="621030"/>
                  </a:lnTo>
                  <a:lnTo>
                    <a:pt x="934234" y="615950"/>
                  </a:lnTo>
                  <a:lnTo>
                    <a:pt x="930940" y="607060"/>
                  </a:lnTo>
                  <a:lnTo>
                    <a:pt x="928848" y="603250"/>
                  </a:lnTo>
                  <a:lnTo>
                    <a:pt x="758761" y="603250"/>
                  </a:lnTo>
                  <a:lnTo>
                    <a:pt x="758761" y="600710"/>
                  </a:lnTo>
                  <a:lnTo>
                    <a:pt x="743724" y="600710"/>
                  </a:lnTo>
                  <a:lnTo>
                    <a:pt x="742327" y="595630"/>
                  </a:lnTo>
                  <a:lnTo>
                    <a:pt x="734529" y="585470"/>
                  </a:lnTo>
                  <a:lnTo>
                    <a:pt x="717270" y="585470"/>
                  </a:lnTo>
                  <a:lnTo>
                    <a:pt x="717270" y="580390"/>
                  </a:lnTo>
                  <a:lnTo>
                    <a:pt x="724788" y="577850"/>
                  </a:lnTo>
                  <a:lnTo>
                    <a:pt x="724788" y="570230"/>
                  </a:lnTo>
                  <a:lnTo>
                    <a:pt x="731469" y="562610"/>
                  </a:lnTo>
                  <a:lnTo>
                    <a:pt x="744283" y="547370"/>
                  </a:lnTo>
                  <a:lnTo>
                    <a:pt x="754303" y="543560"/>
                  </a:lnTo>
                  <a:lnTo>
                    <a:pt x="754303" y="533400"/>
                  </a:lnTo>
                  <a:lnTo>
                    <a:pt x="755980" y="530860"/>
                  </a:lnTo>
                  <a:lnTo>
                    <a:pt x="755980" y="520700"/>
                  </a:lnTo>
                  <a:lnTo>
                    <a:pt x="752906" y="519430"/>
                  </a:lnTo>
                  <a:lnTo>
                    <a:pt x="752906" y="518160"/>
                  </a:lnTo>
                  <a:lnTo>
                    <a:pt x="354609" y="518160"/>
                  </a:lnTo>
                  <a:lnTo>
                    <a:pt x="352234" y="515620"/>
                  </a:lnTo>
                  <a:lnTo>
                    <a:pt x="350043" y="513080"/>
                  </a:lnTo>
                  <a:close/>
                </a:path>
                <a:path w="941705" h="1203960">
                  <a:moveTo>
                    <a:pt x="857496" y="562610"/>
                  </a:moveTo>
                  <a:lnTo>
                    <a:pt x="779360" y="562610"/>
                  </a:lnTo>
                  <a:lnTo>
                    <a:pt x="774903" y="570230"/>
                  </a:lnTo>
                  <a:lnTo>
                    <a:pt x="774903" y="577850"/>
                  </a:lnTo>
                  <a:lnTo>
                    <a:pt x="770724" y="577850"/>
                  </a:lnTo>
                  <a:lnTo>
                    <a:pt x="770724" y="590550"/>
                  </a:lnTo>
                  <a:lnTo>
                    <a:pt x="768781" y="593090"/>
                  </a:lnTo>
                  <a:lnTo>
                    <a:pt x="764324" y="598170"/>
                  </a:lnTo>
                  <a:lnTo>
                    <a:pt x="765441" y="603250"/>
                  </a:lnTo>
                  <a:lnTo>
                    <a:pt x="928848" y="603250"/>
                  </a:lnTo>
                  <a:lnTo>
                    <a:pt x="926757" y="599440"/>
                  </a:lnTo>
                  <a:lnTo>
                    <a:pt x="922756" y="594360"/>
                  </a:lnTo>
                  <a:lnTo>
                    <a:pt x="915872" y="589280"/>
                  </a:lnTo>
                  <a:lnTo>
                    <a:pt x="904655" y="581660"/>
                  </a:lnTo>
                  <a:lnTo>
                    <a:pt x="892606" y="574040"/>
                  </a:lnTo>
                  <a:lnTo>
                    <a:pt x="883221" y="567690"/>
                  </a:lnTo>
                  <a:lnTo>
                    <a:pt x="875305" y="565150"/>
                  </a:lnTo>
                  <a:lnTo>
                    <a:pt x="857496" y="562610"/>
                  </a:lnTo>
                  <a:close/>
                </a:path>
                <a:path w="941705" h="1203960">
                  <a:moveTo>
                    <a:pt x="758761" y="599440"/>
                  </a:moveTo>
                  <a:lnTo>
                    <a:pt x="751408" y="599440"/>
                  </a:lnTo>
                  <a:lnTo>
                    <a:pt x="750862" y="600710"/>
                  </a:lnTo>
                  <a:lnTo>
                    <a:pt x="758761" y="600710"/>
                  </a:lnTo>
                  <a:lnTo>
                    <a:pt x="758761" y="599440"/>
                  </a:lnTo>
                  <a:close/>
                </a:path>
                <a:path w="941705" h="1203960">
                  <a:moveTo>
                    <a:pt x="351574" y="589280"/>
                  </a:moveTo>
                  <a:lnTo>
                    <a:pt x="348830" y="589280"/>
                  </a:lnTo>
                  <a:lnTo>
                    <a:pt x="341845" y="598170"/>
                  </a:lnTo>
                  <a:lnTo>
                    <a:pt x="369036" y="598170"/>
                  </a:lnTo>
                  <a:lnTo>
                    <a:pt x="366344" y="593090"/>
                  </a:lnTo>
                  <a:lnTo>
                    <a:pt x="354952" y="593090"/>
                  </a:lnTo>
                  <a:lnTo>
                    <a:pt x="351574" y="589280"/>
                  </a:lnTo>
                  <a:close/>
                </a:path>
                <a:path w="941705" h="1203960">
                  <a:moveTo>
                    <a:pt x="364997" y="590550"/>
                  </a:moveTo>
                  <a:lnTo>
                    <a:pt x="364083" y="590550"/>
                  </a:lnTo>
                  <a:lnTo>
                    <a:pt x="360171" y="593090"/>
                  </a:lnTo>
                  <a:lnTo>
                    <a:pt x="366344" y="593090"/>
                  </a:lnTo>
                  <a:lnTo>
                    <a:pt x="364997" y="590550"/>
                  </a:lnTo>
                  <a:close/>
                </a:path>
                <a:path w="941705" h="1203960">
                  <a:moveTo>
                    <a:pt x="729526" y="582930"/>
                  </a:moveTo>
                  <a:lnTo>
                    <a:pt x="720051" y="582930"/>
                  </a:lnTo>
                  <a:lnTo>
                    <a:pt x="717270" y="585470"/>
                  </a:lnTo>
                  <a:lnTo>
                    <a:pt x="734529" y="585470"/>
                  </a:lnTo>
                  <a:lnTo>
                    <a:pt x="729526" y="582930"/>
                  </a:lnTo>
                  <a:close/>
                </a:path>
                <a:path w="941705" h="1203960">
                  <a:moveTo>
                    <a:pt x="803033" y="558800"/>
                  </a:moveTo>
                  <a:lnTo>
                    <a:pt x="796899" y="558800"/>
                  </a:lnTo>
                  <a:lnTo>
                    <a:pt x="795794" y="562610"/>
                  </a:lnTo>
                  <a:lnTo>
                    <a:pt x="824471" y="562610"/>
                  </a:lnTo>
                  <a:lnTo>
                    <a:pt x="819454" y="560070"/>
                  </a:lnTo>
                  <a:lnTo>
                    <a:pt x="803313" y="560070"/>
                  </a:lnTo>
                  <a:lnTo>
                    <a:pt x="803033" y="558800"/>
                  </a:lnTo>
                  <a:close/>
                </a:path>
                <a:path w="941705" h="1203960">
                  <a:moveTo>
                    <a:pt x="843965" y="558800"/>
                  </a:moveTo>
                  <a:lnTo>
                    <a:pt x="836167" y="558800"/>
                  </a:lnTo>
                  <a:lnTo>
                    <a:pt x="835609" y="562610"/>
                  </a:lnTo>
                  <a:lnTo>
                    <a:pt x="842568" y="562610"/>
                  </a:lnTo>
                  <a:lnTo>
                    <a:pt x="843965" y="558800"/>
                  </a:lnTo>
                  <a:close/>
                </a:path>
                <a:path w="941705" h="1203960">
                  <a:moveTo>
                    <a:pt x="751035" y="505460"/>
                  </a:moveTo>
                  <a:lnTo>
                    <a:pt x="375170" y="505460"/>
                  </a:lnTo>
                  <a:lnTo>
                    <a:pt x="378409" y="508000"/>
                  </a:lnTo>
                  <a:lnTo>
                    <a:pt x="373633" y="508000"/>
                  </a:lnTo>
                  <a:lnTo>
                    <a:pt x="372846" y="508379"/>
                  </a:lnTo>
                  <a:lnTo>
                    <a:pt x="372846" y="515620"/>
                  </a:lnTo>
                  <a:lnTo>
                    <a:pt x="361708" y="515620"/>
                  </a:lnTo>
                  <a:lnTo>
                    <a:pt x="360032" y="518160"/>
                  </a:lnTo>
                  <a:lnTo>
                    <a:pt x="752906" y="518160"/>
                  </a:lnTo>
                  <a:lnTo>
                    <a:pt x="752906" y="511810"/>
                  </a:lnTo>
                  <a:lnTo>
                    <a:pt x="751035" y="505460"/>
                  </a:lnTo>
                  <a:close/>
                </a:path>
                <a:path w="941705" h="1203960">
                  <a:moveTo>
                    <a:pt x="338594" y="488950"/>
                  </a:moveTo>
                  <a:lnTo>
                    <a:pt x="333019" y="488950"/>
                  </a:lnTo>
                  <a:lnTo>
                    <a:pt x="328561" y="494030"/>
                  </a:lnTo>
                  <a:lnTo>
                    <a:pt x="323557" y="494030"/>
                  </a:lnTo>
                  <a:lnTo>
                    <a:pt x="318820" y="496570"/>
                  </a:lnTo>
                  <a:lnTo>
                    <a:pt x="318820" y="501650"/>
                  </a:lnTo>
                  <a:lnTo>
                    <a:pt x="319100" y="502920"/>
                  </a:lnTo>
                  <a:lnTo>
                    <a:pt x="324116" y="506730"/>
                  </a:lnTo>
                  <a:lnTo>
                    <a:pt x="325221" y="508000"/>
                  </a:lnTo>
                  <a:lnTo>
                    <a:pt x="325221" y="514350"/>
                  </a:lnTo>
                  <a:lnTo>
                    <a:pt x="327583" y="516890"/>
                  </a:lnTo>
                  <a:lnTo>
                    <a:pt x="327774" y="515620"/>
                  </a:lnTo>
                  <a:lnTo>
                    <a:pt x="328028" y="515620"/>
                  </a:lnTo>
                  <a:lnTo>
                    <a:pt x="329336" y="514350"/>
                  </a:lnTo>
                  <a:lnTo>
                    <a:pt x="330695" y="513080"/>
                  </a:lnTo>
                  <a:lnTo>
                    <a:pt x="350043" y="513080"/>
                  </a:lnTo>
                  <a:lnTo>
                    <a:pt x="347852" y="510540"/>
                  </a:lnTo>
                  <a:lnTo>
                    <a:pt x="342480" y="504190"/>
                  </a:lnTo>
                  <a:lnTo>
                    <a:pt x="341934" y="500380"/>
                  </a:lnTo>
                  <a:lnTo>
                    <a:pt x="341934" y="493651"/>
                  </a:lnTo>
                  <a:lnTo>
                    <a:pt x="340482" y="491103"/>
                  </a:lnTo>
                  <a:lnTo>
                    <a:pt x="338594" y="488950"/>
                  </a:lnTo>
                  <a:close/>
                </a:path>
                <a:path w="941705" h="1203960">
                  <a:moveTo>
                    <a:pt x="671055" y="417830"/>
                  </a:moveTo>
                  <a:lnTo>
                    <a:pt x="662139" y="417830"/>
                  </a:lnTo>
                  <a:lnTo>
                    <a:pt x="656564" y="422910"/>
                  </a:lnTo>
                  <a:lnTo>
                    <a:pt x="648779" y="422910"/>
                  </a:lnTo>
                  <a:lnTo>
                    <a:pt x="645985" y="424180"/>
                  </a:lnTo>
                  <a:lnTo>
                    <a:pt x="641527" y="426720"/>
                  </a:lnTo>
                  <a:lnTo>
                    <a:pt x="639864" y="427990"/>
                  </a:lnTo>
                  <a:lnTo>
                    <a:pt x="350291" y="427990"/>
                  </a:lnTo>
                  <a:lnTo>
                    <a:pt x="350291" y="434340"/>
                  </a:lnTo>
                  <a:lnTo>
                    <a:pt x="343039" y="435610"/>
                  </a:lnTo>
                  <a:lnTo>
                    <a:pt x="343039" y="441960"/>
                  </a:lnTo>
                  <a:lnTo>
                    <a:pt x="328561" y="461010"/>
                  </a:lnTo>
                  <a:lnTo>
                    <a:pt x="328561" y="467360"/>
                  </a:lnTo>
                  <a:lnTo>
                    <a:pt x="336638" y="477520"/>
                  </a:lnTo>
                  <a:lnTo>
                    <a:pt x="336638" y="482600"/>
                  </a:lnTo>
                  <a:lnTo>
                    <a:pt x="339978" y="485140"/>
                  </a:lnTo>
                  <a:lnTo>
                    <a:pt x="339978" y="490220"/>
                  </a:lnTo>
                  <a:lnTo>
                    <a:pt x="340482" y="491103"/>
                  </a:lnTo>
                  <a:lnTo>
                    <a:pt x="341934" y="492760"/>
                  </a:lnTo>
                  <a:lnTo>
                    <a:pt x="341934" y="493651"/>
                  </a:lnTo>
                  <a:lnTo>
                    <a:pt x="343598" y="496570"/>
                  </a:lnTo>
                  <a:lnTo>
                    <a:pt x="353072" y="506730"/>
                  </a:lnTo>
                  <a:lnTo>
                    <a:pt x="354177" y="511810"/>
                  </a:lnTo>
                  <a:lnTo>
                    <a:pt x="366090" y="511810"/>
                  </a:lnTo>
                  <a:lnTo>
                    <a:pt x="368363" y="510540"/>
                  </a:lnTo>
                  <a:lnTo>
                    <a:pt x="372846" y="508379"/>
                  </a:lnTo>
                  <a:lnTo>
                    <a:pt x="372846" y="508000"/>
                  </a:lnTo>
                  <a:lnTo>
                    <a:pt x="373633" y="508000"/>
                  </a:lnTo>
                  <a:lnTo>
                    <a:pt x="375170" y="505460"/>
                  </a:lnTo>
                  <a:lnTo>
                    <a:pt x="751035" y="505460"/>
                  </a:lnTo>
                  <a:lnTo>
                    <a:pt x="742801" y="490220"/>
                  </a:lnTo>
                  <a:lnTo>
                    <a:pt x="740930" y="485140"/>
                  </a:lnTo>
                  <a:lnTo>
                    <a:pt x="740930" y="481330"/>
                  </a:lnTo>
                  <a:lnTo>
                    <a:pt x="735647" y="474980"/>
                  </a:lnTo>
                  <a:lnTo>
                    <a:pt x="727849" y="468630"/>
                  </a:lnTo>
                  <a:lnTo>
                    <a:pt x="726452" y="462280"/>
                  </a:lnTo>
                  <a:lnTo>
                    <a:pt x="717549" y="462280"/>
                  </a:lnTo>
                  <a:lnTo>
                    <a:pt x="718667" y="457200"/>
                  </a:lnTo>
                  <a:lnTo>
                    <a:pt x="709218" y="457200"/>
                  </a:lnTo>
                  <a:lnTo>
                    <a:pt x="709180" y="455930"/>
                  </a:lnTo>
                  <a:lnTo>
                    <a:pt x="706920" y="452120"/>
                  </a:lnTo>
                  <a:lnTo>
                    <a:pt x="704176" y="447040"/>
                  </a:lnTo>
                  <a:lnTo>
                    <a:pt x="701674" y="444500"/>
                  </a:lnTo>
                  <a:lnTo>
                    <a:pt x="694524" y="444500"/>
                  </a:lnTo>
                  <a:lnTo>
                    <a:pt x="693242" y="443230"/>
                  </a:lnTo>
                  <a:lnTo>
                    <a:pt x="690867" y="440690"/>
                  </a:lnTo>
                  <a:lnTo>
                    <a:pt x="690117" y="440690"/>
                  </a:lnTo>
                  <a:lnTo>
                    <a:pt x="689140" y="439420"/>
                  </a:lnTo>
                  <a:lnTo>
                    <a:pt x="685812" y="435610"/>
                  </a:lnTo>
                  <a:lnTo>
                    <a:pt x="686079" y="433070"/>
                  </a:lnTo>
                  <a:lnTo>
                    <a:pt x="682180" y="433070"/>
                  </a:lnTo>
                  <a:lnTo>
                    <a:pt x="681405" y="431800"/>
                  </a:lnTo>
                  <a:lnTo>
                    <a:pt x="678827" y="430530"/>
                  </a:lnTo>
                  <a:lnTo>
                    <a:pt x="677316" y="427990"/>
                  </a:lnTo>
                  <a:lnTo>
                    <a:pt x="672350" y="421640"/>
                  </a:lnTo>
                  <a:lnTo>
                    <a:pt x="671055" y="417830"/>
                  </a:lnTo>
                  <a:close/>
                </a:path>
                <a:path w="941705" h="1203960">
                  <a:moveTo>
                    <a:pt x="373633" y="508000"/>
                  </a:moveTo>
                  <a:lnTo>
                    <a:pt x="372846" y="508000"/>
                  </a:lnTo>
                  <a:lnTo>
                    <a:pt x="372846" y="508379"/>
                  </a:lnTo>
                  <a:lnTo>
                    <a:pt x="373633" y="508000"/>
                  </a:lnTo>
                  <a:close/>
                </a:path>
                <a:path w="941705" h="1203960">
                  <a:moveTo>
                    <a:pt x="340482" y="491103"/>
                  </a:moveTo>
                  <a:lnTo>
                    <a:pt x="341934" y="493651"/>
                  </a:lnTo>
                  <a:lnTo>
                    <a:pt x="341934" y="492760"/>
                  </a:lnTo>
                  <a:lnTo>
                    <a:pt x="340482" y="491103"/>
                  </a:lnTo>
                  <a:close/>
                </a:path>
                <a:path w="941705" h="1203960">
                  <a:moveTo>
                    <a:pt x="722279" y="430530"/>
                  </a:moveTo>
                  <a:lnTo>
                    <a:pt x="713651" y="430530"/>
                  </a:lnTo>
                  <a:lnTo>
                    <a:pt x="716432" y="431800"/>
                  </a:lnTo>
                  <a:lnTo>
                    <a:pt x="721448" y="436880"/>
                  </a:lnTo>
                  <a:lnTo>
                    <a:pt x="723950" y="440690"/>
                  </a:lnTo>
                  <a:lnTo>
                    <a:pt x="723950" y="434340"/>
                  </a:lnTo>
                  <a:lnTo>
                    <a:pt x="722279" y="430530"/>
                  </a:lnTo>
                  <a:close/>
                </a:path>
                <a:path w="941705" h="1203960">
                  <a:moveTo>
                    <a:pt x="710031" y="414020"/>
                  </a:moveTo>
                  <a:lnTo>
                    <a:pt x="677176" y="414020"/>
                  </a:lnTo>
                  <a:lnTo>
                    <a:pt x="683298" y="422910"/>
                  </a:lnTo>
                  <a:lnTo>
                    <a:pt x="692213" y="431800"/>
                  </a:lnTo>
                  <a:lnTo>
                    <a:pt x="693318" y="433070"/>
                  </a:lnTo>
                  <a:lnTo>
                    <a:pt x="706132" y="433070"/>
                  </a:lnTo>
                  <a:lnTo>
                    <a:pt x="705853" y="430530"/>
                  </a:lnTo>
                  <a:lnTo>
                    <a:pt x="722279" y="430530"/>
                  </a:lnTo>
                  <a:lnTo>
                    <a:pt x="720051" y="425450"/>
                  </a:lnTo>
                  <a:lnTo>
                    <a:pt x="710031" y="414020"/>
                  </a:lnTo>
                  <a:close/>
                </a:path>
                <a:path w="941705" h="1203960">
                  <a:moveTo>
                    <a:pt x="681354" y="372110"/>
                  </a:moveTo>
                  <a:lnTo>
                    <a:pt x="361149" y="372110"/>
                  </a:lnTo>
                  <a:lnTo>
                    <a:pt x="356412" y="373380"/>
                  </a:lnTo>
                  <a:lnTo>
                    <a:pt x="356412" y="382270"/>
                  </a:lnTo>
                  <a:lnTo>
                    <a:pt x="349173" y="384810"/>
                  </a:lnTo>
                  <a:lnTo>
                    <a:pt x="337477" y="384810"/>
                  </a:lnTo>
                  <a:lnTo>
                    <a:pt x="333578" y="391160"/>
                  </a:lnTo>
                  <a:lnTo>
                    <a:pt x="333578" y="422910"/>
                  </a:lnTo>
                  <a:lnTo>
                    <a:pt x="341375" y="427990"/>
                  </a:lnTo>
                  <a:lnTo>
                    <a:pt x="639864" y="427990"/>
                  </a:lnTo>
                  <a:lnTo>
                    <a:pt x="638749" y="426720"/>
                  </a:lnTo>
                  <a:lnTo>
                    <a:pt x="621207" y="426720"/>
                  </a:lnTo>
                  <a:lnTo>
                    <a:pt x="617308" y="421640"/>
                  </a:lnTo>
                  <a:lnTo>
                    <a:pt x="624827" y="416560"/>
                  </a:lnTo>
                  <a:lnTo>
                    <a:pt x="663435" y="416560"/>
                  </a:lnTo>
                  <a:lnTo>
                    <a:pt x="666584" y="414020"/>
                  </a:lnTo>
                  <a:lnTo>
                    <a:pt x="710031" y="414020"/>
                  </a:lnTo>
                  <a:lnTo>
                    <a:pt x="707529" y="410210"/>
                  </a:lnTo>
                  <a:lnTo>
                    <a:pt x="698055" y="400050"/>
                  </a:lnTo>
                  <a:lnTo>
                    <a:pt x="697229" y="396240"/>
                  </a:lnTo>
                  <a:lnTo>
                    <a:pt x="683856" y="381000"/>
                  </a:lnTo>
                  <a:lnTo>
                    <a:pt x="681354" y="378460"/>
                  </a:lnTo>
                  <a:lnTo>
                    <a:pt x="681354" y="372110"/>
                  </a:lnTo>
                  <a:close/>
                </a:path>
                <a:path w="941705" h="1203960">
                  <a:moveTo>
                    <a:pt x="631228" y="420370"/>
                  </a:moveTo>
                  <a:lnTo>
                    <a:pt x="627329" y="420370"/>
                  </a:lnTo>
                  <a:lnTo>
                    <a:pt x="625665" y="421640"/>
                  </a:lnTo>
                  <a:lnTo>
                    <a:pt x="622884" y="424180"/>
                  </a:lnTo>
                  <a:lnTo>
                    <a:pt x="621207" y="426720"/>
                  </a:lnTo>
                  <a:lnTo>
                    <a:pt x="638749" y="426720"/>
                  </a:lnTo>
                  <a:lnTo>
                    <a:pt x="635406" y="422910"/>
                  </a:lnTo>
                  <a:lnTo>
                    <a:pt x="631228" y="420370"/>
                  </a:lnTo>
                  <a:close/>
                </a:path>
                <a:path w="941705" h="1203960">
                  <a:moveTo>
                    <a:pt x="663435" y="416560"/>
                  </a:moveTo>
                  <a:lnTo>
                    <a:pt x="634301" y="416560"/>
                  </a:lnTo>
                  <a:lnTo>
                    <a:pt x="633742" y="420370"/>
                  </a:lnTo>
                  <a:lnTo>
                    <a:pt x="642645" y="420370"/>
                  </a:lnTo>
                  <a:lnTo>
                    <a:pt x="643483" y="417830"/>
                  </a:lnTo>
                  <a:lnTo>
                    <a:pt x="661860" y="417830"/>
                  </a:lnTo>
                  <a:lnTo>
                    <a:pt x="663435" y="416560"/>
                  </a:lnTo>
                  <a:close/>
                </a:path>
                <a:path w="941705" h="1203960">
                  <a:moveTo>
                    <a:pt x="666302" y="323850"/>
                  </a:moveTo>
                  <a:lnTo>
                    <a:pt x="360997" y="323850"/>
                  </a:lnTo>
                  <a:lnTo>
                    <a:pt x="363880" y="326390"/>
                  </a:lnTo>
                  <a:lnTo>
                    <a:pt x="358201" y="331648"/>
                  </a:lnTo>
                  <a:lnTo>
                    <a:pt x="356806" y="335280"/>
                  </a:lnTo>
                  <a:lnTo>
                    <a:pt x="356692" y="339090"/>
                  </a:lnTo>
                  <a:lnTo>
                    <a:pt x="361988" y="344170"/>
                  </a:lnTo>
                  <a:lnTo>
                    <a:pt x="361988" y="353060"/>
                  </a:lnTo>
                  <a:lnTo>
                    <a:pt x="359194" y="354330"/>
                  </a:lnTo>
                  <a:lnTo>
                    <a:pt x="352513" y="359410"/>
                  </a:lnTo>
                  <a:lnTo>
                    <a:pt x="349173" y="363220"/>
                  </a:lnTo>
                  <a:lnTo>
                    <a:pt x="349173" y="372110"/>
                  </a:lnTo>
                  <a:lnTo>
                    <a:pt x="350837" y="373380"/>
                  </a:lnTo>
                  <a:lnTo>
                    <a:pt x="355295" y="373380"/>
                  </a:lnTo>
                  <a:lnTo>
                    <a:pt x="355574" y="372110"/>
                  </a:lnTo>
                  <a:lnTo>
                    <a:pt x="681354" y="372110"/>
                  </a:lnTo>
                  <a:lnTo>
                    <a:pt x="681354" y="367030"/>
                  </a:lnTo>
                  <a:lnTo>
                    <a:pt x="674662" y="365760"/>
                  </a:lnTo>
                  <a:lnTo>
                    <a:pt x="674662" y="340360"/>
                  </a:lnTo>
                  <a:lnTo>
                    <a:pt x="688593" y="337820"/>
                  </a:lnTo>
                  <a:lnTo>
                    <a:pt x="688593" y="330200"/>
                  </a:lnTo>
                  <a:lnTo>
                    <a:pt x="684415" y="330200"/>
                  </a:lnTo>
                  <a:lnTo>
                    <a:pt x="675004" y="327660"/>
                  </a:lnTo>
                  <a:lnTo>
                    <a:pt x="674268" y="327660"/>
                  </a:lnTo>
                  <a:lnTo>
                    <a:pt x="666762" y="325120"/>
                  </a:lnTo>
                  <a:lnTo>
                    <a:pt x="666302" y="323850"/>
                  </a:lnTo>
                  <a:close/>
                </a:path>
                <a:path w="941705" h="1203960">
                  <a:moveTo>
                    <a:pt x="306285" y="347980"/>
                  </a:moveTo>
                  <a:lnTo>
                    <a:pt x="306285" y="354330"/>
                  </a:lnTo>
                  <a:lnTo>
                    <a:pt x="312140" y="363220"/>
                  </a:lnTo>
                  <a:lnTo>
                    <a:pt x="317703" y="363220"/>
                  </a:lnTo>
                  <a:lnTo>
                    <a:pt x="315480" y="360680"/>
                  </a:lnTo>
                  <a:lnTo>
                    <a:pt x="311581" y="358140"/>
                  </a:lnTo>
                  <a:lnTo>
                    <a:pt x="310743" y="354330"/>
                  </a:lnTo>
                  <a:lnTo>
                    <a:pt x="322160" y="354330"/>
                  </a:lnTo>
                  <a:lnTo>
                    <a:pt x="322160" y="351790"/>
                  </a:lnTo>
                  <a:lnTo>
                    <a:pt x="326618" y="349250"/>
                  </a:lnTo>
                  <a:lnTo>
                    <a:pt x="307314" y="349250"/>
                  </a:lnTo>
                  <a:lnTo>
                    <a:pt x="306285" y="347980"/>
                  </a:lnTo>
                  <a:close/>
                </a:path>
                <a:path w="941705" h="1203960">
                  <a:moveTo>
                    <a:pt x="322160" y="354330"/>
                  </a:moveTo>
                  <a:lnTo>
                    <a:pt x="317423" y="354330"/>
                  </a:lnTo>
                  <a:lnTo>
                    <a:pt x="318261" y="358140"/>
                  </a:lnTo>
                  <a:lnTo>
                    <a:pt x="322719" y="358140"/>
                  </a:lnTo>
                  <a:lnTo>
                    <a:pt x="322160" y="356870"/>
                  </a:lnTo>
                  <a:lnTo>
                    <a:pt x="322160" y="354330"/>
                  </a:lnTo>
                  <a:close/>
                </a:path>
                <a:path w="941705" h="1203960">
                  <a:moveTo>
                    <a:pt x="359175" y="328930"/>
                  </a:moveTo>
                  <a:lnTo>
                    <a:pt x="310286" y="328930"/>
                  </a:lnTo>
                  <a:lnTo>
                    <a:pt x="312038" y="330200"/>
                  </a:lnTo>
                  <a:lnTo>
                    <a:pt x="314617" y="331470"/>
                  </a:lnTo>
                  <a:lnTo>
                    <a:pt x="307314" y="349250"/>
                  </a:lnTo>
                  <a:lnTo>
                    <a:pt x="326618" y="349250"/>
                  </a:lnTo>
                  <a:lnTo>
                    <a:pt x="331076" y="346710"/>
                  </a:lnTo>
                  <a:lnTo>
                    <a:pt x="331152" y="335280"/>
                  </a:lnTo>
                  <a:lnTo>
                    <a:pt x="332892" y="335280"/>
                  </a:lnTo>
                  <a:lnTo>
                    <a:pt x="334187" y="332740"/>
                  </a:lnTo>
                  <a:lnTo>
                    <a:pt x="334695" y="330200"/>
                  </a:lnTo>
                  <a:lnTo>
                    <a:pt x="358720" y="330200"/>
                  </a:lnTo>
                  <a:lnTo>
                    <a:pt x="359175" y="328930"/>
                  </a:lnTo>
                  <a:close/>
                </a:path>
                <a:path w="941705" h="1203960">
                  <a:moveTo>
                    <a:pt x="358720" y="330200"/>
                  </a:moveTo>
                  <a:lnTo>
                    <a:pt x="338035" y="330200"/>
                  </a:lnTo>
                  <a:lnTo>
                    <a:pt x="336638" y="342900"/>
                  </a:lnTo>
                  <a:lnTo>
                    <a:pt x="350011" y="342900"/>
                  </a:lnTo>
                  <a:lnTo>
                    <a:pt x="349453" y="332740"/>
                  </a:lnTo>
                  <a:lnTo>
                    <a:pt x="357778" y="332740"/>
                  </a:lnTo>
                  <a:lnTo>
                    <a:pt x="358720" y="330200"/>
                  </a:lnTo>
                  <a:close/>
                </a:path>
                <a:path w="941705" h="1203960">
                  <a:moveTo>
                    <a:pt x="297472" y="189230"/>
                  </a:moveTo>
                  <a:lnTo>
                    <a:pt x="290791" y="189230"/>
                  </a:lnTo>
                  <a:lnTo>
                    <a:pt x="287997" y="195580"/>
                  </a:lnTo>
                  <a:lnTo>
                    <a:pt x="287997" y="204470"/>
                  </a:lnTo>
                  <a:lnTo>
                    <a:pt x="284391" y="209550"/>
                  </a:lnTo>
                  <a:lnTo>
                    <a:pt x="284391" y="220980"/>
                  </a:lnTo>
                  <a:lnTo>
                    <a:pt x="281876" y="222250"/>
                  </a:lnTo>
                  <a:lnTo>
                    <a:pt x="275196" y="227330"/>
                  </a:lnTo>
                  <a:lnTo>
                    <a:pt x="273811" y="229870"/>
                  </a:lnTo>
                  <a:lnTo>
                    <a:pt x="273811" y="236220"/>
                  </a:lnTo>
                  <a:lnTo>
                    <a:pt x="268795" y="240030"/>
                  </a:lnTo>
                  <a:lnTo>
                    <a:pt x="268795" y="254000"/>
                  </a:lnTo>
                  <a:lnTo>
                    <a:pt x="267398" y="255270"/>
                  </a:lnTo>
                  <a:lnTo>
                    <a:pt x="267398" y="262890"/>
                  </a:lnTo>
                  <a:lnTo>
                    <a:pt x="263499" y="262890"/>
                  </a:lnTo>
                  <a:lnTo>
                    <a:pt x="263499" y="270510"/>
                  </a:lnTo>
                  <a:lnTo>
                    <a:pt x="264058" y="271780"/>
                  </a:lnTo>
                  <a:lnTo>
                    <a:pt x="268516" y="278130"/>
                  </a:lnTo>
                  <a:lnTo>
                    <a:pt x="278536" y="289560"/>
                  </a:lnTo>
                  <a:lnTo>
                    <a:pt x="283552" y="298450"/>
                  </a:lnTo>
                  <a:lnTo>
                    <a:pt x="287172" y="303530"/>
                  </a:lnTo>
                  <a:lnTo>
                    <a:pt x="291071" y="307340"/>
                  </a:lnTo>
                  <a:lnTo>
                    <a:pt x="290233" y="309880"/>
                  </a:lnTo>
                  <a:lnTo>
                    <a:pt x="290233" y="318770"/>
                  </a:lnTo>
                  <a:lnTo>
                    <a:pt x="293293" y="322580"/>
                  </a:lnTo>
                  <a:lnTo>
                    <a:pt x="298310" y="330200"/>
                  </a:lnTo>
                  <a:lnTo>
                    <a:pt x="299973" y="335280"/>
                  </a:lnTo>
                  <a:lnTo>
                    <a:pt x="309448" y="335280"/>
                  </a:lnTo>
                  <a:lnTo>
                    <a:pt x="310286" y="332740"/>
                  </a:lnTo>
                  <a:lnTo>
                    <a:pt x="310286" y="328930"/>
                  </a:lnTo>
                  <a:lnTo>
                    <a:pt x="359175" y="328930"/>
                  </a:lnTo>
                  <a:lnTo>
                    <a:pt x="360997" y="323850"/>
                  </a:lnTo>
                  <a:lnTo>
                    <a:pt x="666302" y="323850"/>
                  </a:lnTo>
                  <a:lnTo>
                    <a:pt x="664921" y="320040"/>
                  </a:lnTo>
                  <a:lnTo>
                    <a:pt x="664921" y="313690"/>
                  </a:lnTo>
                  <a:lnTo>
                    <a:pt x="661581" y="313690"/>
                  </a:lnTo>
                  <a:lnTo>
                    <a:pt x="652665" y="311150"/>
                  </a:lnTo>
                  <a:lnTo>
                    <a:pt x="649884" y="304800"/>
                  </a:lnTo>
                  <a:lnTo>
                    <a:pt x="644321" y="289560"/>
                  </a:lnTo>
                  <a:lnTo>
                    <a:pt x="640981" y="288290"/>
                  </a:lnTo>
                  <a:lnTo>
                    <a:pt x="640981" y="279400"/>
                  </a:lnTo>
                  <a:lnTo>
                    <a:pt x="634022" y="275590"/>
                  </a:lnTo>
                  <a:lnTo>
                    <a:pt x="634022" y="269240"/>
                  </a:lnTo>
                  <a:lnTo>
                    <a:pt x="627888" y="261620"/>
                  </a:lnTo>
                  <a:lnTo>
                    <a:pt x="617308" y="261620"/>
                  </a:lnTo>
                  <a:lnTo>
                    <a:pt x="617029" y="255270"/>
                  </a:lnTo>
                  <a:lnTo>
                    <a:pt x="605053" y="255270"/>
                  </a:lnTo>
                  <a:lnTo>
                    <a:pt x="603389" y="254000"/>
                  </a:lnTo>
                  <a:lnTo>
                    <a:pt x="603389" y="248920"/>
                  </a:lnTo>
                  <a:lnTo>
                    <a:pt x="600417" y="247650"/>
                  </a:lnTo>
                  <a:lnTo>
                    <a:pt x="597090" y="247650"/>
                  </a:lnTo>
                  <a:lnTo>
                    <a:pt x="595820" y="246380"/>
                  </a:lnTo>
                  <a:lnTo>
                    <a:pt x="594436" y="246380"/>
                  </a:lnTo>
                  <a:lnTo>
                    <a:pt x="588721" y="245110"/>
                  </a:lnTo>
                  <a:lnTo>
                    <a:pt x="586778" y="243840"/>
                  </a:lnTo>
                  <a:lnTo>
                    <a:pt x="572858" y="243840"/>
                  </a:lnTo>
                  <a:lnTo>
                    <a:pt x="572858" y="240030"/>
                  </a:lnTo>
                  <a:lnTo>
                    <a:pt x="567283" y="240030"/>
                  </a:lnTo>
                  <a:lnTo>
                    <a:pt x="565327" y="237490"/>
                  </a:lnTo>
                  <a:lnTo>
                    <a:pt x="550024" y="237490"/>
                  </a:lnTo>
                  <a:lnTo>
                    <a:pt x="550024" y="236220"/>
                  </a:lnTo>
                  <a:lnTo>
                    <a:pt x="552246" y="233680"/>
                  </a:lnTo>
                  <a:lnTo>
                    <a:pt x="552246" y="229870"/>
                  </a:lnTo>
                  <a:lnTo>
                    <a:pt x="551129" y="228600"/>
                  </a:lnTo>
                  <a:lnTo>
                    <a:pt x="551129" y="219710"/>
                  </a:lnTo>
                  <a:lnTo>
                    <a:pt x="541947" y="218440"/>
                  </a:lnTo>
                  <a:lnTo>
                    <a:pt x="541947" y="212090"/>
                  </a:lnTo>
                  <a:lnTo>
                    <a:pt x="534708" y="208280"/>
                  </a:lnTo>
                  <a:lnTo>
                    <a:pt x="534708" y="200660"/>
                  </a:lnTo>
                  <a:lnTo>
                    <a:pt x="533844" y="198120"/>
                  </a:lnTo>
                  <a:lnTo>
                    <a:pt x="531873" y="193040"/>
                  </a:lnTo>
                  <a:lnTo>
                    <a:pt x="296633" y="193040"/>
                  </a:lnTo>
                  <a:lnTo>
                    <a:pt x="297472" y="189230"/>
                  </a:lnTo>
                  <a:close/>
                </a:path>
                <a:path w="941705" h="1203960">
                  <a:moveTo>
                    <a:pt x="315290" y="180340"/>
                  </a:moveTo>
                  <a:lnTo>
                    <a:pt x="299135" y="180340"/>
                  </a:lnTo>
                  <a:lnTo>
                    <a:pt x="299135" y="187960"/>
                  </a:lnTo>
                  <a:lnTo>
                    <a:pt x="300532" y="189230"/>
                  </a:lnTo>
                  <a:lnTo>
                    <a:pt x="304990" y="189230"/>
                  </a:lnTo>
                  <a:lnTo>
                    <a:pt x="303314" y="193040"/>
                  </a:lnTo>
                  <a:lnTo>
                    <a:pt x="531873" y="193040"/>
                  </a:lnTo>
                  <a:lnTo>
                    <a:pt x="531380" y="191770"/>
                  </a:lnTo>
                  <a:lnTo>
                    <a:pt x="529259" y="185420"/>
                  </a:lnTo>
                  <a:lnTo>
                    <a:pt x="528859" y="182880"/>
                  </a:lnTo>
                  <a:lnTo>
                    <a:pt x="321005" y="182880"/>
                  </a:lnTo>
                  <a:lnTo>
                    <a:pt x="320306" y="181610"/>
                  </a:lnTo>
                  <a:lnTo>
                    <a:pt x="317525" y="181610"/>
                  </a:lnTo>
                  <a:lnTo>
                    <a:pt x="315290" y="180340"/>
                  </a:lnTo>
                  <a:close/>
                </a:path>
                <a:path w="941705" h="1203960">
                  <a:moveTo>
                    <a:pt x="402907" y="88900"/>
                  </a:moveTo>
                  <a:lnTo>
                    <a:pt x="399224" y="88900"/>
                  </a:lnTo>
                  <a:lnTo>
                    <a:pt x="396176" y="92710"/>
                  </a:lnTo>
                  <a:lnTo>
                    <a:pt x="395249" y="95250"/>
                  </a:lnTo>
                  <a:lnTo>
                    <a:pt x="391731" y="97790"/>
                  </a:lnTo>
                  <a:lnTo>
                    <a:pt x="387032" y="105410"/>
                  </a:lnTo>
                  <a:lnTo>
                    <a:pt x="383336" y="107950"/>
                  </a:lnTo>
                  <a:lnTo>
                    <a:pt x="381292" y="113030"/>
                  </a:lnTo>
                  <a:lnTo>
                    <a:pt x="380847" y="113030"/>
                  </a:lnTo>
                  <a:lnTo>
                    <a:pt x="380453" y="114300"/>
                  </a:lnTo>
                  <a:lnTo>
                    <a:pt x="380453" y="116840"/>
                  </a:lnTo>
                  <a:lnTo>
                    <a:pt x="379450" y="118110"/>
                  </a:lnTo>
                  <a:lnTo>
                    <a:pt x="378332" y="119380"/>
                  </a:lnTo>
                  <a:lnTo>
                    <a:pt x="377647" y="120650"/>
                  </a:lnTo>
                  <a:lnTo>
                    <a:pt x="376707" y="123190"/>
                  </a:lnTo>
                  <a:lnTo>
                    <a:pt x="373773" y="129540"/>
                  </a:lnTo>
                  <a:lnTo>
                    <a:pt x="372440" y="132080"/>
                  </a:lnTo>
                  <a:lnTo>
                    <a:pt x="368706" y="132080"/>
                  </a:lnTo>
                  <a:lnTo>
                    <a:pt x="367842" y="133350"/>
                  </a:lnTo>
                  <a:lnTo>
                    <a:pt x="366890" y="134620"/>
                  </a:lnTo>
                  <a:lnTo>
                    <a:pt x="365874" y="134620"/>
                  </a:lnTo>
                  <a:lnTo>
                    <a:pt x="359905" y="139700"/>
                  </a:lnTo>
                  <a:lnTo>
                    <a:pt x="356869" y="139700"/>
                  </a:lnTo>
                  <a:lnTo>
                    <a:pt x="355561" y="142240"/>
                  </a:lnTo>
                  <a:lnTo>
                    <a:pt x="352107" y="148590"/>
                  </a:lnTo>
                  <a:lnTo>
                    <a:pt x="346163" y="153670"/>
                  </a:lnTo>
                  <a:lnTo>
                    <a:pt x="337502" y="158750"/>
                  </a:lnTo>
                  <a:lnTo>
                    <a:pt x="336321" y="158750"/>
                  </a:lnTo>
                  <a:lnTo>
                    <a:pt x="335826" y="160020"/>
                  </a:lnTo>
                  <a:lnTo>
                    <a:pt x="336410" y="160020"/>
                  </a:lnTo>
                  <a:lnTo>
                    <a:pt x="333108" y="166370"/>
                  </a:lnTo>
                  <a:lnTo>
                    <a:pt x="332993" y="168910"/>
                  </a:lnTo>
                  <a:lnTo>
                    <a:pt x="332054" y="171450"/>
                  </a:lnTo>
                  <a:lnTo>
                    <a:pt x="330161" y="171450"/>
                  </a:lnTo>
                  <a:lnTo>
                    <a:pt x="328739" y="173990"/>
                  </a:lnTo>
                  <a:lnTo>
                    <a:pt x="328358" y="175260"/>
                  </a:lnTo>
                  <a:lnTo>
                    <a:pt x="328040" y="175260"/>
                  </a:lnTo>
                  <a:lnTo>
                    <a:pt x="328104" y="179070"/>
                  </a:lnTo>
                  <a:lnTo>
                    <a:pt x="325145" y="180340"/>
                  </a:lnTo>
                  <a:lnTo>
                    <a:pt x="322516" y="181610"/>
                  </a:lnTo>
                  <a:lnTo>
                    <a:pt x="321005" y="182880"/>
                  </a:lnTo>
                  <a:lnTo>
                    <a:pt x="528859" y="182880"/>
                  </a:lnTo>
                  <a:lnTo>
                    <a:pt x="528459" y="180340"/>
                  </a:lnTo>
                  <a:lnTo>
                    <a:pt x="528167" y="176530"/>
                  </a:lnTo>
                  <a:lnTo>
                    <a:pt x="528055" y="173990"/>
                  </a:lnTo>
                  <a:lnTo>
                    <a:pt x="528015" y="168910"/>
                  </a:lnTo>
                  <a:lnTo>
                    <a:pt x="525792" y="166370"/>
                  </a:lnTo>
                  <a:lnTo>
                    <a:pt x="518972" y="160020"/>
                  </a:lnTo>
                  <a:lnTo>
                    <a:pt x="516432" y="154940"/>
                  </a:lnTo>
                  <a:lnTo>
                    <a:pt x="515886" y="149860"/>
                  </a:lnTo>
                  <a:lnTo>
                    <a:pt x="515772" y="147320"/>
                  </a:lnTo>
                  <a:lnTo>
                    <a:pt x="514423" y="143510"/>
                  </a:lnTo>
                  <a:lnTo>
                    <a:pt x="511454" y="140970"/>
                  </a:lnTo>
                  <a:lnTo>
                    <a:pt x="508485" y="135890"/>
                  </a:lnTo>
                  <a:lnTo>
                    <a:pt x="507907" y="132080"/>
                  </a:lnTo>
                  <a:lnTo>
                    <a:pt x="370738" y="132080"/>
                  </a:lnTo>
                  <a:lnTo>
                    <a:pt x="370636" y="130810"/>
                  </a:lnTo>
                  <a:lnTo>
                    <a:pt x="507714" y="130810"/>
                  </a:lnTo>
                  <a:lnTo>
                    <a:pt x="507136" y="127000"/>
                  </a:lnTo>
                  <a:lnTo>
                    <a:pt x="507136" y="118110"/>
                  </a:lnTo>
                  <a:lnTo>
                    <a:pt x="504355" y="115570"/>
                  </a:lnTo>
                  <a:lnTo>
                    <a:pt x="498233" y="105410"/>
                  </a:lnTo>
                  <a:lnTo>
                    <a:pt x="502132" y="104140"/>
                  </a:lnTo>
                  <a:lnTo>
                    <a:pt x="502132" y="95250"/>
                  </a:lnTo>
                  <a:lnTo>
                    <a:pt x="407403" y="95250"/>
                  </a:lnTo>
                  <a:lnTo>
                    <a:pt x="404926" y="90170"/>
                  </a:lnTo>
                  <a:lnTo>
                    <a:pt x="402907" y="88900"/>
                  </a:lnTo>
                  <a:close/>
                </a:path>
                <a:path w="941705" h="1203960">
                  <a:moveTo>
                    <a:pt x="496277" y="85090"/>
                  </a:moveTo>
                  <a:lnTo>
                    <a:pt x="413702" y="85090"/>
                  </a:lnTo>
                  <a:lnTo>
                    <a:pt x="411568" y="88900"/>
                  </a:lnTo>
                  <a:lnTo>
                    <a:pt x="411213" y="88900"/>
                  </a:lnTo>
                  <a:lnTo>
                    <a:pt x="411092" y="90170"/>
                  </a:lnTo>
                  <a:lnTo>
                    <a:pt x="410971" y="91440"/>
                  </a:lnTo>
                  <a:lnTo>
                    <a:pt x="410425" y="92710"/>
                  </a:lnTo>
                  <a:lnTo>
                    <a:pt x="409257" y="92710"/>
                  </a:lnTo>
                  <a:lnTo>
                    <a:pt x="409092" y="93980"/>
                  </a:lnTo>
                  <a:lnTo>
                    <a:pt x="408673" y="93980"/>
                  </a:lnTo>
                  <a:lnTo>
                    <a:pt x="407403" y="95250"/>
                  </a:lnTo>
                  <a:lnTo>
                    <a:pt x="502132" y="95250"/>
                  </a:lnTo>
                  <a:lnTo>
                    <a:pt x="502132" y="91440"/>
                  </a:lnTo>
                  <a:lnTo>
                    <a:pt x="496277" y="90170"/>
                  </a:lnTo>
                  <a:lnTo>
                    <a:pt x="496277" y="85090"/>
                  </a:lnTo>
                  <a:close/>
                </a:path>
                <a:path w="941705" h="1203960">
                  <a:moveTo>
                    <a:pt x="418490" y="31750"/>
                  </a:moveTo>
                  <a:lnTo>
                    <a:pt x="417220" y="31750"/>
                  </a:lnTo>
                  <a:lnTo>
                    <a:pt x="416039" y="33020"/>
                  </a:lnTo>
                  <a:lnTo>
                    <a:pt x="415582" y="34290"/>
                  </a:lnTo>
                  <a:lnTo>
                    <a:pt x="416128" y="35560"/>
                  </a:lnTo>
                  <a:lnTo>
                    <a:pt x="418680" y="43180"/>
                  </a:lnTo>
                  <a:lnTo>
                    <a:pt x="421754" y="48260"/>
                  </a:lnTo>
                  <a:lnTo>
                    <a:pt x="423176" y="54610"/>
                  </a:lnTo>
                  <a:lnTo>
                    <a:pt x="430771" y="59690"/>
                  </a:lnTo>
                  <a:lnTo>
                    <a:pt x="431418" y="67310"/>
                  </a:lnTo>
                  <a:lnTo>
                    <a:pt x="430707" y="68580"/>
                  </a:lnTo>
                  <a:lnTo>
                    <a:pt x="429933" y="69850"/>
                  </a:lnTo>
                  <a:lnTo>
                    <a:pt x="429374" y="72390"/>
                  </a:lnTo>
                  <a:lnTo>
                    <a:pt x="428180" y="73660"/>
                  </a:lnTo>
                  <a:lnTo>
                    <a:pt x="426338" y="74930"/>
                  </a:lnTo>
                  <a:lnTo>
                    <a:pt x="425411" y="76200"/>
                  </a:lnTo>
                  <a:lnTo>
                    <a:pt x="424408" y="76200"/>
                  </a:lnTo>
                  <a:lnTo>
                    <a:pt x="421462" y="78740"/>
                  </a:lnTo>
                  <a:lnTo>
                    <a:pt x="419011" y="80010"/>
                  </a:lnTo>
                  <a:lnTo>
                    <a:pt x="413346" y="83820"/>
                  </a:lnTo>
                  <a:lnTo>
                    <a:pt x="411746" y="85090"/>
                  </a:lnTo>
                  <a:lnTo>
                    <a:pt x="411606" y="86360"/>
                  </a:lnTo>
                  <a:lnTo>
                    <a:pt x="413702" y="85090"/>
                  </a:lnTo>
                  <a:lnTo>
                    <a:pt x="496277" y="85090"/>
                  </a:lnTo>
                  <a:lnTo>
                    <a:pt x="496277" y="81280"/>
                  </a:lnTo>
                  <a:lnTo>
                    <a:pt x="498513" y="81280"/>
                  </a:lnTo>
                  <a:lnTo>
                    <a:pt x="498513" y="72390"/>
                  </a:lnTo>
                  <a:lnTo>
                    <a:pt x="496836" y="69850"/>
                  </a:lnTo>
                  <a:lnTo>
                    <a:pt x="496836" y="62230"/>
                  </a:lnTo>
                  <a:lnTo>
                    <a:pt x="492378" y="53340"/>
                  </a:lnTo>
                  <a:lnTo>
                    <a:pt x="490156" y="43180"/>
                  </a:lnTo>
                  <a:lnTo>
                    <a:pt x="485146" y="39370"/>
                  </a:lnTo>
                  <a:lnTo>
                    <a:pt x="475957" y="39370"/>
                  </a:lnTo>
                  <a:lnTo>
                    <a:pt x="475957" y="38100"/>
                  </a:lnTo>
                  <a:lnTo>
                    <a:pt x="417918" y="38100"/>
                  </a:lnTo>
                  <a:lnTo>
                    <a:pt x="418960" y="33020"/>
                  </a:lnTo>
                  <a:lnTo>
                    <a:pt x="418490" y="31750"/>
                  </a:lnTo>
                  <a:close/>
                </a:path>
                <a:path w="941705" h="1203960">
                  <a:moveTo>
                    <a:pt x="483476" y="38100"/>
                  </a:moveTo>
                  <a:lnTo>
                    <a:pt x="477900" y="38100"/>
                  </a:lnTo>
                  <a:lnTo>
                    <a:pt x="475957" y="39370"/>
                  </a:lnTo>
                  <a:lnTo>
                    <a:pt x="485146" y="39370"/>
                  </a:lnTo>
                  <a:lnTo>
                    <a:pt x="483476" y="38100"/>
                  </a:lnTo>
                  <a:close/>
                </a:path>
                <a:path w="941705" h="1203960">
                  <a:moveTo>
                    <a:pt x="443325" y="0"/>
                  </a:moveTo>
                  <a:lnTo>
                    <a:pt x="441299" y="1270"/>
                  </a:lnTo>
                  <a:lnTo>
                    <a:pt x="440804" y="1270"/>
                  </a:lnTo>
                  <a:lnTo>
                    <a:pt x="441426" y="2540"/>
                  </a:lnTo>
                  <a:lnTo>
                    <a:pt x="441521" y="3810"/>
                  </a:lnTo>
                  <a:lnTo>
                    <a:pt x="441617" y="5080"/>
                  </a:lnTo>
                  <a:lnTo>
                    <a:pt x="438073" y="12700"/>
                  </a:lnTo>
                  <a:lnTo>
                    <a:pt x="436676" y="13970"/>
                  </a:lnTo>
                  <a:lnTo>
                    <a:pt x="431495" y="17780"/>
                  </a:lnTo>
                  <a:lnTo>
                    <a:pt x="426300" y="24130"/>
                  </a:lnTo>
                  <a:lnTo>
                    <a:pt x="426110" y="24130"/>
                  </a:lnTo>
                  <a:lnTo>
                    <a:pt x="426034" y="26670"/>
                  </a:lnTo>
                  <a:lnTo>
                    <a:pt x="422681" y="33020"/>
                  </a:lnTo>
                  <a:lnTo>
                    <a:pt x="422554" y="34290"/>
                  </a:lnTo>
                  <a:lnTo>
                    <a:pt x="422287" y="34290"/>
                  </a:lnTo>
                  <a:lnTo>
                    <a:pt x="420941" y="36830"/>
                  </a:lnTo>
                  <a:lnTo>
                    <a:pt x="419900" y="38100"/>
                  </a:lnTo>
                  <a:lnTo>
                    <a:pt x="475957" y="38100"/>
                  </a:lnTo>
                  <a:lnTo>
                    <a:pt x="475957" y="33020"/>
                  </a:lnTo>
                  <a:lnTo>
                    <a:pt x="468160" y="33020"/>
                  </a:lnTo>
                  <a:lnTo>
                    <a:pt x="462038" y="26670"/>
                  </a:lnTo>
                  <a:lnTo>
                    <a:pt x="461852" y="24130"/>
                  </a:lnTo>
                  <a:lnTo>
                    <a:pt x="461759" y="22860"/>
                  </a:lnTo>
                  <a:lnTo>
                    <a:pt x="452285" y="15240"/>
                  </a:lnTo>
                  <a:lnTo>
                    <a:pt x="451180" y="11430"/>
                  </a:lnTo>
                  <a:lnTo>
                    <a:pt x="445579" y="3810"/>
                  </a:lnTo>
                  <a:lnTo>
                    <a:pt x="444042" y="1270"/>
                  </a:lnTo>
                  <a:lnTo>
                    <a:pt x="443325" y="0"/>
                  </a:lnTo>
                  <a:close/>
                </a:path>
              </a:pathLst>
            </a:custGeom>
            <a:solidFill>
              <a:srgbClr val="FFCC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1269605" y="894477"/>
              <a:ext cx="254000" cy="382270"/>
            </a:xfrm>
            <a:custGeom>
              <a:avLst/>
              <a:gdLst/>
              <a:ahLst/>
              <a:cxnLst/>
              <a:rect l="l" t="t" r="r" b="b"/>
              <a:pathLst>
                <a:path w="254000" h="382269">
                  <a:moveTo>
                    <a:pt x="127508" y="0"/>
                  </a:moveTo>
                  <a:lnTo>
                    <a:pt x="78095" y="9449"/>
                  </a:lnTo>
                  <a:lnTo>
                    <a:pt x="37636" y="35715"/>
                  </a:lnTo>
                  <a:lnTo>
                    <a:pt x="10236" y="74845"/>
                  </a:lnTo>
                  <a:lnTo>
                    <a:pt x="0" y="122885"/>
                  </a:lnTo>
                  <a:lnTo>
                    <a:pt x="1150" y="140264"/>
                  </a:lnTo>
                  <a:lnTo>
                    <a:pt x="4679" y="156914"/>
                  </a:lnTo>
                  <a:lnTo>
                    <a:pt x="10419" y="172669"/>
                  </a:lnTo>
                  <a:lnTo>
                    <a:pt x="18199" y="187363"/>
                  </a:lnTo>
                  <a:lnTo>
                    <a:pt x="123037" y="381685"/>
                  </a:lnTo>
                  <a:lnTo>
                    <a:pt x="130759" y="381685"/>
                  </a:lnTo>
                  <a:lnTo>
                    <a:pt x="235813" y="186778"/>
                  </a:lnTo>
                  <a:lnTo>
                    <a:pt x="252385" y="141078"/>
                  </a:lnTo>
                  <a:lnTo>
                    <a:pt x="253657" y="124231"/>
                  </a:lnTo>
                  <a:lnTo>
                    <a:pt x="243952" y="76086"/>
                  </a:lnTo>
                  <a:lnTo>
                    <a:pt x="216990" y="36669"/>
                  </a:lnTo>
                  <a:lnTo>
                    <a:pt x="176824" y="9976"/>
                  </a:lnTo>
                  <a:lnTo>
                    <a:pt x="127508" y="0"/>
                  </a:lnTo>
                  <a:close/>
                </a:path>
              </a:pathLst>
            </a:custGeom>
            <a:solidFill>
              <a:srgbClr val="34898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5" name="object 65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1292132" y="915653"/>
              <a:ext cx="208445" cy="203085"/>
            </a:xfrm>
            <a:prstGeom prst="rect">
              <a:avLst/>
            </a:prstGeom>
          </p:spPr>
        </p:pic>
        <p:sp>
          <p:nvSpPr>
            <p:cNvPr id="66" name="object 66"/>
            <p:cNvSpPr/>
            <p:nvPr/>
          </p:nvSpPr>
          <p:spPr>
            <a:xfrm>
              <a:off x="1356489" y="1353571"/>
              <a:ext cx="234950" cy="353695"/>
            </a:xfrm>
            <a:custGeom>
              <a:avLst/>
              <a:gdLst/>
              <a:ahLst/>
              <a:cxnLst/>
              <a:rect l="l" t="t" r="r" b="b"/>
              <a:pathLst>
                <a:path w="234950" h="353694">
                  <a:moveTo>
                    <a:pt x="118046" y="0"/>
                  </a:moveTo>
                  <a:lnTo>
                    <a:pt x="72300" y="8746"/>
                  </a:lnTo>
                  <a:lnTo>
                    <a:pt x="34844" y="33059"/>
                  </a:lnTo>
                  <a:lnTo>
                    <a:pt x="9477" y="69281"/>
                  </a:lnTo>
                  <a:lnTo>
                    <a:pt x="0" y="113753"/>
                  </a:lnTo>
                  <a:lnTo>
                    <a:pt x="1065" y="129842"/>
                  </a:lnTo>
                  <a:lnTo>
                    <a:pt x="16852" y="173443"/>
                  </a:lnTo>
                  <a:lnTo>
                    <a:pt x="113906" y="353326"/>
                  </a:lnTo>
                  <a:lnTo>
                    <a:pt x="121056" y="353339"/>
                  </a:lnTo>
                  <a:lnTo>
                    <a:pt x="218300" y="172897"/>
                  </a:lnTo>
                  <a:lnTo>
                    <a:pt x="225241" y="159675"/>
                  </a:lnTo>
                  <a:lnTo>
                    <a:pt x="230403" y="145529"/>
                  </a:lnTo>
                  <a:lnTo>
                    <a:pt x="233641" y="130592"/>
                  </a:lnTo>
                  <a:lnTo>
                    <a:pt x="234810" y="114998"/>
                  </a:lnTo>
                  <a:lnTo>
                    <a:pt x="225829" y="70433"/>
                  </a:lnTo>
                  <a:lnTo>
                    <a:pt x="200874" y="33943"/>
                  </a:lnTo>
                  <a:lnTo>
                    <a:pt x="163696" y="9231"/>
                  </a:lnTo>
                  <a:lnTo>
                    <a:pt x="118046" y="0"/>
                  </a:lnTo>
                  <a:close/>
                </a:path>
              </a:pathLst>
            </a:custGeom>
            <a:solidFill>
              <a:srgbClr val="34898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67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377344" y="1373172"/>
              <a:ext cx="192963" cy="187998"/>
            </a:xfrm>
            <a:prstGeom prst="rect">
              <a:avLst/>
            </a:prstGeom>
          </p:spPr>
        </p:pic>
        <p:sp>
          <p:nvSpPr>
            <p:cNvPr id="68" name="object 68"/>
            <p:cNvSpPr/>
            <p:nvPr/>
          </p:nvSpPr>
          <p:spPr>
            <a:xfrm>
              <a:off x="945531" y="1370557"/>
              <a:ext cx="190500" cy="287020"/>
            </a:xfrm>
            <a:custGeom>
              <a:avLst/>
              <a:gdLst/>
              <a:ahLst/>
              <a:cxnLst/>
              <a:rect l="l" t="t" r="r" b="b"/>
              <a:pathLst>
                <a:path w="190500" h="287019">
                  <a:moveTo>
                    <a:pt x="95757" y="0"/>
                  </a:moveTo>
                  <a:lnTo>
                    <a:pt x="58643" y="7094"/>
                  </a:lnTo>
                  <a:lnTo>
                    <a:pt x="28257" y="26817"/>
                  </a:lnTo>
                  <a:lnTo>
                    <a:pt x="7682" y="56201"/>
                  </a:lnTo>
                  <a:lnTo>
                    <a:pt x="0" y="92278"/>
                  </a:lnTo>
                  <a:lnTo>
                    <a:pt x="860" y="105332"/>
                  </a:lnTo>
                  <a:lnTo>
                    <a:pt x="3508" y="117838"/>
                  </a:lnTo>
                  <a:lnTo>
                    <a:pt x="7818" y="129670"/>
                  </a:lnTo>
                  <a:lnTo>
                    <a:pt x="13665" y="140703"/>
                  </a:lnTo>
                  <a:lnTo>
                    <a:pt x="92392" y="286638"/>
                  </a:lnTo>
                  <a:lnTo>
                    <a:pt x="98196" y="286638"/>
                  </a:lnTo>
                  <a:lnTo>
                    <a:pt x="182714" y="129538"/>
                  </a:lnTo>
                  <a:lnTo>
                    <a:pt x="186902" y="118062"/>
                  </a:lnTo>
                  <a:lnTo>
                    <a:pt x="189533" y="105943"/>
                  </a:lnTo>
                  <a:lnTo>
                    <a:pt x="190487" y="93294"/>
                  </a:lnTo>
                  <a:lnTo>
                    <a:pt x="183201" y="57137"/>
                  </a:lnTo>
                  <a:lnTo>
                    <a:pt x="162953" y="27535"/>
                  </a:lnTo>
                  <a:lnTo>
                    <a:pt x="132790" y="7488"/>
                  </a:lnTo>
                  <a:lnTo>
                    <a:pt x="95757" y="0"/>
                  </a:lnTo>
                  <a:close/>
                </a:path>
              </a:pathLst>
            </a:custGeom>
            <a:solidFill>
              <a:srgbClr val="34898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9" name="object 69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962437" y="1386456"/>
              <a:ext cx="156540" cy="152514"/>
            </a:xfrm>
            <a:prstGeom prst="rect">
              <a:avLst/>
            </a:prstGeom>
          </p:spPr>
        </p:pic>
        <p:sp>
          <p:nvSpPr>
            <p:cNvPr id="70" name="object 70"/>
            <p:cNvSpPr/>
            <p:nvPr/>
          </p:nvSpPr>
          <p:spPr>
            <a:xfrm>
              <a:off x="1161456" y="1529633"/>
              <a:ext cx="190500" cy="287020"/>
            </a:xfrm>
            <a:custGeom>
              <a:avLst/>
              <a:gdLst/>
              <a:ahLst/>
              <a:cxnLst/>
              <a:rect l="l" t="t" r="r" b="b"/>
              <a:pathLst>
                <a:path w="190500" h="287019">
                  <a:moveTo>
                    <a:pt x="95757" y="0"/>
                  </a:moveTo>
                  <a:lnTo>
                    <a:pt x="58643" y="7094"/>
                  </a:lnTo>
                  <a:lnTo>
                    <a:pt x="28257" y="26817"/>
                  </a:lnTo>
                  <a:lnTo>
                    <a:pt x="7682" y="56201"/>
                  </a:lnTo>
                  <a:lnTo>
                    <a:pt x="0" y="92278"/>
                  </a:lnTo>
                  <a:lnTo>
                    <a:pt x="860" y="105332"/>
                  </a:lnTo>
                  <a:lnTo>
                    <a:pt x="3508" y="117838"/>
                  </a:lnTo>
                  <a:lnTo>
                    <a:pt x="7818" y="129670"/>
                  </a:lnTo>
                  <a:lnTo>
                    <a:pt x="13665" y="140703"/>
                  </a:lnTo>
                  <a:lnTo>
                    <a:pt x="92392" y="286638"/>
                  </a:lnTo>
                  <a:lnTo>
                    <a:pt x="98196" y="286638"/>
                  </a:lnTo>
                  <a:lnTo>
                    <a:pt x="177088" y="140258"/>
                  </a:lnTo>
                  <a:lnTo>
                    <a:pt x="190487" y="93294"/>
                  </a:lnTo>
                  <a:lnTo>
                    <a:pt x="183201" y="57137"/>
                  </a:lnTo>
                  <a:lnTo>
                    <a:pt x="162953" y="27535"/>
                  </a:lnTo>
                  <a:lnTo>
                    <a:pt x="132790" y="7488"/>
                  </a:lnTo>
                  <a:lnTo>
                    <a:pt x="95757" y="0"/>
                  </a:lnTo>
                  <a:close/>
                </a:path>
              </a:pathLst>
            </a:custGeom>
            <a:solidFill>
              <a:srgbClr val="34898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1" name="object 71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1178361" y="1545531"/>
              <a:ext cx="156540" cy="152514"/>
            </a:xfrm>
            <a:prstGeom prst="rect">
              <a:avLst/>
            </a:prstGeom>
          </p:spPr>
        </p:pic>
        <p:pic>
          <p:nvPicPr>
            <p:cNvPr id="72" name="object 72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10479599" y="627796"/>
              <a:ext cx="1415999" cy="1415999"/>
            </a:xfrm>
            <a:prstGeom prst="rect">
              <a:avLst/>
            </a:prstGeom>
          </p:spPr>
        </p:pic>
      </p:grpSp>
      <p:sp>
        <p:nvSpPr>
          <p:cNvPr id="73" name="object 7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t>NRAP</a:t>
            </a:r>
            <a:r>
              <a:rPr spc="-25"/>
              <a:t> </a:t>
            </a:r>
            <a:r>
              <a:t>impact</a:t>
            </a:r>
            <a:r>
              <a:rPr spc="-20"/>
              <a:t> </a:t>
            </a:r>
            <a:r>
              <a:t>report</a:t>
            </a:r>
            <a:r>
              <a:rPr spc="-25"/>
              <a:t> </a:t>
            </a:r>
            <a:r>
              <a:t>2025</a:t>
            </a:r>
            <a:r>
              <a:rPr spc="-20"/>
              <a:t> </a:t>
            </a:r>
            <a:r>
              <a:t>|</a:t>
            </a:r>
            <a:r>
              <a:rPr spc="-25"/>
              <a:t> </a:t>
            </a:r>
            <a:r>
              <a:t>©</a:t>
            </a:r>
            <a:r>
              <a:rPr spc="-20"/>
              <a:t> </a:t>
            </a:r>
            <a:r>
              <a:rPr spc="-10"/>
              <a:t>Royal</a:t>
            </a:r>
            <a:r>
              <a:rPr spc="-20"/>
              <a:t> </a:t>
            </a:r>
            <a:r>
              <a:t>College</a:t>
            </a:r>
            <a:r>
              <a:rPr spc="-25"/>
              <a:t> </a:t>
            </a:r>
            <a:r>
              <a:t>of</a:t>
            </a:r>
            <a:r>
              <a:rPr spc="-20"/>
              <a:t> </a:t>
            </a:r>
            <a:r>
              <a:t>Physicians,</a:t>
            </a:r>
            <a:r>
              <a:rPr spc="-25"/>
              <a:t> </a:t>
            </a:r>
            <a:r>
              <a:t>September</a:t>
            </a:r>
            <a:r>
              <a:rPr spc="-20"/>
              <a:t> 2025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CP new colours 1">
      <a:dk1>
        <a:srgbClr val="4C585A"/>
      </a:dk1>
      <a:lt1>
        <a:srgbClr val="FFFFFF"/>
      </a:lt1>
      <a:dk2>
        <a:srgbClr val="1B273F"/>
      </a:dk2>
      <a:lt2>
        <a:srgbClr val="0081B9"/>
      </a:lt2>
      <a:accent1>
        <a:srgbClr val="DE3DFE"/>
      </a:accent1>
      <a:accent2>
        <a:srgbClr val="7381E5"/>
      </a:accent2>
      <a:accent3>
        <a:srgbClr val="58D7A1"/>
      </a:accent3>
      <a:accent4>
        <a:srgbClr val="33888C"/>
      </a:accent4>
      <a:accent5>
        <a:srgbClr val="FE9761"/>
      </a:accent5>
      <a:accent6>
        <a:srgbClr val="FECC52"/>
      </a:accent6>
      <a:hlink>
        <a:srgbClr val="4C585A"/>
      </a:hlink>
      <a:folHlink>
        <a:srgbClr val="4C585A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9225902-e28a-4f93-8698-7034769f5eb3" xsi:nil="true"/>
    <lcf76f155ced4ddcb4097134ff3c332f xmlns="f1a5f34e-7fe3-4ddf-a408-9f081236fa9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16C8417C0B6D4AB06FED142CFD6E8B" ma:contentTypeVersion="16" ma:contentTypeDescription="Create a new document." ma:contentTypeScope="" ma:versionID="43eb203cc05f837d09433e2347841669">
  <xsd:schema xmlns:xsd="http://www.w3.org/2001/XMLSchema" xmlns:xs="http://www.w3.org/2001/XMLSchema" xmlns:p="http://schemas.microsoft.com/office/2006/metadata/properties" xmlns:ns2="f1a5f34e-7fe3-4ddf-a408-9f081236fa99" xmlns:ns3="a9225902-e28a-4f93-8698-7034769f5eb3" targetNamespace="http://schemas.microsoft.com/office/2006/metadata/properties" ma:root="true" ma:fieldsID="35b10e1bc53dee3d17659eb2bd262213" ns2:_="" ns3:_="">
    <xsd:import namespace="f1a5f34e-7fe3-4ddf-a408-9f081236fa99"/>
    <xsd:import namespace="a9225902-e28a-4f93-8698-7034769f5e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a5f34e-7fe3-4ddf-a408-9f081236f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4172af68-8bf1-42eb-b08f-23998ba04e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225902-e28a-4f93-8698-7034769f5e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ccd56795-fb56-49c2-bebb-9b680712aaca}" ma:internalName="TaxCatchAll" ma:showField="CatchAllData" ma:web="a9225902-e28a-4f93-8698-7034769f5e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CB1124D-D7F1-43C1-91A0-F75FC61FCBB0}">
  <ds:schemaRefs>
    <ds:schemaRef ds:uri="a9225902-e28a-4f93-8698-7034769f5eb3"/>
    <ds:schemaRef ds:uri="f1a5f34e-7fe3-4ddf-a408-9f081236fa9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1CAF230-59ED-4F3F-97A4-0562D1E08C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9B26D9-97E5-4A09-9761-BD6821A01CDF}">
  <ds:schemaRefs>
    <ds:schemaRef ds:uri="a9225902-e28a-4f93-8698-7034769f5eb3"/>
    <ds:schemaRef ds:uri="f1a5f34e-7fe3-4ddf-a408-9f081236fa9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Custom</PresentationFormat>
  <Slides>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NRAP impact report 2025</vt:lpstr>
      <vt:lpstr>National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Peter Van-Geffen</dc:creator>
  <cp:revision>1</cp:revision>
  <dcterms:created xsi:type="dcterms:W3CDTF">2025-09-08T11:51:24Z</dcterms:created>
  <dcterms:modified xsi:type="dcterms:W3CDTF">2025-09-08T13:30:40Z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2025-09-03T00:00:00Z</vt:filetime>
  </property>
  <property fmtid="{D5CDD505-2E9C-101B-9397-08002B2CF9AE}" pid="3" name="Creator">
    <vt:lpwstr>Adobe InDesign 20.5 (Macintosh)</vt:lpwstr>
  </property>
  <property fmtid="{D5CDD505-2E9C-101B-9397-08002B2CF9AE}" pid="4" name="LastSaved">
    <vt:filetime>2025-09-08T00:00:00Z</vt:filetime>
  </property>
  <property fmtid="{D5CDD505-2E9C-101B-9397-08002B2CF9AE}" pid="5" name="Producer">
    <vt:lpwstr>Adobe PDF Library 17.0</vt:lpwstr>
  </property>
  <property fmtid="{D5CDD505-2E9C-101B-9397-08002B2CF9AE}" pid="6" name="MediaServiceImageTags">
    <vt:lpwstr/>
  </property>
  <property fmtid="{D5CDD505-2E9C-101B-9397-08002B2CF9AE}" pid="7" name="ContentTypeId">
    <vt:lpwstr>0x0101002816C8417C0B6D4AB06FED142CFD6E8B</vt:lpwstr>
  </property>
</Properties>
</file>