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5" r:id="rId3"/>
    <p:sldMasterId id="2147483659" r:id="rId4"/>
    <p:sldMasterId id="2147483664" r:id="rId5"/>
    <p:sldMasterId id="2147483671" r:id="rId6"/>
    <p:sldMasterId id="2147483677" r:id="rId7"/>
    <p:sldMasterId id="2147483685" r:id="rId8"/>
    <p:sldMasterId id="2147483706" r:id="rId9"/>
    <p:sldMasterId id="2147483724" r:id="rId10"/>
  </p:sldMasterIdLst>
  <p:notesMasterIdLst>
    <p:notesMasterId r:id="rId56"/>
  </p:notesMasterIdLst>
  <p:sldIdLst>
    <p:sldId id="256" r:id="rId11"/>
    <p:sldId id="282" r:id="rId12"/>
    <p:sldId id="2147475060" r:id="rId13"/>
    <p:sldId id="2147475082" r:id="rId14"/>
    <p:sldId id="321" r:id="rId15"/>
    <p:sldId id="329" r:id="rId16"/>
    <p:sldId id="2147475077" r:id="rId17"/>
    <p:sldId id="466" r:id="rId18"/>
    <p:sldId id="441" r:id="rId19"/>
    <p:sldId id="2147475033" r:id="rId20"/>
    <p:sldId id="2147475021" r:id="rId21"/>
    <p:sldId id="2147475034" r:id="rId22"/>
    <p:sldId id="2147475026" r:id="rId23"/>
    <p:sldId id="2147475028" r:id="rId24"/>
    <p:sldId id="2147475027" r:id="rId25"/>
    <p:sldId id="2147475035" r:id="rId26"/>
    <p:sldId id="2147475070" r:id="rId27"/>
    <p:sldId id="2147475076" r:id="rId28"/>
    <p:sldId id="2147475078" r:id="rId29"/>
    <p:sldId id="2147475084" r:id="rId30"/>
    <p:sldId id="2147475079" r:id="rId31"/>
    <p:sldId id="349" r:id="rId32"/>
    <p:sldId id="352" r:id="rId33"/>
    <p:sldId id="378" r:id="rId34"/>
    <p:sldId id="379" r:id="rId35"/>
    <p:sldId id="383" r:id="rId36"/>
    <p:sldId id="381" r:id="rId37"/>
    <p:sldId id="382" r:id="rId38"/>
    <p:sldId id="2147475083" r:id="rId39"/>
    <p:sldId id="2147475080" r:id="rId40"/>
    <p:sldId id="2147475067" r:id="rId41"/>
    <p:sldId id="982" r:id="rId42"/>
    <p:sldId id="257" r:id="rId43"/>
    <p:sldId id="259" r:id="rId44"/>
    <p:sldId id="1086" r:id="rId45"/>
    <p:sldId id="1082" r:id="rId46"/>
    <p:sldId id="1083" r:id="rId47"/>
    <p:sldId id="258" r:id="rId48"/>
    <p:sldId id="262" r:id="rId49"/>
    <p:sldId id="1087" r:id="rId50"/>
    <p:sldId id="934" r:id="rId51"/>
    <p:sldId id="2147475057" r:id="rId52"/>
    <p:sldId id="2147475013" r:id="rId53"/>
    <p:sldId id="2147475071" r:id="rId54"/>
    <p:sldId id="280" r:id="rId55"/>
  </p:sldIdLst>
  <p:sldSz cx="9144000" cy="6858000" type="screen4x3"/>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ia Ashman" initials="LA" lastIdx="1" clrIdx="0">
    <p:extLst>
      <p:ext uri="{19B8F6BF-5375-455C-9EA6-DF929625EA0E}">
        <p15:presenceInfo xmlns:p15="http://schemas.microsoft.com/office/powerpoint/2012/main" userId="Lacia Ash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B2"/>
    <a:srgbClr val="CCA11B"/>
    <a:srgbClr val="FA5050"/>
    <a:srgbClr val="C0396F"/>
    <a:srgbClr val="00B2D9"/>
    <a:srgbClr val="050032"/>
    <a:srgbClr val="0218BE"/>
    <a:srgbClr val="0A0032"/>
    <a:srgbClr val="0A0018"/>
    <a:srgbClr val="4F2E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283" autoAdjust="0"/>
  </p:normalViewPr>
  <p:slideViewPr>
    <p:cSldViewPr snapToGrid="0" snapToObjects="1">
      <p:cViewPr varScale="1">
        <p:scale>
          <a:sx n="86" d="100"/>
          <a:sy n="86" d="100"/>
        </p:scale>
        <p:origin x="2364" y="84"/>
      </p:cViewPr>
      <p:guideLst>
        <p:guide orient="horz" pos="2160"/>
        <p:guide pos="2880"/>
      </p:guideLst>
    </p:cSldViewPr>
  </p:slideViewPr>
  <p:outlineViewPr>
    <p:cViewPr>
      <p:scale>
        <a:sx n="33" d="100"/>
        <a:sy n="33" d="100"/>
      </p:scale>
      <p:origin x="0" y="-10464"/>
    </p:cViewPr>
  </p:outlineViewPr>
  <p:notesTextViewPr>
    <p:cViewPr>
      <p:scale>
        <a:sx n="100" d="100"/>
        <a:sy n="100" d="100"/>
      </p:scale>
      <p:origin x="0" y="0"/>
    </p:cViewPr>
  </p:notesTextViewPr>
  <p:sorterViewPr>
    <p:cViewPr>
      <p:scale>
        <a:sx n="100" d="100"/>
        <a:sy n="100" d="100"/>
      </p:scale>
      <p:origin x="0" y="-21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68A166-00DE-4E78-89F3-50808BE24CC9}"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en-GB"/>
        </a:p>
      </dgm:t>
    </dgm:pt>
    <dgm:pt modelId="{51B4D85C-161D-4C8E-8842-E81013E555D8}">
      <dgm:prSet phldrT="[Text]" custT="1"/>
      <dgm:spPr>
        <a:gradFill rotWithShape="0">
          <a:gsLst>
            <a:gs pos="84000">
              <a:schemeClr val="bg1"/>
            </a:gs>
            <a:gs pos="100000">
              <a:srgbClr val="002060"/>
            </a:gs>
          </a:gsLst>
        </a:gradFill>
      </dgm:spPr>
      <dgm:t>
        <a:bodyPr/>
        <a:lstStyle/>
        <a:p>
          <a:pPr algn="ctr"/>
          <a:r>
            <a:rPr lang="en-GB" sz="2000" b="1" dirty="0">
              <a:solidFill>
                <a:srgbClr val="002060"/>
              </a:solidFill>
              <a:latin typeface="Aptos" panose="020B0004020202020204" pitchFamily="34" charset="0"/>
              <a:ea typeface="Noto Sans Symbols"/>
              <a:cs typeface="Noto Sans Symbols"/>
            </a:rPr>
            <a:t>Only 10% of nurses documented ED</a:t>
          </a:r>
          <a:endParaRPr lang="en-GB" sz="2000" b="1" dirty="0"/>
        </a:p>
      </dgm:t>
    </dgm:pt>
    <dgm:pt modelId="{63243160-9134-4B85-AD03-08D5009ECA36}" type="parTrans" cxnId="{D8448343-4A75-4DB4-864D-B9AF935E3471}">
      <dgm:prSet/>
      <dgm:spPr/>
      <dgm:t>
        <a:bodyPr/>
        <a:lstStyle/>
        <a:p>
          <a:endParaRPr lang="en-GB"/>
        </a:p>
      </dgm:t>
    </dgm:pt>
    <dgm:pt modelId="{F18B8A6C-F2A3-4E08-82BD-CBD722ECBE82}" type="sibTrans" cxnId="{D8448343-4A75-4DB4-864D-B9AF935E3471}">
      <dgm:prSet/>
      <dgm:spPr/>
      <dgm:t>
        <a:bodyPr/>
        <a:lstStyle/>
        <a:p>
          <a:endParaRPr lang="en-GB"/>
        </a:p>
      </dgm:t>
    </dgm:pt>
    <dgm:pt modelId="{477D5732-19D5-426A-B85D-C18C528DAE11}">
      <dgm:prSet phldrT="[Text]" custT="1"/>
      <dgm:spPr>
        <a:gradFill rotWithShape="0">
          <a:gsLst>
            <a:gs pos="84000">
              <a:schemeClr val="bg1"/>
            </a:gs>
            <a:gs pos="100000">
              <a:srgbClr val="002060"/>
            </a:gs>
          </a:gsLst>
        </a:gradFill>
      </dgm:spPr>
      <dgm:t>
        <a:bodyPr/>
        <a:lstStyle/>
        <a:p>
          <a:pPr algn="ctr">
            <a:buSzPts val="1000"/>
          </a:pPr>
          <a:r>
            <a:rPr lang="en-GB" sz="2000" b="1" dirty="0">
              <a:solidFill>
                <a:srgbClr val="002060"/>
              </a:solidFill>
              <a:latin typeface="Aptos" panose="020B0004020202020204" pitchFamily="34" charset="0"/>
              <a:ea typeface="Noto Sans Symbols"/>
              <a:cs typeface="Noto Sans Symbols"/>
            </a:rPr>
            <a:t>No standardised screening tool was integrated into the electronic medical record (EMR)</a:t>
          </a:r>
          <a:endParaRPr lang="en-GB" sz="2000" b="1" dirty="0"/>
        </a:p>
      </dgm:t>
    </dgm:pt>
    <dgm:pt modelId="{57287FEC-0670-4F80-802D-CBB8CC6BA882}" type="parTrans" cxnId="{5F63D2B9-4F2B-4A01-82D7-DCE40B028A32}">
      <dgm:prSet/>
      <dgm:spPr/>
      <dgm:t>
        <a:bodyPr/>
        <a:lstStyle/>
        <a:p>
          <a:endParaRPr lang="en-GB"/>
        </a:p>
      </dgm:t>
    </dgm:pt>
    <dgm:pt modelId="{1E5971D6-8C60-4B17-A30E-A0DE494530C1}" type="sibTrans" cxnId="{5F63D2B9-4F2B-4A01-82D7-DCE40B028A32}">
      <dgm:prSet/>
      <dgm:spPr/>
      <dgm:t>
        <a:bodyPr/>
        <a:lstStyle/>
        <a:p>
          <a:endParaRPr lang="en-GB"/>
        </a:p>
      </dgm:t>
    </dgm:pt>
    <dgm:pt modelId="{E8F2B0A5-3ED9-4459-BB2D-2695606A81D4}">
      <dgm:prSet phldrT="[Text]" custT="1"/>
      <dgm:spPr>
        <a:gradFill rotWithShape="0">
          <a:gsLst>
            <a:gs pos="84000">
              <a:schemeClr val="bg1"/>
            </a:gs>
            <a:gs pos="100000">
              <a:srgbClr val="002060"/>
            </a:gs>
          </a:gsLst>
        </a:gradFill>
      </dgm:spPr>
      <dgm:t>
        <a:bodyPr/>
        <a:lstStyle/>
        <a:p>
          <a:pPr algn="ctr">
            <a:buSzPts val="1000"/>
          </a:pPr>
          <a:r>
            <a:rPr lang="en-GB" sz="2000" b="1" dirty="0">
              <a:solidFill>
                <a:srgbClr val="002060"/>
              </a:solidFill>
              <a:latin typeface="Aptos" panose="020B0004020202020204" pitchFamily="34" charset="0"/>
              <a:ea typeface="Noto Sans Symbols"/>
              <a:cs typeface="Noto Sans Symbols"/>
            </a:rPr>
            <a:t>Staff reported a moderate-to-high impact of ED on patients, families, and hospital resources</a:t>
          </a:r>
          <a:endParaRPr lang="en-GB" sz="2000" b="1" dirty="0"/>
        </a:p>
      </dgm:t>
    </dgm:pt>
    <dgm:pt modelId="{6A83FF61-841A-463A-B35B-B36EB8121D3C}" type="parTrans" cxnId="{CBCDAD32-CD13-40B5-A6C6-530CB65E3D05}">
      <dgm:prSet/>
      <dgm:spPr/>
      <dgm:t>
        <a:bodyPr/>
        <a:lstStyle/>
        <a:p>
          <a:endParaRPr lang="en-GB"/>
        </a:p>
      </dgm:t>
    </dgm:pt>
    <dgm:pt modelId="{D4325C24-4E00-4ED2-AD36-4FA6988AE76D}" type="sibTrans" cxnId="{CBCDAD32-CD13-40B5-A6C6-530CB65E3D05}">
      <dgm:prSet/>
      <dgm:spPr/>
      <dgm:t>
        <a:bodyPr/>
        <a:lstStyle/>
        <a:p>
          <a:endParaRPr lang="en-GB"/>
        </a:p>
      </dgm:t>
    </dgm:pt>
    <dgm:pt modelId="{1F183DAC-314C-46FB-A30E-28DC9842CDEF}" type="pres">
      <dgm:prSet presAssocID="{B568A166-00DE-4E78-89F3-50808BE24CC9}" presName="linear" presStyleCnt="0">
        <dgm:presLayoutVars>
          <dgm:dir/>
          <dgm:animLvl val="lvl"/>
          <dgm:resizeHandles val="exact"/>
        </dgm:presLayoutVars>
      </dgm:prSet>
      <dgm:spPr/>
    </dgm:pt>
    <dgm:pt modelId="{0732EE34-BB91-43D8-AA7E-E8E1AD17EA4E}" type="pres">
      <dgm:prSet presAssocID="{51B4D85C-161D-4C8E-8842-E81013E555D8}" presName="parentLin" presStyleCnt="0"/>
      <dgm:spPr/>
    </dgm:pt>
    <dgm:pt modelId="{628F5992-1FAC-4AFB-9DAE-11BBEF92BC6D}" type="pres">
      <dgm:prSet presAssocID="{51B4D85C-161D-4C8E-8842-E81013E555D8}" presName="parentLeftMargin" presStyleLbl="node1" presStyleIdx="0" presStyleCnt="3"/>
      <dgm:spPr/>
    </dgm:pt>
    <dgm:pt modelId="{84F82B0B-0A2D-4F32-8BC2-D0F3449F01C8}" type="pres">
      <dgm:prSet presAssocID="{51B4D85C-161D-4C8E-8842-E81013E555D8}" presName="parentText" presStyleLbl="node1" presStyleIdx="0" presStyleCnt="3" custScaleX="127342" custScaleY="204704">
        <dgm:presLayoutVars>
          <dgm:chMax val="0"/>
          <dgm:bulletEnabled val="1"/>
        </dgm:presLayoutVars>
      </dgm:prSet>
      <dgm:spPr/>
    </dgm:pt>
    <dgm:pt modelId="{3B93C64D-3D8A-4986-A8B1-94D3656C3C2F}" type="pres">
      <dgm:prSet presAssocID="{51B4D85C-161D-4C8E-8842-E81013E555D8}" presName="negativeSpace" presStyleCnt="0"/>
      <dgm:spPr/>
    </dgm:pt>
    <dgm:pt modelId="{3FAF06B9-17D1-47BB-96BC-AFC38CD37C66}" type="pres">
      <dgm:prSet presAssocID="{51B4D85C-161D-4C8E-8842-E81013E555D8}" presName="childText" presStyleLbl="conFgAcc1" presStyleIdx="0" presStyleCnt="3" custScaleY="76190">
        <dgm:presLayoutVars>
          <dgm:bulletEnabled val="1"/>
        </dgm:presLayoutVars>
      </dgm:prSet>
      <dgm:spPr>
        <a:gradFill flip="none" rotWithShape="1">
          <a:gsLst>
            <a:gs pos="75000">
              <a:srgbClr val="002060"/>
            </a:gs>
            <a:gs pos="25000">
              <a:srgbClr val="002060"/>
            </a:gs>
            <a:gs pos="90000">
              <a:schemeClr val="bg1"/>
            </a:gs>
            <a:gs pos="10000">
              <a:schemeClr val="accent1">
                <a:lumMod val="0"/>
                <a:lumOff val="100000"/>
              </a:schemeClr>
            </a:gs>
          </a:gsLst>
          <a:path path="circle">
            <a:fillToRect r="100000" b="100000"/>
          </a:path>
          <a:tileRect l="-100000" t="-100000"/>
        </a:gradFill>
        <a:ln>
          <a:noFill/>
        </a:ln>
      </dgm:spPr>
    </dgm:pt>
    <dgm:pt modelId="{D21E78DA-DF46-4306-A71A-2FE0B823774E}" type="pres">
      <dgm:prSet presAssocID="{F18B8A6C-F2A3-4E08-82BD-CBD722ECBE82}" presName="spaceBetweenRectangles" presStyleCnt="0"/>
      <dgm:spPr/>
    </dgm:pt>
    <dgm:pt modelId="{B7DEE81F-92E1-4921-AC2A-A16A26302C57}" type="pres">
      <dgm:prSet presAssocID="{477D5732-19D5-426A-B85D-C18C528DAE11}" presName="parentLin" presStyleCnt="0"/>
      <dgm:spPr/>
    </dgm:pt>
    <dgm:pt modelId="{4E1EF4B4-78CE-4C2D-9C2B-E7DBA5F1C6CD}" type="pres">
      <dgm:prSet presAssocID="{477D5732-19D5-426A-B85D-C18C528DAE11}" presName="parentLeftMargin" presStyleLbl="node1" presStyleIdx="0" presStyleCnt="3"/>
      <dgm:spPr/>
    </dgm:pt>
    <dgm:pt modelId="{1A3AFC78-8FCE-408C-8D00-61DF9774AEAD}" type="pres">
      <dgm:prSet presAssocID="{477D5732-19D5-426A-B85D-C18C528DAE11}" presName="parentText" presStyleLbl="node1" presStyleIdx="1" presStyleCnt="3" custScaleX="127342" custScaleY="204704">
        <dgm:presLayoutVars>
          <dgm:chMax val="0"/>
          <dgm:bulletEnabled val="1"/>
        </dgm:presLayoutVars>
      </dgm:prSet>
      <dgm:spPr/>
    </dgm:pt>
    <dgm:pt modelId="{27B9FD0C-5147-4133-A320-0BBDA36399D0}" type="pres">
      <dgm:prSet presAssocID="{477D5732-19D5-426A-B85D-C18C528DAE11}" presName="negativeSpace" presStyleCnt="0"/>
      <dgm:spPr/>
    </dgm:pt>
    <dgm:pt modelId="{B1A2E0AE-92B0-46E7-A07A-3F17FF155833}" type="pres">
      <dgm:prSet presAssocID="{477D5732-19D5-426A-B85D-C18C528DAE11}" presName="childText" presStyleLbl="conFgAcc1" presStyleIdx="1" presStyleCnt="3" custScaleY="76190">
        <dgm:presLayoutVars>
          <dgm:bulletEnabled val="1"/>
        </dgm:presLayoutVars>
      </dgm:prSet>
      <dgm:spPr>
        <a:gradFill flip="none" rotWithShape="1">
          <a:gsLst>
            <a:gs pos="75000">
              <a:srgbClr val="002060"/>
            </a:gs>
            <a:gs pos="25000">
              <a:srgbClr val="002060"/>
            </a:gs>
            <a:gs pos="90000">
              <a:schemeClr val="bg1"/>
            </a:gs>
            <a:gs pos="10000">
              <a:schemeClr val="accent1">
                <a:lumMod val="0"/>
                <a:lumOff val="100000"/>
              </a:schemeClr>
            </a:gs>
          </a:gsLst>
          <a:path path="circle">
            <a:fillToRect r="100000" b="100000"/>
          </a:path>
          <a:tileRect l="-100000" t="-100000"/>
        </a:gradFill>
        <a:ln>
          <a:noFill/>
        </a:ln>
      </dgm:spPr>
    </dgm:pt>
    <dgm:pt modelId="{E1AA2AF0-9C70-477A-BECF-8F4FE965C85C}" type="pres">
      <dgm:prSet presAssocID="{1E5971D6-8C60-4B17-A30E-A0DE494530C1}" presName="spaceBetweenRectangles" presStyleCnt="0"/>
      <dgm:spPr/>
    </dgm:pt>
    <dgm:pt modelId="{1CA74C06-B5A2-4FCF-88B7-430046A385A9}" type="pres">
      <dgm:prSet presAssocID="{E8F2B0A5-3ED9-4459-BB2D-2695606A81D4}" presName="parentLin" presStyleCnt="0"/>
      <dgm:spPr/>
    </dgm:pt>
    <dgm:pt modelId="{89BD13BC-AF29-4E3C-A056-1BACEB3354AA}" type="pres">
      <dgm:prSet presAssocID="{E8F2B0A5-3ED9-4459-BB2D-2695606A81D4}" presName="parentLeftMargin" presStyleLbl="node1" presStyleIdx="1" presStyleCnt="3"/>
      <dgm:spPr/>
    </dgm:pt>
    <dgm:pt modelId="{172B5E32-1997-41FC-A4E0-B11497DED240}" type="pres">
      <dgm:prSet presAssocID="{E8F2B0A5-3ED9-4459-BB2D-2695606A81D4}" presName="parentText" presStyleLbl="node1" presStyleIdx="2" presStyleCnt="3" custScaleX="127342" custScaleY="204704">
        <dgm:presLayoutVars>
          <dgm:chMax val="0"/>
          <dgm:bulletEnabled val="1"/>
        </dgm:presLayoutVars>
      </dgm:prSet>
      <dgm:spPr/>
    </dgm:pt>
    <dgm:pt modelId="{15A19E20-7567-4D58-A89B-3F0EB9D9F01B}" type="pres">
      <dgm:prSet presAssocID="{E8F2B0A5-3ED9-4459-BB2D-2695606A81D4}" presName="negativeSpace" presStyleCnt="0"/>
      <dgm:spPr/>
    </dgm:pt>
    <dgm:pt modelId="{CCEACA26-548E-4D4B-8765-89C79AC8A387}" type="pres">
      <dgm:prSet presAssocID="{E8F2B0A5-3ED9-4459-BB2D-2695606A81D4}" presName="childText" presStyleLbl="conFgAcc1" presStyleIdx="2" presStyleCnt="3" custScaleY="76190">
        <dgm:presLayoutVars>
          <dgm:bulletEnabled val="1"/>
        </dgm:presLayoutVars>
      </dgm:prSet>
      <dgm:spPr>
        <a:gradFill flip="none" rotWithShape="1">
          <a:gsLst>
            <a:gs pos="75000">
              <a:srgbClr val="002060"/>
            </a:gs>
            <a:gs pos="25000">
              <a:srgbClr val="002060"/>
            </a:gs>
            <a:gs pos="90000">
              <a:schemeClr val="bg1"/>
            </a:gs>
            <a:gs pos="10000">
              <a:schemeClr val="accent1">
                <a:lumMod val="0"/>
                <a:lumOff val="100000"/>
              </a:schemeClr>
            </a:gs>
          </a:gsLst>
          <a:path path="circle">
            <a:fillToRect r="100000" b="100000"/>
          </a:path>
          <a:tileRect l="-100000" t="-100000"/>
        </a:gradFill>
        <a:ln>
          <a:noFill/>
        </a:ln>
      </dgm:spPr>
    </dgm:pt>
  </dgm:ptLst>
  <dgm:cxnLst>
    <dgm:cxn modelId="{4C4D710B-145C-4C4B-8DA4-19A987CB25AE}" type="presOf" srcId="{E8F2B0A5-3ED9-4459-BB2D-2695606A81D4}" destId="{172B5E32-1997-41FC-A4E0-B11497DED240}" srcOrd="1" destOrd="0" presId="urn:microsoft.com/office/officeart/2005/8/layout/list1"/>
    <dgm:cxn modelId="{B17ACF10-53D4-413F-8BC6-011B1651EE42}" type="presOf" srcId="{51B4D85C-161D-4C8E-8842-E81013E555D8}" destId="{84F82B0B-0A2D-4F32-8BC2-D0F3449F01C8}" srcOrd="1" destOrd="0" presId="urn:microsoft.com/office/officeart/2005/8/layout/list1"/>
    <dgm:cxn modelId="{6DF96325-2C33-4E03-BE09-DE77B2CBD2E6}" type="presOf" srcId="{477D5732-19D5-426A-B85D-C18C528DAE11}" destId="{1A3AFC78-8FCE-408C-8D00-61DF9774AEAD}" srcOrd="1" destOrd="0" presId="urn:microsoft.com/office/officeart/2005/8/layout/list1"/>
    <dgm:cxn modelId="{CBCDAD32-CD13-40B5-A6C6-530CB65E3D05}" srcId="{B568A166-00DE-4E78-89F3-50808BE24CC9}" destId="{E8F2B0A5-3ED9-4459-BB2D-2695606A81D4}" srcOrd="2" destOrd="0" parTransId="{6A83FF61-841A-463A-B35B-B36EB8121D3C}" sibTransId="{D4325C24-4E00-4ED2-AD36-4FA6988AE76D}"/>
    <dgm:cxn modelId="{1CE78242-5D35-4F9C-91D7-80FF35F19A7C}" type="presOf" srcId="{B568A166-00DE-4E78-89F3-50808BE24CC9}" destId="{1F183DAC-314C-46FB-A30E-28DC9842CDEF}" srcOrd="0" destOrd="0" presId="urn:microsoft.com/office/officeart/2005/8/layout/list1"/>
    <dgm:cxn modelId="{D8448343-4A75-4DB4-864D-B9AF935E3471}" srcId="{B568A166-00DE-4E78-89F3-50808BE24CC9}" destId="{51B4D85C-161D-4C8E-8842-E81013E555D8}" srcOrd="0" destOrd="0" parTransId="{63243160-9134-4B85-AD03-08D5009ECA36}" sibTransId="{F18B8A6C-F2A3-4E08-82BD-CBD722ECBE82}"/>
    <dgm:cxn modelId="{3E87C79D-0E3D-404C-A6C1-818975724735}" type="presOf" srcId="{477D5732-19D5-426A-B85D-C18C528DAE11}" destId="{4E1EF4B4-78CE-4C2D-9C2B-E7DBA5F1C6CD}" srcOrd="0" destOrd="0" presId="urn:microsoft.com/office/officeart/2005/8/layout/list1"/>
    <dgm:cxn modelId="{5F63D2B9-4F2B-4A01-82D7-DCE40B028A32}" srcId="{B568A166-00DE-4E78-89F3-50808BE24CC9}" destId="{477D5732-19D5-426A-B85D-C18C528DAE11}" srcOrd="1" destOrd="0" parTransId="{57287FEC-0670-4F80-802D-CBB8CC6BA882}" sibTransId="{1E5971D6-8C60-4B17-A30E-A0DE494530C1}"/>
    <dgm:cxn modelId="{06480FC8-4564-4A50-BACF-2C702A8F4984}" type="presOf" srcId="{51B4D85C-161D-4C8E-8842-E81013E555D8}" destId="{628F5992-1FAC-4AFB-9DAE-11BBEF92BC6D}" srcOrd="0" destOrd="0" presId="urn:microsoft.com/office/officeart/2005/8/layout/list1"/>
    <dgm:cxn modelId="{13F350F8-8008-414C-B3FB-7594E4CEC581}" type="presOf" srcId="{E8F2B0A5-3ED9-4459-BB2D-2695606A81D4}" destId="{89BD13BC-AF29-4E3C-A056-1BACEB3354AA}" srcOrd="0" destOrd="0" presId="urn:microsoft.com/office/officeart/2005/8/layout/list1"/>
    <dgm:cxn modelId="{EF90B9A9-C003-4F53-8DDA-E7849D1D6B01}" type="presParOf" srcId="{1F183DAC-314C-46FB-A30E-28DC9842CDEF}" destId="{0732EE34-BB91-43D8-AA7E-E8E1AD17EA4E}" srcOrd="0" destOrd="0" presId="urn:microsoft.com/office/officeart/2005/8/layout/list1"/>
    <dgm:cxn modelId="{5324C9CA-D855-4E63-9D8C-F144EA5C4FB4}" type="presParOf" srcId="{0732EE34-BB91-43D8-AA7E-E8E1AD17EA4E}" destId="{628F5992-1FAC-4AFB-9DAE-11BBEF92BC6D}" srcOrd="0" destOrd="0" presId="urn:microsoft.com/office/officeart/2005/8/layout/list1"/>
    <dgm:cxn modelId="{2D3330EA-8622-4F55-99D6-45FF62B83054}" type="presParOf" srcId="{0732EE34-BB91-43D8-AA7E-E8E1AD17EA4E}" destId="{84F82B0B-0A2D-4F32-8BC2-D0F3449F01C8}" srcOrd="1" destOrd="0" presId="urn:microsoft.com/office/officeart/2005/8/layout/list1"/>
    <dgm:cxn modelId="{72DA4F83-E04F-431B-837B-52FC5260658D}" type="presParOf" srcId="{1F183DAC-314C-46FB-A30E-28DC9842CDEF}" destId="{3B93C64D-3D8A-4986-A8B1-94D3656C3C2F}" srcOrd="1" destOrd="0" presId="urn:microsoft.com/office/officeart/2005/8/layout/list1"/>
    <dgm:cxn modelId="{C3D51823-049C-430D-BC9D-42193B17C9CE}" type="presParOf" srcId="{1F183DAC-314C-46FB-A30E-28DC9842CDEF}" destId="{3FAF06B9-17D1-47BB-96BC-AFC38CD37C66}" srcOrd="2" destOrd="0" presId="urn:microsoft.com/office/officeart/2005/8/layout/list1"/>
    <dgm:cxn modelId="{89E26BF3-D0BD-448B-9392-4252BCE7F765}" type="presParOf" srcId="{1F183DAC-314C-46FB-A30E-28DC9842CDEF}" destId="{D21E78DA-DF46-4306-A71A-2FE0B823774E}" srcOrd="3" destOrd="0" presId="urn:microsoft.com/office/officeart/2005/8/layout/list1"/>
    <dgm:cxn modelId="{9D8CE1E9-B319-48EB-BE59-79D484662660}" type="presParOf" srcId="{1F183DAC-314C-46FB-A30E-28DC9842CDEF}" destId="{B7DEE81F-92E1-4921-AC2A-A16A26302C57}" srcOrd="4" destOrd="0" presId="urn:microsoft.com/office/officeart/2005/8/layout/list1"/>
    <dgm:cxn modelId="{3677B5C6-F628-402A-A205-AD334EAF8440}" type="presParOf" srcId="{B7DEE81F-92E1-4921-AC2A-A16A26302C57}" destId="{4E1EF4B4-78CE-4C2D-9C2B-E7DBA5F1C6CD}" srcOrd="0" destOrd="0" presId="urn:microsoft.com/office/officeart/2005/8/layout/list1"/>
    <dgm:cxn modelId="{E17A9DC5-BDA9-4CAF-89CB-4EE1BADB9822}" type="presParOf" srcId="{B7DEE81F-92E1-4921-AC2A-A16A26302C57}" destId="{1A3AFC78-8FCE-408C-8D00-61DF9774AEAD}" srcOrd="1" destOrd="0" presId="urn:microsoft.com/office/officeart/2005/8/layout/list1"/>
    <dgm:cxn modelId="{8A792815-273F-4ED3-A352-3D2A929D188B}" type="presParOf" srcId="{1F183DAC-314C-46FB-A30E-28DC9842CDEF}" destId="{27B9FD0C-5147-4133-A320-0BBDA36399D0}" srcOrd="5" destOrd="0" presId="urn:microsoft.com/office/officeart/2005/8/layout/list1"/>
    <dgm:cxn modelId="{950C8E59-E57F-4B7C-8FA4-1AFB4A5D2480}" type="presParOf" srcId="{1F183DAC-314C-46FB-A30E-28DC9842CDEF}" destId="{B1A2E0AE-92B0-46E7-A07A-3F17FF155833}" srcOrd="6" destOrd="0" presId="urn:microsoft.com/office/officeart/2005/8/layout/list1"/>
    <dgm:cxn modelId="{E770BB10-AA27-4AC7-B344-BCB4ECE0F202}" type="presParOf" srcId="{1F183DAC-314C-46FB-A30E-28DC9842CDEF}" destId="{E1AA2AF0-9C70-477A-BECF-8F4FE965C85C}" srcOrd="7" destOrd="0" presId="urn:microsoft.com/office/officeart/2005/8/layout/list1"/>
    <dgm:cxn modelId="{66CC3BC2-C6B8-4601-9262-7A8E55E32EE0}" type="presParOf" srcId="{1F183DAC-314C-46FB-A30E-28DC9842CDEF}" destId="{1CA74C06-B5A2-4FCF-88B7-430046A385A9}" srcOrd="8" destOrd="0" presId="urn:microsoft.com/office/officeart/2005/8/layout/list1"/>
    <dgm:cxn modelId="{247E3DDE-1F00-4047-B7BA-B7154B6397F4}" type="presParOf" srcId="{1CA74C06-B5A2-4FCF-88B7-430046A385A9}" destId="{89BD13BC-AF29-4E3C-A056-1BACEB3354AA}" srcOrd="0" destOrd="0" presId="urn:microsoft.com/office/officeart/2005/8/layout/list1"/>
    <dgm:cxn modelId="{A35A97BA-3224-4C29-902E-655E1ACA021B}" type="presParOf" srcId="{1CA74C06-B5A2-4FCF-88B7-430046A385A9}" destId="{172B5E32-1997-41FC-A4E0-B11497DED240}" srcOrd="1" destOrd="0" presId="urn:microsoft.com/office/officeart/2005/8/layout/list1"/>
    <dgm:cxn modelId="{44BA5E62-9311-483B-9762-7A6F9C9BCBAC}" type="presParOf" srcId="{1F183DAC-314C-46FB-A30E-28DC9842CDEF}" destId="{15A19E20-7567-4D58-A89B-3F0EB9D9F01B}" srcOrd="9" destOrd="0" presId="urn:microsoft.com/office/officeart/2005/8/layout/list1"/>
    <dgm:cxn modelId="{9B248898-898E-45C8-9033-FDF1A2D0AD84}" type="presParOf" srcId="{1F183DAC-314C-46FB-A30E-28DC9842CDEF}" destId="{CCEACA26-548E-4D4B-8765-89C79AC8A38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E952C-6D58-4B5A-9C08-544985BF595E}" type="doc">
      <dgm:prSet loTypeId="urn:microsoft.com/office/officeart/2005/8/layout/cycle8" loCatId="cycle" qsTypeId="urn:microsoft.com/office/officeart/2005/8/quickstyle/3d9" qsCatId="3D" csTypeId="urn:microsoft.com/office/officeart/2005/8/colors/accent1_2" csCatId="accent1" phldr="1"/>
      <dgm:spPr/>
    </dgm:pt>
    <dgm:pt modelId="{54C66131-F576-4592-B6C4-259301BE2250}">
      <dgm:prSet phldrT="[Text]"/>
      <dgm:spPr/>
      <dgm:t>
        <a:bodyPr/>
        <a:lstStyle/>
        <a:p>
          <a:r>
            <a:rPr lang="en-GB" dirty="0"/>
            <a:t>Plan</a:t>
          </a:r>
        </a:p>
      </dgm:t>
    </dgm:pt>
    <dgm:pt modelId="{F999ABBD-7473-424C-93CB-345C0D3FD544}" type="parTrans" cxnId="{78C03ACD-769D-405B-8E94-D4C5E8B3AF7E}">
      <dgm:prSet/>
      <dgm:spPr/>
      <dgm:t>
        <a:bodyPr/>
        <a:lstStyle/>
        <a:p>
          <a:endParaRPr lang="en-GB"/>
        </a:p>
      </dgm:t>
    </dgm:pt>
    <dgm:pt modelId="{790C2980-718D-40E7-AA28-563A3129FC43}" type="sibTrans" cxnId="{78C03ACD-769D-405B-8E94-D4C5E8B3AF7E}">
      <dgm:prSet/>
      <dgm:spPr/>
      <dgm:t>
        <a:bodyPr/>
        <a:lstStyle/>
        <a:p>
          <a:endParaRPr lang="en-GB"/>
        </a:p>
      </dgm:t>
    </dgm:pt>
    <dgm:pt modelId="{56CD0BD7-62AB-42F1-9C45-670FCD90026A}">
      <dgm:prSet phldrT="[Text]"/>
      <dgm:spPr/>
      <dgm:t>
        <a:bodyPr/>
        <a:lstStyle/>
        <a:p>
          <a:r>
            <a:rPr lang="en-GB" dirty="0"/>
            <a:t>Do</a:t>
          </a:r>
        </a:p>
      </dgm:t>
    </dgm:pt>
    <dgm:pt modelId="{420FBBC5-E52A-43D0-88DF-22C968864BDE}" type="parTrans" cxnId="{028ACE1B-5A33-4C03-B4D1-949428EC3680}">
      <dgm:prSet/>
      <dgm:spPr/>
      <dgm:t>
        <a:bodyPr/>
        <a:lstStyle/>
        <a:p>
          <a:endParaRPr lang="en-GB"/>
        </a:p>
      </dgm:t>
    </dgm:pt>
    <dgm:pt modelId="{8D94017A-C7A3-4FF3-985F-4B5908D5221C}" type="sibTrans" cxnId="{028ACE1B-5A33-4C03-B4D1-949428EC3680}">
      <dgm:prSet/>
      <dgm:spPr/>
      <dgm:t>
        <a:bodyPr/>
        <a:lstStyle/>
        <a:p>
          <a:endParaRPr lang="en-GB"/>
        </a:p>
      </dgm:t>
    </dgm:pt>
    <dgm:pt modelId="{85300596-66EC-4DE5-9563-D9882F87D9FD}">
      <dgm:prSet phldrT="[Text]"/>
      <dgm:spPr/>
      <dgm:t>
        <a:bodyPr/>
        <a:lstStyle/>
        <a:p>
          <a:r>
            <a:rPr lang="en-GB" dirty="0"/>
            <a:t>Study</a:t>
          </a:r>
        </a:p>
      </dgm:t>
    </dgm:pt>
    <dgm:pt modelId="{D68A3935-DF0A-48F1-9D15-D1CDFA14095E}" type="parTrans" cxnId="{A1C4490C-CE42-40CE-94BA-3F2A99E369A5}">
      <dgm:prSet/>
      <dgm:spPr/>
      <dgm:t>
        <a:bodyPr/>
        <a:lstStyle/>
        <a:p>
          <a:endParaRPr lang="en-GB"/>
        </a:p>
      </dgm:t>
    </dgm:pt>
    <dgm:pt modelId="{1617B088-6D01-4539-9452-AD674A527092}" type="sibTrans" cxnId="{A1C4490C-CE42-40CE-94BA-3F2A99E369A5}">
      <dgm:prSet/>
      <dgm:spPr/>
      <dgm:t>
        <a:bodyPr/>
        <a:lstStyle/>
        <a:p>
          <a:endParaRPr lang="en-GB"/>
        </a:p>
      </dgm:t>
    </dgm:pt>
    <dgm:pt modelId="{02128855-49C6-4781-BE3E-8FC35B636923}">
      <dgm:prSet phldrT="[Text]"/>
      <dgm:spPr/>
      <dgm:t>
        <a:bodyPr/>
        <a:lstStyle/>
        <a:p>
          <a:r>
            <a:rPr lang="en-GB" dirty="0"/>
            <a:t>Act</a:t>
          </a:r>
        </a:p>
      </dgm:t>
    </dgm:pt>
    <dgm:pt modelId="{F33A517E-5662-4BAC-8E9A-F2566E8AE6D7}" type="parTrans" cxnId="{D4B0191E-8D5E-434A-8EE0-1A44388AB559}">
      <dgm:prSet/>
      <dgm:spPr/>
      <dgm:t>
        <a:bodyPr/>
        <a:lstStyle/>
        <a:p>
          <a:endParaRPr lang="en-GB"/>
        </a:p>
      </dgm:t>
    </dgm:pt>
    <dgm:pt modelId="{01710375-B5AB-4B9F-9BB6-F0BE25740069}" type="sibTrans" cxnId="{D4B0191E-8D5E-434A-8EE0-1A44388AB559}">
      <dgm:prSet/>
      <dgm:spPr/>
      <dgm:t>
        <a:bodyPr/>
        <a:lstStyle/>
        <a:p>
          <a:endParaRPr lang="en-GB"/>
        </a:p>
      </dgm:t>
    </dgm:pt>
    <dgm:pt modelId="{5979841D-D886-4D17-9E0D-C43FCEE85A2E}" type="pres">
      <dgm:prSet presAssocID="{372E952C-6D58-4B5A-9C08-544985BF595E}" presName="compositeShape" presStyleCnt="0">
        <dgm:presLayoutVars>
          <dgm:chMax val="7"/>
          <dgm:dir/>
          <dgm:resizeHandles val="exact"/>
        </dgm:presLayoutVars>
      </dgm:prSet>
      <dgm:spPr/>
    </dgm:pt>
    <dgm:pt modelId="{68B7DB34-8E7A-4029-8BDD-403B9719F8DC}" type="pres">
      <dgm:prSet presAssocID="{372E952C-6D58-4B5A-9C08-544985BF595E}" presName="wedge1" presStyleLbl="node1" presStyleIdx="0" presStyleCnt="4"/>
      <dgm:spPr/>
    </dgm:pt>
    <dgm:pt modelId="{2E378C8C-DA8A-461D-A99A-AC5253360CB4}" type="pres">
      <dgm:prSet presAssocID="{372E952C-6D58-4B5A-9C08-544985BF595E}" presName="dummy1a" presStyleCnt="0"/>
      <dgm:spPr/>
    </dgm:pt>
    <dgm:pt modelId="{4712B014-287D-4A8D-8369-849E50D073C0}" type="pres">
      <dgm:prSet presAssocID="{372E952C-6D58-4B5A-9C08-544985BF595E}" presName="dummy1b" presStyleCnt="0"/>
      <dgm:spPr/>
    </dgm:pt>
    <dgm:pt modelId="{24D85CA0-1F8F-4DBD-8CBA-FC3D508CF87F}" type="pres">
      <dgm:prSet presAssocID="{372E952C-6D58-4B5A-9C08-544985BF595E}" presName="wedge1Tx" presStyleLbl="node1" presStyleIdx="0" presStyleCnt="4">
        <dgm:presLayoutVars>
          <dgm:chMax val="0"/>
          <dgm:chPref val="0"/>
          <dgm:bulletEnabled val="1"/>
        </dgm:presLayoutVars>
      </dgm:prSet>
      <dgm:spPr/>
    </dgm:pt>
    <dgm:pt modelId="{CF3EA471-4532-4A4B-A82E-18379B417D51}" type="pres">
      <dgm:prSet presAssocID="{372E952C-6D58-4B5A-9C08-544985BF595E}" presName="wedge2" presStyleLbl="node1" presStyleIdx="1" presStyleCnt="4"/>
      <dgm:spPr/>
    </dgm:pt>
    <dgm:pt modelId="{541BFE4F-8255-461A-8361-E4F3A7CCEC4D}" type="pres">
      <dgm:prSet presAssocID="{372E952C-6D58-4B5A-9C08-544985BF595E}" presName="dummy2a" presStyleCnt="0"/>
      <dgm:spPr/>
    </dgm:pt>
    <dgm:pt modelId="{9882C8C2-590D-4253-A522-74C6423BD439}" type="pres">
      <dgm:prSet presAssocID="{372E952C-6D58-4B5A-9C08-544985BF595E}" presName="dummy2b" presStyleCnt="0"/>
      <dgm:spPr/>
    </dgm:pt>
    <dgm:pt modelId="{EF79F038-6C09-4071-9A41-F6500B4E061E}" type="pres">
      <dgm:prSet presAssocID="{372E952C-6D58-4B5A-9C08-544985BF595E}" presName="wedge2Tx" presStyleLbl="node1" presStyleIdx="1" presStyleCnt="4">
        <dgm:presLayoutVars>
          <dgm:chMax val="0"/>
          <dgm:chPref val="0"/>
          <dgm:bulletEnabled val="1"/>
        </dgm:presLayoutVars>
      </dgm:prSet>
      <dgm:spPr/>
    </dgm:pt>
    <dgm:pt modelId="{F230A27D-E439-4FC9-B425-1B490C4F2F54}" type="pres">
      <dgm:prSet presAssocID="{372E952C-6D58-4B5A-9C08-544985BF595E}" presName="wedge3" presStyleLbl="node1" presStyleIdx="2" presStyleCnt="4"/>
      <dgm:spPr/>
    </dgm:pt>
    <dgm:pt modelId="{87C05507-D82F-4A81-9325-097EEF1CD9C5}" type="pres">
      <dgm:prSet presAssocID="{372E952C-6D58-4B5A-9C08-544985BF595E}" presName="dummy3a" presStyleCnt="0"/>
      <dgm:spPr/>
    </dgm:pt>
    <dgm:pt modelId="{5C30A9E8-31F9-41E5-AA0F-BEA4DA669335}" type="pres">
      <dgm:prSet presAssocID="{372E952C-6D58-4B5A-9C08-544985BF595E}" presName="dummy3b" presStyleCnt="0"/>
      <dgm:spPr/>
    </dgm:pt>
    <dgm:pt modelId="{A7FF2C2D-05DE-492F-A6B4-C018CF54B7F5}" type="pres">
      <dgm:prSet presAssocID="{372E952C-6D58-4B5A-9C08-544985BF595E}" presName="wedge3Tx" presStyleLbl="node1" presStyleIdx="2" presStyleCnt="4">
        <dgm:presLayoutVars>
          <dgm:chMax val="0"/>
          <dgm:chPref val="0"/>
          <dgm:bulletEnabled val="1"/>
        </dgm:presLayoutVars>
      </dgm:prSet>
      <dgm:spPr/>
    </dgm:pt>
    <dgm:pt modelId="{CF8B78AA-6C52-40AB-90B3-23E929ECA8D0}" type="pres">
      <dgm:prSet presAssocID="{372E952C-6D58-4B5A-9C08-544985BF595E}" presName="wedge4" presStyleLbl="node1" presStyleIdx="3" presStyleCnt="4"/>
      <dgm:spPr/>
    </dgm:pt>
    <dgm:pt modelId="{FC0A010E-C112-41FD-A794-81A2021B3A7B}" type="pres">
      <dgm:prSet presAssocID="{372E952C-6D58-4B5A-9C08-544985BF595E}" presName="dummy4a" presStyleCnt="0"/>
      <dgm:spPr/>
    </dgm:pt>
    <dgm:pt modelId="{80AF778E-4AC5-4E81-AE4B-92510DC064A8}" type="pres">
      <dgm:prSet presAssocID="{372E952C-6D58-4B5A-9C08-544985BF595E}" presName="dummy4b" presStyleCnt="0"/>
      <dgm:spPr/>
    </dgm:pt>
    <dgm:pt modelId="{5B592228-003A-46F5-9FB8-E354609B2830}" type="pres">
      <dgm:prSet presAssocID="{372E952C-6D58-4B5A-9C08-544985BF595E}" presName="wedge4Tx" presStyleLbl="node1" presStyleIdx="3" presStyleCnt="4">
        <dgm:presLayoutVars>
          <dgm:chMax val="0"/>
          <dgm:chPref val="0"/>
          <dgm:bulletEnabled val="1"/>
        </dgm:presLayoutVars>
      </dgm:prSet>
      <dgm:spPr/>
    </dgm:pt>
    <dgm:pt modelId="{8377B134-5ED2-44F7-8943-7DBC0F188068}" type="pres">
      <dgm:prSet presAssocID="{790C2980-718D-40E7-AA28-563A3129FC43}" presName="arrowWedge1" presStyleLbl="fgSibTrans2D1" presStyleIdx="0" presStyleCnt="4"/>
      <dgm:spPr/>
    </dgm:pt>
    <dgm:pt modelId="{8ACBF598-0E45-46BC-A5E5-6BFE7441ECE2}" type="pres">
      <dgm:prSet presAssocID="{8D94017A-C7A3-4FF3-985F-4B5908D5221C}" presName="arrowWedge2" presStyleLbl="fgSibTrans2D1" presStyleIdx="1" presStyleCnt="4"/>
      <dgm:spPr/>
    </dgm:pt>
    <dgm:pt modelId="{F716CE5F-218A-4CE5-B774-71CA4059B621}" type="pres">
      <dgm:prSet presAssocID="{1617B088-6D01-4539-9452-AD674A527092}" presName="arrowWedge3" presStyleLbl="fgSibTrans2D1" presStyleIdx="2" presStyleCnt="4"/>
      <dgm:spPr/>
    </dgm:pt>
    <dgm:pt modelId="{22F2511B-615F-4333-AD1A-6F452D2FC7BD}" type="pres">
      <dgm:prSet presAssocID="{01710375-B5AB-4B9F-9BB6-F0BE25740069}" presName="arrowWedge4" presStyleLbl="fgSibTrans2D1" presStyleIdx="3" presStyleCnt="4"/>
      <dgm:spPr/>
    </dgm:pt>
  </dgm:ptLst>
  <dgm:cxnLst>
    <dgm:cxn modelId="{A1C4490C-CE42-40CE-94BA-3F2A99E369A5}" srcId="{372E952C-6D58-4B5A-9C08-544985BF595E}" destId="{85300596-66EC-4DE5-9563-D9882F87D9FD}" srcOrd="2" destOrd="0" parTransId="{D68A3935-DF0A-48F1-9D15-D1CDFA14095E}" sibTransId="{1617B088-6D01-4539-9452-AD674A527092}"/>
    <dgm:cxn modelId="{9831AB0E-D038-4A89-89AF-8B5845F88E34}" type="presOf" srcId="{85300596-66EC-4DE5-9563-D9882F87D9FD}" destId="{A7FF2C2D-05DE-492F-A6B4-C018CF54B7F5}" srcOrd="1" destOrd="0" presId="urn:microsoft.com/office/officeart/2005/8/layout/cycle8"/>
    <dgm:cxn modelId="{3AD80E13-654D-4371-B344-F7A9C730869D}" type="presOf" srcId="{372E952C-6D58-4B5A-9C08-544985BF595E}" destId="{5979841D-D886-4D17-9E0D-C43FCEE85A2E}" srcOrd="0" destOrd="0" presId="urn:microsoft.com/office/officeart/2005/8/layout/cycle8"/>
    <dgm:cxn modelId="{028ACE1B-5A33-4C03-B4D1-949428EC3680}" srcId="{372E952C-6D58-4B5A-9C08-544985BF595E}" destId="{56CD0BD7-62AB-42F1-9C45-670FCD90026A}" srcOrd="1" destOrd="0" parTransId="{420FBBC5-E52A-43D0-88DF-22C968864BDE}" sibTransId="{8D94017A-C7A3-4FF3-985F-4B5908D5221C}"/>
    <dgm:cxn modelId="{D4B0191E-8D5E-434A-8EE0-1A44388AB559}" srcId="{372E952C-6D58-4B5A-9C08-544985BF595E}" destId="{02128855-49C6-4781-BE3E-8FC35B636923}" srcOrd="3" destOrd="0" parTransId="{F33A517E-5662-4BAC-8E9A-F2566E8AE6D7}" sibTransId="{01710375-B5AB-4B9F-9BB6-F0BE25740069}"/>
    <dgm:cxn modelId="{A6A6BC30-49EE-4BE1-9D40-43244779E900}" type="presOf" srcId="{54C66131-F576-4592-B6C4-259301BE2250}" destId="{68B7DB34-8E7A-4029-8BDD-403B9719F8DC}" srcOrd="0" destOrd="0" presId="urn:microsoft.com/office/officeart/2005/8/layout/cycle8"/>
    <dgm:cxn modelId="{8B0A215B-4FA5-420A-9723-9ABE3FDB3EB5}" type="presOf" srcId="{85300596-66EC-4DE5-9563-D9882F87D9FD}" destId="{F230A27D-E439-4FC9-B425-1B490C4F2F54}" srcOrd="0" destOrd="0" presId="urn:microsoft.com/office/officeart/2005/8/layout/cycle8"/>
    <dgm:cxn modelId="{35396D6F-5A22-42F1-B560-F1DC1189BA75}" type="presOf" srcId="{02128855-49C6-4781-BE3E-8FC35B636923}" destId="{CF8B78AA-6C52-40AB-90B3-23E929ECA8D0}" srcOrd="0" destOrd="0" presId="urn:microsoft.com/office/officeart/2005/8/layout/cycle8"/>
    <dgm:cxn modelId="{C8044181-7D0D-4233-815C-4BC6FA9B9822}" type="presOf" srcId="{56CD0BD7-62AB-42F1-9C45-670FCD90026A}" destId="{CF3EA471-4532-4A4B-A82E-18379B417D51}" srcOrd="0" destOrd="0" presId="urn:microsoft.com/office/officeart/2005/8/layout/cycle8"/>
    <dgm:cxn modelId="{EF79CEC5-7CD2-4AAE-B6DF-85396F7B93E5}" type="presOf" srcId="{54C66131-F576-4592-B6C4-259301BE2250}" destId="{24D85CA0-1F8F-4DBD-8CBA-FC3D508CF87F}" srcOrd="1" destOrd="0" presId="urn:microsoft.com/office/officeart/2005/8/layout/cycle8"/>
    <dgm:cxn modelId="{5C6251C7-9334-42E1-B8C3-974CD8EC2F2A}" type="presOf" srcId="{02128855-49C6-4781-BE3E-8FC35B636923}" destId="{5B592228-003A-46F5-9FB8-E354609B2830}" srcOrd="1" destOrd="0" presId="urn:microsoft.com/office/officeart/2005/8/layout/cycle8"/>
    <dgm:cxn modelId="{78C03ACD-769D-405B-8E94-D4C5E8B3AF7E}" srcId="{372E952C-6D58-4B5A-9C08-544985BF595E}" destId="{54C66131-F576-4592-B6C4-259301BE2250}" srcOrd="0" destOrd="0" parTransId="{F999ABBD-7473-424C-93CB-345C0D3FD544}" sibTransId="{790C2980-718D-40E7-AA28-563A3129FC43}"/>
    <dgm:cxn modelId="{A714B1E0-D198-488A-BCDD-527D4D9579D4}" type="presOf" srcId="{56CD0BD7-62AB-42F1-9C45-670FCD90026A}" destId="{EF79F038-6C09-4071-9A41-F6500B4E061E}" srcOrd="1" destOrd="0" presId="urn:microsoft.com/office/officeart/2005/8/layout/cycle8"/>
    <dgm:cxn modelId="{B38A4A3E-FD36-47AF-88D3-9AE69524FCC4}" type="presParOf" srcId="{5979841D-D886-4D17-9E0D-C43FCEE85A2E}" destId="{68B7DB34-8E7A-4029-8BDD-403B9719F8DC}" srcOrd="0" destOrd="0" presId="urn:microsoft.com/office/officeart/2005/8/layout/cycle8"/>
    <dgm:cxn modelId="{8E6E0AA8-BE76-4FFD-9EA0-7D2BBBC8657F}" type="presParOf" srcId="{5979841D-D886-4D17-9E0D-C43FCEE85A2E}" destId="{2E378C8C-DA8A-461D-A99A-AC5253360CB4}" srcOrd="1" destOrd="0" presId="urn:microsoft.com/office/officeart/2005/8/layout/cycle8"/>
    <dgm:cxn modelId="{45EB83C4-CE40-428C-B08A-7398AC57BB2B}" type="presParOf" srcId="{5979841D-D886-4D17-9E0D-C43FCEE85A2E}" destId="{4712B014-287D-4A8D-8369-849E50D073C0}" srcOrd="2" destOrd="0" presId="urn:microsoft.com/office/officeart/2005/8/layout/cycle8"/>
    <dgm:cxn modelId="{71DB5FE9-C002-4244-BF90-6B12BEFE398F}" type="presParOf" srcId="{5979841D-D886-4D17-9E0D-C43FCEE85A2E}" destId="{24D85CA0-1F8F-4DBD-8CBA-FC3D508CF87F}" srcOrd="3" destOrd="0" presId="urn:microsoft.com/office/officeart/2005/8/layout/cycle8"/>
    <dgm:cxn modelId="{4BD9800F-BB37-4371-A656-71378D90390A}" type="presParOf" srcId="{5979841D-D886-4D17-9E0D-C43FCEE85A2E}" destId="{CF3EA471-4532-4A4B-A82E-18379B417D51}" srcOrd="4" destOrd="0" presId="urn:microsoft.com/office/officeart/2005/8/layout/cycle8"/>
    <dgm:cxn modelId="{CEB672E8-443B-478C-9018-A752BC7166CA}" type="presParOf" srcId="{5979841D-D886-4D17-9E0D-C43FCEE85A2E}" destId="{541BFE4F-8255-461A-8361-E4F3A7CCEC4D}" srcOrd="5" destOrd="0" presId="urn:microsoft.com/office/officeart/2005/8/layout/cycle8"/>
    <dgm:cxn modelId="{190910F6-D6C4-4BA6-ACBE-A742B30FF90B}" type="presParOf" srcId="{5979841D-D886-4D17-9E0D-C43FCEE85A2E}" destId="{9882C8C2-590D-4253-A522-74C6423BD439}" srcOrd="6" destOrd="0" presId="urn:microsoft.com/office/officeart/2005/8/layout/cycle8"/>
    <dgm:cxn modelId="{82FDC788-83EA-47A8-8D26-1CEB3FECC03C}" type="presParOf" srcId="{5979841D-D886-4D17-9E0D-C43FCEE85A2E}" destId="{EF79F038-6C09-4071-9A41-F6500B4E061E}" srcOrd="7" destOrd="0" presId="urn:microsoft.com/office/officeart/2005/8/layout/cycle8"/>
    <dgm:cxn modelId="{0CF21C8E-B2E3-4F0E-A40C-4019BCC9EEE6}" type="presParOf" srcId="{5979841D-D886-4D17-9E0D-C43FCEE85A2E}" destId="{F230A27D-E439-4FC9-B425-1B490C4F2F54}" srcOrd="8" destOrd="0" presId="urn:microsoft.com/office/officeart/2005/8/layout/cycle8"/>
    <dgm:cxn modelId="{EE15B0A4-F374-4910-8EB0-B7455BA96255}" type="presParOf" srcId="{5979841D-D886-4D17-9E0D-C43FCEE85A2E}" destId="{87C05507-D82F-4A81-9325-097EEF1CD9C5}" srcOrd="9" destOrd="0" presId="urn:microsoft.com/office/officeart/2005/8/layout/cycle8"/>
    <dgm:cxn modelId="{C3A19336-A3B8-426D-A404-EF84BEF60758}" type="presParOf" srcId="{5979841D-D886-4D17-9E0D-C43FCEE85A2E}" destId="{5C30A9E8-31F9-41E5-AA0F-BEA4DA669335}" srcOrd="10" destOrd="0" presId="urn:microsoft.com/office/officeart/2005/8/layout/cycle8"/>
    <dgm:cxn modelId="{851892FC-9B69-423B-9E2D-357A2C1368AA}" type="presParOf" srcId="{5979841D-D886-4D17-9E0D-C43FCEE85A2E}" destId="{A7FF2C2D-05DE-492F-A6B4-C018CF54B7F5}" srcOrd="11" destOrd="0" presId="urn:microsoft.com/office/officeart/2005/8/layout/cycle8"/>
    <dgm:cxn modelId="{DDEF23EA-E1F3-45B8-946C-8FCE740AEC25}" type="presParOf" srcId="{5979841D-D886-4D17-9E0D-C43FCEE85A2E}" destId="{CF8B78AA-6C52-40AB-90B3-23E929ECA8D0}" srcOrd="12" destOrd="0" presId="urn:microsoft.com/office/officeart/2005/8/layout/cycle8"/>
    <dgm:cxn modelId="{138B4B91-6D63-44A1-B22B-45F55741C037}" type="presParOf" srcId="{5979841D-D886-4D17-9E0D-C43FCEE85A2E}" destId="{FC0A010E-C112-41FD-A794-81A2021B3A7B}" srcOrd="13" destOrd="0" presId="urn:microsoft.com/office/officeart/2005/8/layout/cycle8"/>
    <dgm:cxn modelId="{DD309832-80FE-43C1-A7CE-810CFC0D9AF1}" type="presParOf" srcId="{5979841D-D886-4D17-9E0D-C43FCEE85A2E}" destId="{80AF778E-4AC5-4E81-AE4B-92510DC064A8}" srcOrd="14" destOrd="0" presId="urn:microsoft.com/office/officeart/2005/8/layout/cycle8"/>
    <dgm:cxn modelId="{9BAAC655-0E1B-4A18-8DE6-74ADEA151857}" type="presParOf" srcId="{5979841D-D886-4D17-9E0D-C43FCEE85A2E}" destId="{5B592228-003A-46F5-9FB8-E354609B2830}" srcOrd="15" destOrd="0" presId="urn:microsoft.com/office/officeart/2005/8/layout/cycle8"/>
    <dgm:cxn modelId="{ADC11ABB-209D-4645-8D18-78DFE2A3DD7A}" type="presParOf" srcId="{5979841D-D886-4D17-9E0D-C43FCEE85A2E}" destId="{8377B134-5ED2-44F7-8943-7DBC0F188068}" srcOrd="16" destOrd="0" presId="urn:microsoft.com/office/officeart/2005/8/layout/cycle8"/>
    <dgm:cxn modelId="{C258A615-8E6E-49AB-9AA2-997903B5AB1B}" type="presParOf" srcId="{5979841D-D886-4D17-9E0D-C43FCEE85A2E}" destId="{8ACBF598-0E45-46BC-A5E5-6BFE7441ECE2}" srcOrd="17" destOrd="0" presId="urn:microsoft.com/office/officeart/2005/8/layout/cycle8"/>
    <dgm:cxn modelId="{486B3587-6F84-48A2-A359-EAD9D5A0F290}" type="presParOf" srcId="{5979841D-D886-4D17-9E0D-C43FCEE85A2E}" destId="{F716CE5F-218A-4CE5-B774-71CA4059B621}" srcOrd="18" destOrd="0" presId="urn:microsoft.com/office/officeart/2005/8/layout/cycle8"/>
    <dgm:cxn modelId="{C3AA5969-EA44-4754-93C3-FDFA6CFDA756}" type="presParOf" srcId="{5979841D-D886-4D17-9E0D-C43FCEE85A2E}" destId="{22F2511B-615F-4333-AD1A-6F452D2FC7BD}"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774FC-31CB-4FA4-B34C-D3330CFE771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EC7646C8-8DA5-4EB9-A9B0-46E8F962552A}">
      <dgm:prSet phldrT="[Text]" custT="1"/>
      <dgm:spPr>
        <a:solidFill>
          <a:srgbClr val="251B5B"/>
        </a:solidFill>
        <a:ln>
          <a:noFill/>
        </a:ln>
      </dgm:spPr>
      <dgm:t>
        <a:bodyPr/>
        <a:lstStyle/>
        <a:p>
          <a:r>
            <a:rPr lang="en-GB" sz="1400" b="1" dirty="0">
              <a:latin typeface="Aptos" panose="020B0004020202020204" pitchFamily="34" charset="0"/>
            </a:rPr>
            <a:t>Improved Detection</a:t>
          </a:r>
        </a:p>
      </dgm:t>
    </dgm:pt>
    <dgm:pt modelId="{DDC4B8CD-BE7C-4630-8B37-E394D10360A4}" type="parTrans" cxnId="{D481E791-D44F-484E-B0A7-B3564B86C854}">
      <dgm:prSet/>
      <dgm:spPr/>
      <dgm:t>
        <a:bodyPr/>
        <a:lstStyle/>
        <a:p>
          <a:endParaRPr lang="en-GB">
            <a:latin typeface="Aptos" panose="020B0004020202020204" pitchFamily="34" charset="0"/>
          </a:endParaRPr>
        </a:p>
      </dgm:t>
    </dgm:pt>
    <dgm:pt modelId="{166F49D5-B44A-4942-9F3E-5C1DE98E31A9}" type="sibTrans" cxnId="{D481E791-D44F-484E-B0A7-B3564B86C854}">
      <dgm:prSet/>
      <dgm:spPr/>
      <dgm:t>
        <a:bodyPr/>
        <a:lstStyle/>
        <a:p>
          <a:endParaRPr lang="en-GB">
            <a:latin typeface="Aptos" panose="020B0004020202020204" pitchFamily="34" charset="0"/>
          </a:endParaRPr>
        </a:p>
      </dgm:t>
    </dgm:pt>
    <dgm:pt modelId="{2534DFE6-8A8B-494D-8B85-60B515AB1F89}">
      <dgm:prSet phldrT="[Text]" custT="1"/>
      <dgm:spPr>
        <a:solidFill>
          <a:srgbClr val="251B5B"/>
        </a:solidFill>
        <a:ln>
          <a:noFill/>
        </a:ln>
      </dgm:spPr>
      <dgm:t>
        <a:bodyPr/>
        <a:lstStyle/>
        <a:p>
          <a:r>
            <a:rPr lang="en-GB" sz="1400" b="1" dirty="0">
              <a:latin typeface="Aptos" panose="020B0004020202020204" pitchFamily="34" charset="0"/>
            </a:rPr>
            <a:t>Staff Confidence</a:t>
          </a:r>
        </a:p>
      </dgm:t>
    </dgm:pt>
    <dgm:pt modelId="{F43393CC-0DF2-460B-BE2C-6008C1067FD2}" type="parTrans" cxnId="{AE8E4FA9-710A-4658-A43A-7E2BED9B92F0}">
      <dgm:prSet/>
      <dgm:spPr/>
      <dgm:t>
        <a:bodyPr/>
        <a:lstStyle/>
        <a:p>
          <a:endParaRPr lang="en-GB">
            <a:latin typeface="Aptos" panose="020B0004020202020204" pitchFamily="34" charset="0"/>
          </a:endParaRPr>
        </a:p>
      </dgm:t>
    </dgm:pt>
    <dgm:pt modelId="{D7C7A43B-1F0C-45ED-8AD3-622A978FC1E6}" type="sibTrans" cxnId="{AE8E4FA9-710A-4658-A43A-7E2BED9B92F0}">
      <dgm:prSet/>
      <dgm:spPr/>
      <dgm:t>
        <a:bodyPr/>
        <a:lstStyle/>
        <a:p>
          <a:endParaRPr lang="en-GB">
            <a:latin typeface="Aptos" panose="020B0004020202020204" pitchFamily="34" charset="0"/>
          </a:endParaRPr>
        </a:p>
      </dgm:t>
    </dgm:pt>
    <dgm:pt modelId="{E79B4E41-4A29-4CC5-8760-A1680BA86D02}">
      <dgm:prSet phldrT="[Text]" custT="1"/>
      <dgm:spPr>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spcFirstLastPara="0" vert="horz" wrap="square" lIns="80010" tIns="80010" rIns="106680" bIns="120015" numCol="1" spcCol="1270" anchor="t" anchorCtr="0"/>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Nurses became more skilled in ED recognition and documentation, though ongoing education is needed</a:t>
          </a:r>
        </a:p>
      </dgm:t>
    </dgm:pt>
    <dgm:pt modelId="{4C3231F1-422B-4B0F-B0BE-84D45EA00374}" type="parTrans" cxnId="{9F9FC278-D40B-41FB-9C72-7BAFD18CFFFB}">
      <dgm:prSet/>
      <dgm:spPr/>
      <dgm:t>
        <a:bodyPr/>
        <a:lstStyle/>
        <a:p>
          <a:endParaRPr lang="en-GB">
            <a:latin typeface="Aptos" panose="020B0004020202020204" pitchFamily="34" charset="0"/>
          </a:endParaRPr>
        </a:p>
      </dgm:t>
    </dgm:pt>
    <dgm:pt modelId="{0164000B-5914-4CC5-A52D-4836D2A8F1D3}" type="sibTrans" cxnId="{9F9FC278-D40B-41FB-9C72-7BAFD18CFFFB}">
      <dgm:prSet/>
      <dgm:spPr/>
      <dgm:t>
        <a:bodyPr/>
        <a:lstStyle/>
        <a:p>
          <a:endParaRPr lang="en-GB">
            <a:latin typeface="Aptos" panose="020B0004020202020204" pitchFamily="34" charset="0"/>
          </a:endParaRPr>
        </a:p>
      </dgm:t>
    </dgm:pt>
    <dgm:pt modelId="{804E460D-7212-4A2F-8482-FFDEDEE14E02}">
      <dgm:prSet phldrT="[Text]" custT="1"/>
      <dgm:spPr>
        <a:solidFill>
          <a:srgbClr val="251B5B"/>
        </a:solidFill>
        <a:ln>
          <a:noFill/>
        </a:ln>
      </dgm:spPr>
      <dgm:t>
        <a:bodyPr/>
        <a:lstStyle/>
        <a:p>
          <a:r>
            <a:rPr lang="en-GB" sz="1400" b="1" dirty="0">
              <a:latin typeface="Aptos" panose="020B0004020202020204" pitchFamily="34" charset="0"/>
            </a:rPr>
            <a:t>Stakeholder Engagement</a:t>
          </a:r>
        </a:p>
      </dgm:t>
    </dgm:pt>
    <dgm:pt modelId="{E3CD0684-6DF8-4BCF-BDA4-AE606652513C}" type="parTrans" cxnId="{EDE70416-4A2E-4EE7-9EB6-22F9B5DC7F2B}">
      <dgm:prSet/>
      <dgm:spPr/>
      <dgm:t>
        <a:bodyPr/>
        <a:lstStyle/>
        <a:p>
          <a:endParaRPr lang="en-GB">
            <a:latin typeface="Aptos" panose="020B0004020202020204" pitchFamily="34" charset="0"/>
          </a:endParaRPr>
        </a:p>
      </dgm:t>
    </dgm:pt>
    <dgm:pt modelId="{AB32880A-8595-4CB4-B5CD-480BD5736A87}" type="sibTrans" cxnId="{EDE70416-4A2E-4EE7-9EB6-22F9B5DC7F2B}">
      <dgm:prSet/>
      <dgm:spPr/>
      <dgm:t>
        <a:bodyPr/>
        <a:lstStyle/>
        <a:p>
          <a:endParaRPr lang="en-GB">
            <a:latin typeface="Aptos" panose="020B0004020202020204" pitchFamily="34" charset="0"/>
          </a:endParaRPr>
        </a:p>
      </dgm:t>
    </dgm:pt>
    <dgm:pt modelId="{40A4A247-A738-4935-83B8-A86AA02106DF}">
      <dgm:prSet phldrT="[Text]" custT="1"/>
      <dgm:spPr>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spcFirstLastPara="0" vert="horz" wrap="square" lIns="80010" tIns="80010" rIns="106680" bIns="120015" numCol="1" spcCol="1270" anchor="t" anchorCtr="0"/>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Higher ED rates in dental surgery patients suggest the need for targeted interventions</a:t>
          </a:r>
        </a:p>
      </dgm:t>
    </dgm:pt>
    <dgm:pt modelId="{C2775758-81AB-49DE-A34D-980450BD6690}" type="parTrans" cxnId="{BC3610E6-F4B4-4E93-B027-48512A3619E3}">
      <dgm:prSet/>
      <dgm:spPr/>
      <dgm:t>
        <a:bodyPr/>
        <a:lstStyle/>
        <a:p>
          <a:endParaRPr lang="en-GB">
            <a:latin typeface="Aptos" panose="020B0004020202020204" pitchFamily="34" charset="0"/>
          </a:endParaRPr>
        </a:p>
      </dgm:t>
    </dgm:pt>
    <dgm:pt modelId="{4C2FD2DF-2B5B-4E2F-BB70-9A75BA286477}" type="sibTrans" cxnId="{BC3610E6-F4B4-4E93-B027-48512A3619E3}">
      <dgm:prSet/>
      <dgm:spPr/>
      <dgm:t>
        <a:bodyPr/>
        <a:lstStyle/>
        <a:p>
          <a:endParaRPr lang="en-GB">
            <a:latin typeface="Aptos" panose="020B0004020202020204" pitchFamily="34" charset="0"/>
          </a:endParaRPr>
        </a:p>
      </dgm:t>
    </dgm:pt>
    <dgm:pt modelId="{32302FFE-796F-4187-8879-99294B5A4510}">
      <dgm:prSet phldrT="[Text]" custT="1"/>
      <dgm:spPr>
        <a:solidFill>
          <a:srgbClr val="251B5B"/>
        </a:solidFill>
        <a:ln>
          <a:noFill/>
        </a:ln>
      </dgm:spPr>
      <dgm:t>
        <a:bodyPr/>
        <a:lstStyle/>
        <a:p>
          <a:r>
            <a:rPr lang="en-GB" sz="1600" b="1" dirty="0">
              <a:latin typeface="Aptos" panose="020B0004020202020204" pitchFamily="34" charset="0"/>
            </a:rPr>
            <a:t>Digital </a:t>
          </a:r>
          <a:r>
            <a:rPr lang="en-GB" sz="1400" b="1" dirty="0">
              <a:latin typeface="Aptos" panose="020B0004020202020204" pitchFamily="34" charset="0"/>
            </a:rPr>
            <a:t>Integration</a:t>
          </a:r>
        </a:p>
      </dgm:t>
    </dgm:pt>
    <dgm:pt modelId="{45B0D6DB-D3DB-4543-8FCD-AADD9FCF7FE4}" type="parTrans" cxnId="{58927070-E660-4D26-A9DA-26CF73046D7A}">
      <dgm:prSet/>
      <dgm:spPr/>
      <dgm:t>
        <a:bodyPr/>
        <a:lstStyle/>
        <a:p>
          <a:endParaRPr lang="en-GB">
            <a:latin typeface="Aptos" panose="020B0004020202020204" pitchFamily="34" charset="0"/>
          </a:endParaRPr>
        </a:p>
      </dgm:t>
    </dgm:pt>
    <dgm:pt modelId="{4D9ED8FA-4234-41BF-AD69-5AF2490A6DB1}" type="sibTrans" cxnId="{58927070-E660-4D26-A9DA-26CF73046D7A}">
      <dgm:prSet/>
      <dgm:spPr/>
      <dgm:t>
        <a:bodyPr/>
        <a:lstStyle/>
        <a:p>
          <a:endParaRPr lang="en-GB">
            <a:latin typeface="Aptos" panose="020B0004020202020204" pitchFamily="34" charset="0"/>
          </a:endParaRPr>
        </a:p>
      </dgm:t>
    </dgm:pt>
    <dgm:pt modelId="{0158C47C-3B2F-43B5-9009-7BA25EBF854B}">
      <dgm:prSet phldrT="[Text]" custT="1"/>
      <dgm:spPr>
        <a:solidFill>
          <a:srgbClr val="251B5B"/>
        </a:solidFill>
        <a:ln>
          <a:noFill/>
        </a:ln>
      </dgm:spPr>
      <dgm:t>
        <a:bodyPr/>
        <a:lstStyle/>
        <a:p>
          <a:r>
            <a:rPr lang="en-GB" sz="1350" b="1" dirty="0">
              <a:latin typeface="Aptos" panose="020B0004020202020204" pitchFamily="34" charset="0"/>
            </a:rPr>
            <a:t>Training Effectiveness</a:t>
          </a:r>
        </a:p>
      </dgm:t>
    </dgm:pt>
    <dgm:pt modelId="{D3982E94-5D84-4277-9FA6-7AB6B81D1A74}" type="parTrans" cxnId="{771A356A-38B6-4F77-9464-9C424827B6EE}">
      <dgm:prSet/>
      <dgm:spPr/>
      <dgm:t>
        <a:bodyPr/>
        <a:lstStyle/>
        <a:p>
          <a:endParaRPr lang="en-GB">
            <a:latin typeface="Aptos" panose="020B0004020202020204" pitchFamily="34" charset="0"/>
          </a:endParaRPr>
        </a:p>
      </dgm:t>
    </dgm:pt>
    <dgm:pt modelId="{B83A62AA-9571-4A92-A1BF-49DE60AD84A1}" type="sibTrans" cxnId="{771A356A-38B6-4F77-9464-9C424827B6EE}">
      <dgm:prSet/>
      <dgm:spPr/>
      <dgm:t>
        <a:bodyPr/>
        <a:lstStyle/>
        <a:p>
          <a:endParaRPr lang="en-GB">
            <a:latin typeface="Aptos" panose="020B0004020202020204" pitchFamily="34" charset="0"/>
          </a:endParaRPr>
        </a:p>
      </dgm:t>
    </dgm:pt>
    <dgm:pt modelId="{1A98A009-8ADA-4660-9F21-2A8C6F34DEDC}">
      <dgm:prSet phldrT="[Text]" custT="1"/>
      <dgm:spPr>
        <a:solidFill>
          <a:srgbClr val="251B5B"/>
        </a:solidFill>
        <a:ln>
          <a:noFill/>
        </a:ln>
      </dgm:spPr>
      <dgm:t>
        <a:bodyPr/>
        <a:lstStyle/>
        <a:p>
          <a:r>
            <a:rPr lang="en-GB" sz="1400" b="1" dirty="0">
              <a:latin typeface="Aptos" panose="020B0004020202020204" pitchFamily="34" charset="0"/>
            </a:rPr>
            <a:t>Data-Driven Insights</a:t>
          </a:r>
        </a:p>
      </dgm:t>
    </dgm:pt>
    <dgm:pt modelId="{D27BAE3D-6606-4BEA-A54E-9ED55ACE54BD}" type="parTrans" cxnId="{154F5BC4-9FB8-46B0-8FB0-7D9CFC0342B6}">
      <dgm:prSet/>
      <dgm:spPr/>
      <dgm:t>
        <a:bodyPr/>
        <a:lstStyle/>
        <a:p>
          <a:endParaRPr lang="en-GB">
            <a:latin typeface="Aptos" panose="020B0004020202020204" pitchFamily="34" charset="0"/>
          </a:endParaRPr>
        </a:p>
      </dgm:t>
    </dgm:pt>
    <dgm:pt modelId="{CB3A9ABB-3107-44CE-8AB4-338A00F6E41A}" type="sibTrans" cxnId="{154F5BC4-9FB8-46B0-8FB0-7D9CFC0342B6}">
      <dgm:prSet/>
      <dgm:spPr/>
      <dgm:t>
        <a:bodyPr/>
        <a:lstStyle/>
        <a:p>
          <a:endParaRPr lang="en-GB">
            <a:latin typeface="Aptos" panose="020B0004020202020204" pitchFamily="34" charset="0"/>
          </a:endParaRPr>
        </a:p>
      </dgm:t>
    </dgm:pt>
    <dgm:pt modelId="{66C101D6-D83D-4F11-B371-D9F3148840FF}">
      <dgm:prSet phldrT="[Text]" custT="1"/>
      <dgm:spPr/>
      <dgm:t>
        <a:bodyPr/>
        <a:lstStyle/>
        <a:p>
          <a:pPr marL="0" indent="0" algn="ctr">
            <a:lnSpc>
              <a:spcPct val="100000"/>
            </a:lnSpc>
            <a:spcBef>
              <a:spcPts val="600"/>
            </a:spcBef>
            <a:spcAft>
              <a:spcPts val="600"/>
            </a:spcAft>
            <a:buNone/>
          </a:pPr>
          <a:r>
            <a:rPr lang="en-GB" sz="1400" b="1" dirty="0">
              <a:solidFill>
                <a:srgbClr val="002060"/>
              </a:solidFill>
              <a:latin typeface="Aptos" panose="020B0004020202020204" pitchFamily="34" charset="0"/>
              <a:ea typeface="Noto Sans Symbols"/>
              <a:cs typeface="Noto Sans Symbols"/>
            </a:rPr>
            <a:t>Universal screening reduced false negatives</a:t>
          </a:r>
          <a:endParaRPr lang="en-GB" sz="1400" b="1" dirty="0">
            <a:latin typeface="Aptos" panose="020B0004020202020204" pitchFamily="34" charset="0"/>
          </a:endParaRPr>
        </a:p>
      </dgm:t>
    </dgm:pt>
    <dgm:pt modelId="{90633802-C6B8-467F-B098-5DF792F5B007}" type="sibTrans" cxnId="{5F60D93C-4B2D-4700-B6A5-39788ADFA876}">
      <dgm:prSet/>
      <dgm:spPr/>
      <dgm:t>
        <a:bodyPr/>
        <a:lstStyle/>
        <a:p>
          <a:endParaRPr lang="en-GB">
            <a:latin typeface="Aptos" panose="020B0004020202020204" pitchFamily="34" charset="0"/>
          </a:endParaRPr>
        </a:p>
      </dgm:t>
    </dgm:pt>
    <dgm:pt modelId="{55A4912F-8638-4DEA-B811-590A6E1D2010}" type="parTrans" cxnId="{5F60D93C-4B2D-4700-B6A5-39788ADFA876}">
      <dgm:prSet/>
      <dgm:spPr/>
      <dgm:t>
        <a:bodyPr/>
        <a:lstStyle/>
        <a:p>
          <a:endParaRPr lang="en-GB">
            <a:latin typeface="Aptos" panose="020B0004020202020204" pitchFamily="34" charset="0"/>
          </a:endParaRPr>
        </a:p>
      </dgm:t>
    </dgm:pt>
    <dgm:pt modelId="{64F3477F-098E-449F-8235-263A21503BC6}">
      <dgm:prSet phldrT="[Text]" custT="1"/>
      <dgm:spPr/>
      <dgm:t>
        <a:bodyPr spcFirstLastPara="0" vert="horz" wrap="square" lIns="80010" tIns="80010" rIns="106680" bIns="120015" numCol="1" spcCol="1270" anchor="t" anchorCtr="0"/>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Early staff involvement facilitated adoption</a:t>
          </a:r>
        </a:p>
      </dgm:t>
    </dgm:pt>
    <dgm:pt modelId="{B2A7D5C2-BD26-46A7-996D-6AEFD1EBDCF0}" type="parTrans" cxnId="{CECCE18E-CAC4-40DC-9F70-C8D965A5F175}">
      <dgm:prSet/>
      <dgm:spPr/>
      <dgm:t>
        <a:bodyPr/>
        <a:lstStyle/>
        <a:p>
          <a:endParaRPr lang="en-GB">
            <a:latin typeface="Aptos" panose="020B0004020202020204" pitchFamily="34" charset="0"/>
          </a:endParaRPr>
        </a:p>
      </dgm:t>
    </dgm:pt>
    <dgm:pt modelId="{2388E23F-4653-48C7-88C9-FE683AC729FD}" type="sibTrans" cxnId="{CECCE18E-CAC4-40DC-9F70-C8D965A5F175}">
      <dgm:prSet/>
      <dgm:spPr/>
      <dgm:t>
        <a:bodyPr/>
        <a:lstStyle/>
        <a:p>
          <a:endParaRPr lang="en-GB">
            <a:latin typeface="Aptos" panose="020B0004020202020204" pitchFamily="34" charset="0"/>
          </a:endParaRPr>
        </a:p>
      </dgm:t>
    </dgm:pt>
    <dgm:pt modelId="{D0508F8B-F7F3-40EF-8E63-E5C1005DBF92}">
      <dgm:prSet phldrT="[Text]" custT="1"/>
      <dgm:spPr>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spcFirstLastPara="0" vert="horz" wrap="square" lIns="80010" tIns="80010" rIns="106680" bIns="120015" numCol="1" spcCol="1270" anchor="t" anchorCtr="0"/>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CAPD integration into EMRs will enhance data reliability</a:t>
          </a:r>
        </a:p>
      </dgm:t>
    </dgm:pt>
    <dgm:pt modelId="{A5B47552-9E29-4B3A-9F72-DD1DE751E8FF}" type="parTrans" cxnId="{2C42F27B-DFE0-4519-B86D-88DD2219B4FA}">
      <dgm:prSet/>
      <dgm:spPr/>
      <dgm:t>
        <a:bodyPr/>
        <a:lstStyle/>
        <a:p>
          <a:endParaRPr lang="en-GB">
            <a:latin typeface="Aptos" panose="020B0004020202020204" pitchFamily="34" charset="0"/>
          </a:endParaRPr>
        </a:p>
      </dgm:t>
    </dgm:pt>
    <dgm:pt modelId="{F1BB9AA2-94EC-4CAC-BA58-D3A5E7346A40}" type="sibTrans" cxnId="{2C42F27B-DFE0-4519-B86D-88DD2219B4FA}">
      <dgm:prSet/>
      <dgm:spPr/>
      <dgm:t>
        <a:bodyPr/>
        <a:lstStyle/>
        <a:p>
          <a:endParaRPr lang="en-GB">
            <a:latin typeface="Aptos" panose="020B0004020202020204" pitchFamily="34" charset="0"/>
          </a:endParaRPr>
        </a:p>
      </dgm:t>
    </dgm:pt>
    <dgm:pt modelId="{ABA0C41C-695F-4756-A6C9-214EB8A11FBC}">
      <dgm:prSet phldrT="[Text]" custT="1"/>
      <dgm:spPr>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spcFirstLastPara="0" vert="horz" wrap="square" lIns="80010" tIns="80010" rIns="106680" bIns="120015" numCol="1" spcCol="1270" anchor="t" anchorCtr="0"/>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Focused education improved staff competence, but ongoing refinement is required</a:t>
          </a:r>
        </a:p>
      </dgm:t>
    </dgm:pt>
    <dgm:pt modelId="{054A3439-FB5D-46B9-A646-280B30A54DBA}" type="parTrans" cxnId="{E8FC1890-9B7E-43B0-8124-70B878A73883}">
      <dgm:prSet/>
      <dgm:spPr/>
      <dgm:t>
        <a:bodyPr/>
        <a:lstStyle/>
        <a:p>
          <a:endParaRPr lang="en-GB">
            <a:latin typeface="Aptos" panose="020B0004020202020204" pitchFamily="34" charset="0"/>
          </a:endParaRPr>
        </a:p>
      </dgm:t>
    </dgm:pt>
    <dgm:pt modelId="{FFE1B104-3CB5-425E-B854-642A89EA61BA}" type="sibTrans" cxnId="{E8FC1890-9B7E-43B0-8124-70B878A73883}">
      <dgm:prSet/>
      <dgm:spPr/>
      <dgm:t>
        <a:bodyPr/>
        <a:lstStyle/>
        <a:p>
          <a:endParaRPr lang="en-GB">
            <a:latin typeface="Aptos" panose="020B0004020202020204" pitchFamily="34" charset="0"/>
          </a:endParaRPr>
        </a:p>
      </dgm:t>
    </dgm:pt>
    <dgm:pt modelId="{1CCEC3BC-8BBA-4104-B6C6-D0C19B015E83}" type="pres">
      <dgm:prSet presAssocID="{CE3774FC-31CB-4FA4-B34C-D3330CFE7712}" presName="Name0" presStyleCnt="0">
        <dgm:presLayoutVars>
          <dgm:dir/>
          <dgm:animLvl val="lvl"/>
          <dgm:resizeHandles val="exact"/>
        </dgm:presLayoutVars>
      </dgm:prSet>
      <dgm:spPr/>
    </dgm:pt>
    <dgm:pt modelId="{4F386448-CC98-4C98-AD1A-9AD978C9938A}" type="pres">
      <dgm:prSet presAssocID="{EC7646C8-8DA5-4EB9-A9B0-46E8F962552A}" presName="composite" presStyleCnt="0"/>
      <dgm:spPr/>
    </dgm:pt>
    <dgm:pt modelId="{D16F8E26-C496-4F20-AE22-F6125D588665}" type="pres">
      <dgm:prSet presAssocID="{EC7646C8-8DA5-4EB9-A9B0-46E8F962552A}" presName="parTx" presStyleLbl="alignNode1" presStyleIdx="0" presStyleCnt="6">
        <dgm:presLayoutVars>
          <dgm:chMax val="0"/>
          <dgm:chPref val="0"/>
          <dgm:bulletEnabled val="1"/>
        </dgm:presLayoutVars>
      </dgm:prSet>
      <dgm:spPr/>
    </dgm:pt>
    <dgm:pt modelId="{8DAF7C67-5C14-449C-BAB5-5BA68E851C70}" type="pres">
      <dgm:prSet presAssocID="{EC7646C8-8DA5-4EB9-A9B0-46E8F962552A}" presName="desTx" presStyleLbl="alignAccFollowNode1" presStyleIdx="0" presStyleCnt="6">
        <dgm:presLayoutVars>
          <dgm:bulletEnabled val="1"/>
        </dgm:presLayoutVars>
      </dgm:prSet>
      <dgm:spPr/>
    </dgm:pt>
    <dgm:pt modelId="{6965D322-4112-4FAC-A433-F3826F06481F}" type="pres">
      <dgm:prSet presAssocID="{166F49D5-B44A-4942-9F3E-5C1DE98E31A9}" presName="space" presStyleCnt="0"/>
      <dgm:spPr/>
    </dgm:pt>
    <dgm:pt modelId="{BEBDF2DC-9697-4512-9CCE-E481ACA13834}" type="pres">
      <dgm:prSet presAssocID="{2534DFE6-8A8B-494D-8B85-60B515AB1F89}" presName="composite" presStyleCnt="0"/>
      <dgm:spPr/>
    </dgm:pt>
    <dgm:pt modelId="{80B409E2-42D2-44DC-B5D1-E7EC4ADD1EF1}" type="pres">
      <dgm:prSet presAssocID="{2534DFE6-8A8B-494D-8B85-60B515AB1F89}" presName="parTx" presStyleLbl="alignNode1" presStyleIdx="1" presStyleCnt="6">
        <dgm:presLayoutVars>
          <dgm:chMax val="0"/>
          <dgm:chPref val="0"/>
          <dgm:bulletEnabled val="1"/>
        </dgm:presLayoutVars>
      </dgm:prSet>
      <dgm:spPr/>
    </dgm:pt>
    <dgm:pt modelId="{5B42509F-6E9D-48C4-B779-11B95E9D34D3}" type="pres">
      <dgm:prSet presAssocID="{2534DFE6-8A8B-494D-8B85-60B515AB1F89}" presName="desTx" presStyleLbl="alignAccFollowNode1" presStyleIdx="1" presStyleCnt="6">
        <dgm:presLayoutVars>
          <dgm:bulletEnabled val="1"/>
        </dgm:presLayoutVars>
      </dgm:prSet>
      <dgm:spPr>
        <a:xfrm>
          <a:off x="1916434" y="853946"/>
          <a:ext cx="1678311" cy="2399584"/>
        </a:xfrm>
        <a:prstGeom prst="rect">
          <a:avLst/>
        </a:prstGeom>
      </dgm:spPr>
    </dgm:pt>
    <dgm:pt modelId="{898961AB-17C2-4646-A55C-795CD764D307}" type="pres">
      <dgm:prSet presAssocID="{D7C7A43B-1F0C-45ED-8AD3-622A978FC1E6}" presName="space" presStyleCnt="0"/>
      <dgm:spPr/>
    </dgm:pt>
    <dgm:pt modelId="{6CB998AD-F412-4D8C-97A8-6ABB788BB4C8}" type="pres">
      <dgm:prSet presAssocID="{804E460D-7212-4A2F-8482-FFDEDEE14E02}" presName="composite" presStyleCnt="0"/>
      <dgm:spPr/>
    </dgm:pt>
    <dgm:pt modelId="{783E445D-6D52-4D73-A115-3A5023D9869B}" type="pres">
      <dgm:prSet presAssocID="{804E460D-7212-4A2F-8482-FFDEDEE14E02}" presName="parTx" presStyleLbl="alignNode1" presStyleIdx="2" presStyleCnt="6">
        <dgm:presLayoutVars>
          <dgm:chMax val="0"/>
          <dgm:chPref val="0"/>
          <dgm:bulletEnabled val="1"/>
        </dgm:presLayoutVars>
      </dgm:prSet>
      <dgm:spPr/>
    </dgm:pt>
    <dgm:pt modelId="{91C73146-B874-4DE1-B06E-BA31A422A944}" type="pres">
      <dgm:prSet presAssocID="{804E460D-7212-4A2F-8482-FFDEDEE14E02}" presName="desTx" presStyleLbl="alignAccFollowNode1" presStyleIdx="2" presStyleCnt="6">
        <dgm:presLayoutVars>
          <dgm:bulletEnabled val="1"/>
        </dgm:presLayoutVars>
      </dgm:prSet>
      <dgm:spPr/>
    </dgm:pt>
    <dgm:pt modelId="{FC6E38BE-9E1D-43BF-B768-EAB963D11995}" type="pres">
      <dgm:prSet presAssocID="{AB32880A-8595-4CB4-B5CD-480BD5736A87}" presName="space" presStyleCnt="0"/>
      <dgm:spPr/>
    </dgm:pt>
    <dgm:pt modelId="{1CFD00B2-38B4-42D0-B3CA-8B2FF32BE447}" type="pres">
      <dgm:prSet presAssocID="{32302FFE-796F-4187-8879-99294B5A4510}" presName="composite" presStyleCnt="0"/>
      <dgm:spPr/>
    </dgm:pt>
    <dgm:pt modelId="{46890668-8079-4A73-8D0A-C22033DA0A90}" type="pres">
      <dgm:prSet presAssocID="{32302FFE-796F-4187-8879-99294B5A4510}" presName="parTx" presStyleLbl="alignNode1" presStyleIdx="3" presStyleCnt="6">
        <dgm:presLayoutVars>
          <dgm:chMax val="0"/>
          <dgm:chPref val="0"/>
          <dgm:bulletEnabled val="1"/>
        </dgm:presLayoutVars>
      </dgm:prSet>
      <dgm:spPr/>
    </dgm:pt>
    <dgm:pt modelId="{48187E3A-782D-4298-99A6-595AF6BE8F87}" type="pres">
      <dgm:prSet presAssocID="{32302FFE-796F-4187-8879-99294B5A4510}" presName="desTx" presStyleLbl="alignAccFollowNode1" presStyleIdx="3" presStyleCnt="6">
        <dgm:presLayoutVars>
          <dgm:bulletEnabled val="1"/>
        </dgm:presLayoutVars>
      </dgm:prSet>
      <dgm:spPr>
        <a:xfrm>
          <a:off x="5742985" y="853946"/>
          <a:ext cx="1678311" cy="2399584"/>
        </a:xfrm>
        <a:prstGeom prst="rect">
          <a:avLst/>
        </a:prstGeom>
      </dgm:spPr>
    </dgm:pt>
    <dgm:pt modelId="{B2C71727-BB4D-492B-8DBB-D3813CCE7EF5}" type="pres">
      <dgm:prSet presAssocID="{4D9ED8FA-4234-41BF-AD69-5AF2490A6DB1}" presName="space" presStyleCnt="0"/>
      <dgm:spPr/>
    </dgm:pt>
    <dgm:pt modelId="{9FFD92B2-57B6-4C83-99CC-A124B71687DA}" type="pres">
      <dgm:prSet presAssocID="{0158C47C-3B2F-43B5-9009-7BA25EBF854B}" presName="composite" presStyleCnt="0"/>
      <dgm:spPr/>
    </dgm:pt>
    <dgm:pt modelId="{1E4638AE-5A12-4635-80DF-31D1BB8ADC7C}" type="pres">
      <dgm:prSet presAssocID="{0158C47C-3B2F-43B5-9009-7BA25EBF854B}" presName="parTx" presStyleLbl="alignNode1" presStyleIdx="4" presStyleCnt="6">
        <dgm:presLayoutVars>
          <dgm:chMax val="0"/>
          <dgm:chPref val="0"/>
          <dgm:bulletEnabled val="1"/>
        </dgm:presLayoutVars>
      </dgm:prSet>
      <dgm:spPr/>
    </dgm:pt>
    <dgm:pt modelId="{DE9EA9C4-E6EC-4050-B7F6-D9298034EF5D}" type="pres">
      <dgm:prSet presAssocID="{0158C47C-3B2F-43B5-9009-7BA25EBF854B}" presName="desTx" presStyleLbl="alignAccFollowNode1" presStyleIdx="4" presStyleCnt="6">
        <dgm:presLayoutVars>
          <dgm:bulletEnabled val="1"/>
        </dgm:presLayoutVars>
      </dgm:prSet>
      <dgm:spPr>
        <a:xfrm>
          <a:off x="7656261" y="853946"/>
          <a:ext cx="1678311" cy="2399584"/>
        </a:xfrm>
        <a:prstGeom prst="rect">
          <a:avLst/>
        </a:prstGeom>
      </dgm:spPr>
    </dgm:pt>
    <dgm:pt modelId="{9205DB08-5261-4F00-B479-140E249FBC79}" type="pres">
      <dgm:prSet presAssocID="{B83A62AA-9571-4A92-A1BF-49DE60AD84A1}" presName="space" presStyleCnt="0"/>
      <dgm:spPr/>
    </dgm:pt>
    <dgm:pt modelId="{6F6B018B-2313-413C-BA02-62A5ED8E8DFE}" type="pres">
      <dgm:prSet presAssocID="{1A98A009-8ADA-4660-9F21-2A8C6F34DEDC}" presName="composite" presStyleCnt="0"/>
      <dgm:spPr/>
    </dgm:pt>
    <dgm:pt modelId="{4C77F996-D735-4CBD-AB52-734605A292A6}" type="pres">
      <dgm:prSet presAssocID="{1A98A009-8ADA-4660-9F21-2A8C6F34DEDC}" presName="parTx" presStyleLbl="alignNode1" presStyleIdx="5" presStyleCnt="6">
        <dgm:presLayoutVars>
          <dgm:chMax val="0"/>
          <dgm:chPref val="0"/>
          <dgm:bulletEnabled val="1"/>
        </dgm:presLayoutVars>
      </dgm:prSet>
      <dgm:spPr/>
    </dgm:pt>
    <dgm:pt modelId="{C8321756-B7DD-475E-8482-8DA62F1887D8}" type="pres">
      <dgm:prSet presAssocID="{1A98A009-8ADA-4660-9F21-2A8C6F34DEDC}" presName="desTx" presStyleLbl="alignAccFollowNode1" presStyleIdx="5" presStyleCnt="6">
        <dgm:presLayoutVars>
          <dgm:bulletEnabled val="1"/>
        </dgm:presLayoutVars>
      </dgm:prSet>
      <dgm:spPr>
        <a:xfrm>
          <a:off x="9569537" y="871961"/>
          <a:ext cx="1678311" cy="2363554"/>
        </a:xfrm>
        <a:prstGeom prst="rect">
          <a:avLst/>
        </a:prstGeom>
      </dgm:spPr>
    </dgm:pt>
  </dgm:ptLst>
  <dgm:cxnLst>
    <dgm:cxn modelId="{A4A8BC03-F75C-410A-A363-A522603E6942}" type="presOf" srcId="{66C101D6-D83D-4F11-B371-D9F3148840FF}" destId="{8DAF7C67-5C14-449C-BAB5-5BA68E851C70}" srcOrd="0" destOrd="0" presId="urn:microsoft.com/office/officeart/2005/8/layout/hList1"/>
    <dgm:cxn modelId="{EDE70416-4A2E-4EE7-9EB6-22F9B5DC7F2B}" srcId="{CE3774FC-31CB-4FA4-B34C-D3330CFE7712}" destId="{804E460D-7212-4A2F-8482-FFDEDEE14E02}" srcOrd="2" destOrd="0" parTransId="{E3CD0684-6DF8-4BCF-BDA4-AE606652513C}" sibTransId="{AB32880A-8595-4CB4-B5CD-480BD5736A87}"/>
    <dgm:cxn modelId="{29EAFB1B-06F6-4273-AEC7-4235F89F6E10}" type="presOf" srcId="{1A98A009-8ADA-4660-9F21-2A8C6F34DEDC}" destId="{4C77F996-D735-4CBD-AB52-734605A292A6}" srcOrd="0" destOrd="0" presId="urn:microsoft.com/office/officeart/2005/8/layout/hList1"/>
    <dgm:cxn modelId="{64CED026-C844-40B6-8354-97763DCFCD5A}" type="presOf" srcId="{D0508F8B-F7F3-40EF-8E63-E5C1005DBF92}" destId="{48187E3A-782D-4298-99A6-595AF6BE8F87}" srcOrd="0" destOrd="0" presId="urn:microsoft.com/office/officeart/2005/8/layout/hList1"/>
    <dgm:cxn modelId="{AD725728-B1C5-4F3B-ABEE-42357B12A006}" type="presOf" srcId="{64F3477F-098E-449F-8235-263A21503BC6}" destId="{91C73146-B874-4DE1-B06E-BA31A422A944}" srcOrd="0" destOrd="0" presId="urn:microsoft.com/office/officeart/2005/8/layout/hList1"/>
    <dgm:cxn modelId="{5F60D93C-4B2D-4700-B6A5-39788ADFA876}" srcId="{EC7646C8-8DA5-4EB9-A9B0-46E8F962552A}" destId="{66C101D6-D83D-4F11-B371-D9F3148840FF}" srcOrd="0" destOrd="0" parTransId="{55A4912F-8638-4DEA-B811-590A6E1D2010}" sibTransId="{90633802-C6B8-467F-B098-5DF792F5B007}"/>
    <dgm:cxn modelId="{494CE440-E466-4738-BD39-4F86A4BD19B0}" type="presOf" srcId="{0158C47C-3B2F-43B5-9009-7BA25EBF854B}" destId="{1E4638AE-5A12-4635-80DF-31D1BB8ADC7C}" srcOrd="0" destOrd="0" presId="urn:microsoft.com/office/officeart/2005/8/layout/hList1"/>
    <dgm:cxn modelId="{771A356A-38B6-4F77-9464-9C424827B6EE}" srcId="{CE3774FC-31CB-4FA4-B34C-D3330CFE7712}" destId="{0158C47C-3B2F-43B5-9009-7BA25EBF854B}" srcOrd="4" destOrd="0" parTransId="{D3982E94-5D84-4277-9FA6-7AB6B81D1A74}" sibTransId="{B83A62AA-9571-4A92-A1BF-49DE60AD84A1}"/>
    <dgm:cxn modelId="{0763F54A-5483-40C8-8788-76FBEEBEC6E4}" type="presOf" srcId="{40A4A247-A738-4935-83B8-A86AA02106DF}" destId="{C8321756-B7DD-475E-8482-8DA62F1887D8}" srcOrd="0" destOrd="0" presId="urn:microsoft.com/office/officeart/2005/8/layout/hList1"/>
    <dgm:cxn modelId="{58927070-E660-4D26-A9DA-26CF73046D7A}" srcId="{CE3774FC-31CB-4FA4-B34C-D3330CFE7712}" destId="{32302FFE-796F-4187-8879-99294B5A4510}" srcOrd="3" destOrd="0" parTransId="{45B0D6DB-D3DB-4543-8FCD-AADD9FCF7FE4}" sibTransId="{4D9ED8FA-4234-41BF-AD69-5AF2490A6DB1}"/>
    <dgm:cxn modelId="{DF02A658-DDA1-4016-BF27-024F982B6A81}" type="presOf" srcId="{EC7646C8-8DA5-4EB9-A9B0-46E8F962552A}" destId="{D16F8E26-C496-4F20-AE22-F6125D588665}" srcOrd="0" destOrd="0" presId="urn:microsoft.com/office/officeart/2005/8/layout/hList1"/>
    <dgm:cxn modelId="{9F9FC278-D40B-41FB-9C72-7BAFD18CFFFB}" srcId="{2534DFE6-8A8B-494D-8B85-60B515AB1F89}" destId="{E79B4E41-4A29-4CC5-8760-A1680BA86D02}" srcOrd="0" destOrd="0" parTransId="{4C3231F1-422B-4B0F-B0BE-84D45EA00374}" sibTransId="{0164000B-5914-4CC5-A52D-4836D2A8F1D3}"/>
    <dgm:cxn modelId="{B4936B5A-65EE-4318-BA61-FBF90811FCEB}" type="presOf" srcId="{804E460D-7212-4A2F-8482-FFDEDEE14E02}" destId="{783E445D-6D52-4D73-A115-3A5023D9869B}" srcOrd="0" destOrd="0" presId="urn:microsoft.com/office/officeart/2005/8/layout/hList1"/>
    <dgm:cxn modelId="{2C42F27B-DFE0-4519-B86D-88DD2219B4FA}" srcId="{32302FFE-796F-4187-8879-99294B5A4510}" destId="{D0508F8B-F7F3-40EF-8E63-E5C1005DBF92}" srcOrd="0" destOrd="0" parTransId="{A5B47552-9E29-4B3A-9F72-DD1DE751E8FF}" sibTransId="{F1BB9AA2-94EC-4CAC-BA58-D3A5E7346A40}"/>
    <dgm:cxn modelId="{249BEA8C-4617-41A1-BE5C-2112FB99AC4D}" type="presOf" srcId="{ABA0C41C-695F-4756-A6C9-214EB8A11FBC}" destId="{DE9EA9C4-E6EC-4050-B7F6-D9298034EF5D}" srcOrd="0" destOrd="0" presId="urn:microsoft.com/office/officeart/2005/8/layout/hList1"/>
    <dgm:cxn modelId="{CECCE18E-CAC4-40DC-9F70-C8D965A5F175}" srcId="{804E460D-7212-4A2F-8482-FFDEDEE14E02}" destId="{64F3477F-098E-449F-8235-263A21503BC6}" srcOrd="0" destOrd="0" parTransId="{B2A7D5C2-BD26-46A7-996D-6AEFD1EBDCF0}" sibTransId="{2388E23F-4653-48C7-88C9-FE683AC729FD}"/>
    <dgm:cxn modelId="{E8FC1890-9B7E-43B0-8124-70B878A73883}" srcId="{0158C47C-3B2F-43B5-9009-7BA25EBF854B}" destId="{ABA0C41C-695F-4756-A6C9-214EB8A11FBC}" srcOrd="0" destOrd="0" parTransId="{054A3439-FB5D-46B9-A646-280B30A54DBA}" sibTransId="{FFE1B104-3CB5-425E-B854-642A89EA61BA}"/>
    <dgm:cxn modelId="{D481E791-D44F-484E-B0A7-B3564B86C854}" srcId="{CE3774FC-31CB-4FA4-B34C-D3330CFE7712}" destId="{EC7646C8-8DA5-4EB9-A9B0-46E8F962552A}" srcOrd="0" destOrd="0" parTransId="{DDC4B8CD-BE7C-4630-8B37-E394D10360A4}" sibTransId="{166F49D5-B44A-4942-9F3E-5C1DE98E31A9}"/>
    <dgm:cxn modelId="{3BD8DC96-EFCD-4DA3-92EA-5D48EED92619}" type="presOf" srcId="{2534DFE6-8A8B-494D-8B85-60B515AB1F89}" destId="{80B409E2-42D2-44DC-B5D1-E7EC4ADD1EF1}" srcOrd="0" destOrd="0" presId="urn:microsoft.com/office/officeart/2005/8/layout/hList1"/>
    <dgm:cxn modelId="{AE8E4FA9-710A-4658-A43A-7E2BED9B92F0}" srcId="{CE3774FC-31CB-4FA4-B34C-D3330CFE7712}" destId="{2534DFE6-8A8B-494D-8B85-60B515AB1F89}" srcOrd="1" destOrd="0" parTransId="{F43393CC-0DF2-460B-BE2C-6008C1067FD2}" sibTransId="{D7C7A43B-1F0C-45ED-8AD3-622A978FC1E6}"/>
    <dgm:cxn modelId="{154F5BC4-9FB8-46B0-8FB0-7D9CFC0342B6}" srcId="{CE3774FC-31CB-4FA4-B34C-D3330CFE7712}" destId="{1A98A009-8ADA-4660-9F21-2A8C6F34DEDC}" srcOrd="5" destOrd="0" parTransId="{D27BAE3D-6606-4BEA-A54E-9ED55ACE54BD}" sibTransId="{CB3A9ABB-3107-44CE-8AB4-338A00F6E41A}"/>
    <dgm:cxn modelId="{56A2F4C9-2723-4399-B35D-3189BD69C711}" type="presOf" srcId="{CE3774FC-31CB-4FA4-B34C-D3330CFE7712}" destId="{1CCEC3BC-8BBA-4104-B6C6-D0C19B015E83}" srcOrd="0" destOrd="0" presId="urn:microsoft.com/office/officeart/2005/8/layout/hList1"/>
    <dgm:cxn modelId="{BC3610E6-F4B4-4E93-B027-48512A3619E3}" srcId="{1A98A009-8ADA-4660-9F21-2A8C6F34DEDC}" destId="{40A4A247-A738-4935-83B8-A86AA02106DF}" srcOrd="0" destOrd="0" parTransId="{C2775758-81AB-49DE-A34D-980450BD6690}" sibTransId="{4C2FD2DF-2B5B-4E2F-BB70-9A75BA286477}"/>
    <dgm:cxn modelId="{53F143E8-B092-4746-BAC1-B171A6F294B2}" type="presOf" srcId="{32302FFE-796F-4187-8879-99294B5A4510}" destId="{46890668-8079-4A73-8D0A-C22033DA0A90}" srcOrd="0" destOrd="0" presId="urn:microsoft.com/office/officeart/2005/8/layout/hList1"/>
    <dgm:cxn modelId="{33293DEB-6482-4960-8FCB-49A9B0C69F25}" type="presOf" srcId="{E79B4E41-4A29-4CC5-8760-A1680BA86D02}" destId="{5B42509F-6E9D-48C4-B779-11B95E9D34D3}" srcOrd="0" destOrd="0" presId="urn:microsoft.com/office/officeart/2005/8/layout/hList1"/>
    <dgm:cxn modelId="{C75B8DEF-8668-4792-BDEB-91768EF7AA56}" type="presParOf" srcId="{1CCEC3BC-8BBA-4104-B6C6-D0C19B015E83}" destId="{4F386448-CC98-4C98-AD1A-9AD978C9938A}" srcOrd="0" destOrd="0" presId="urn:microsoft.com/office/officeart/2005/8/layout/hList1"/>
    <dgm:cxn modelId="{63464266-AFD4-435F-808C-6CDBF9B93BDC}" type="presParOf" srcId="{4F386448-CC98-4C98-AD1A-9AD978C9938A}" destId="{D16F8E26-C496-4F20-AE22-F6125D588665}" srcOrd="0" destOrd="0" presId="urn:microsoft.com/office/officeart/2005/8/layout/hList1"/>
    <dgm:cxn modelId="{947F5826-2916-4D32-8AD4-73392FF890F4}" type="presParOf" srcId="{4F386448-CC98-4C98-AD1A-9AD978C9938A}" destId="{8DAF7C67-5C14-449C-BAB5-5BA68E851C70}" srcOrd="1" destOrd="0" presId="urn:microsoft.com/office/officeart/2005/8/layout/hList1"/>
    <dgm:cxn modelId="{4051C511-DE9D-4ADD-B118-66DC62FA14A4}" type="presParOf" srcId="{1CCEC3BC-8BBA-4104-B6C6-D0C19B015E83}" destId="{6965D322-4112-4FAC-A433-F3826F06481F}" srcOrd="1" destOrd="0" presId="urn:microsoft.com/office/officeart/2005/8/layout/hList1"/>
    <dgm:cxn modelId="{14D7AA69-640B-49CA-AE29-0AA941E29462}" type="presParOf" srcId="{1CCEC3BC-8BBA-4104-B6C6-D0C19B015E83}" destId="{BEBDF2DC-9697-4512-9CCE-E481ACA13834}" srcOrd="2" destOrd="0" presId="urn:microsoft.com/office/officeart/2005/8/layout/hList1"/>
    <dgm:cxn modelId="{687A92D8-D244-414C-A7F1-B94C7C57D060}" type="presParOf" srcId="{BEBDF2DC-9697-4512-9CCE-E481ACA13834}" destId="{80B409E2-42D2-44DC-B5D1-E7EC4ADD1EF1}" srcOrd="0" destOrd="0" presId="urn:microsoft.com/office/officeart/2005/8/layout/hList1"/>
    <dgm:cxn modelId="{32722064-CA7D-464A-A85D-6ABA5853A8E5}" type="presParOf" srcId="{BEBDF2DC-9697-4512-9CCE-E481ACA13834}" destId="{5B42509F-6E9D-48C4-B779-11B95E9D34D3}" srcOrd="1" destOrd="0" presId="urn:microsoft.com/office/officeart/2005/8/layout/hList1"/>
    <dgm:cxn modelId="{64EB786B-2386-49B0-A86B-547A8ACB7120}" type="presParOf" srcId="{1CCEC3BC-8BBA-4104-B6C6-D0C19B015E83}" destId="{898961AB-17C2-4646-A55C-795CD764D307}" srcOrd="3" destOrd="0" presId="urn:microsoft.com/office/officeart/2005/8/layout/hList1"/>
    <dgm:cxn modelId="{97823136-5F22-43A3-9D97-4F70D9498436}" type="presParOf" srcId="{1CCEC3BC-8BBA-4104-B6C6-D0C19B015E83}" destId="{6CB998AD-F412-4D8C-97A8-6ABB788BB4C8}" srcOrd="4" destOrd="0" presId="urn:microsoft.com/office/officeart/2005/8/layout/hList1"/>
    <dgm:cxn modelId="{25BBA013-5864-4581-879E-715BB3E9C02E}" type="presParOf" srcId="{6CB998AD-F412-4D8C-97A8-6ABB788BB4C8}" destId="{783E445D-6D52-4D73-A115-3A5023D9869B}" srcOrd="0" destOrd="0" presId="urn:microsoft.com/office/officeart/2005/8/layout/hList1"/>
    <dgm:cxn modelId="{EC661BD3-086B-4C90-8175-9732B0079B1E}" type="presParOf" srcId="{6CB998AD-F412-4D8C-97A8-6ABB788BB4C8}" destId="{91C73146-B874-4DE1-B06E-BA31A422A944}" srcOrd="1" destOrd="0" presId="urn:microsoft.com/office/officeart/2005/8/layout/hList1"/>
    <dgm:cxn modelId="{97A10CD5-F9E0-4D3A-9E53-FC677996EBD2}" type="presParOf" srcId="{1CCEC3BC-8BBA-4104-B6C6-D0C19B015E83}" destId="{FC6E38BE-9E1D-43BF-B768-EAB963D11995}" srcOrd="5" destOrd="0" presId="urn:microsoft.com/office/officeart/2005/8/layout/hList1"/>
    <dgm:cxn modelId="{264A1743-ABF3-4CA8-B5D9-17BF865E5AC8}" type="presParOf" srcId="{1CCEC3BC-8BBA-4104-B6C6-D0C19B015E83}" destId="{1CFD00B2-38B4-42D0-B3CA-8B2FF32BE447}" srcOrd="6" destOrd="0" presId="urn:microsoft.com/office/officeart/2005/8/layout/hList1"/>
    <dgm:cxn modelId="{74B63777-33CD-4757-A48B-2087ACC10452}" type="presParOf" srcId="{1CFD00B2-38B4-42D0-B3CA-8B2FF32BE447}" destId="{46890668-8079-4A73-8D0A-C22033DA0A90}" srcOrd="0" destOrd="0" presId="urn:microsoft.com/office/officeart/2005/8/layout/hList1"/>
    <dgm:cxn modelId="{EF5D437A-B5BD-456F-8A53-4D8FF93C979A}" type="presParOf" srcId="{1CFD00B2-38B4-42D0-B3CA-8B2FF32BE447}" destId="{48187E3A-782D-4298-99A6-595AF6BE8F87}" srcOrd="1" destOrd="0" presId="urn:microsoft.com/office/officeart/2005/8/layout/hList1"/>
    <dgm:cxn modelId="{D5219763-4CB6-4B00-86A7-AA8E3F40310C}" type="presParOf" srcId="{1CCEC3BC-8BBA-4104-B6C6-D0C19B015E83}" destId="{B2C71727-BB4D-492B-8DBB-D3813CCE7EF5}" srcOrd="7" destOrd="0" presId="urn:microsoft.com/office/officeart/2005/8/layout/hList1"/>
    <dgm:cxn modelId="{514B811D-7A95-460C-B3B9-4EFD542284F0}" type="presParOf" srcId="{1CCEC3BC-8BBA-4104-B6C6-D0C19B015E83}" destId="{9FFD92B2-57B6-4C83-99CC-A124B71687DA}" srcOrd="8" destOrd="0" presId="urn:microsoft.com/office/officeart/2005/8/layout/hList1"/>
    <dgm:cxn modelId="{7EC970BA-EFA4-403C-BCAC-E67F0287337A}" type="presParOf" srcId="{9FFD92B2-57B6-4C83-99CC-A124B71687DA}" destId="{1E4638AE-5A12-4635-80DF-31D1BB8ADC7C}" srcOrd="0" destOrd="0" presId="urn:microsoft.com/office/officeart/2005/8/layout/hList1"/>
    <dgm:cxn modelId="{A88F297A-15C0-4533-8CE2-BDC982DA8C5C}" type="presParOf" srcId="{9FFD92B2-57B6-4C83-99CC-A124B71687DA}" destId="{DE9EA9C4-E6EC-4050-B7F6-D9298034EF5D}" srcOrd="1" destOrd="0" presId="urn:microsoft.com/office/officeart/2005/8/layout/hList1"/>
    <dgm:cxn modelId="{E9C46A9B-5F63-4A4F-882E-70A03C3C39FC}" type="presParOf" srcId="{1CCEC3BC-8BBA-4104-B6C6-D0C19B015E83}" destId="{9205DB08-5261-4F00-B479-140E249FBC79}" srcOrd="9" destOrd="0" presId="urn:microsoft.com/office/officeart/2005/8/layout/hList1"/>
    <dgm:cxn modelId="{08E087E1-1697-4D5C-821D-747A45B5FC83}" type="presParOf" srcId="{1CCEC3BC-8BBA-4104-B6C6-D0C19B015E83}" destId="{6F6B018B-2313-413C-BA02-62A5ED8E8DFE}" srcOrd="10" destOrd="0" presId="urn:microsoft.com/office/officeart/2005/8/layout/hList1"/>
    <dgm:cxn modelId="{6E3D8220-C85C-4A98-A90D-277C35F818E8}" type="presParOf" srcId="{6F6B018B-2313-413C-BA02-62A5ED8E8DFE}" destId="{4C77F996-D735-4CBD-AB52-734605A292A6}" srcOrd="0" destOrd="0" presId="urn:microsoft.com/office/officeart/2005/8/layout/hList1"/>
    <dgm:cxn modelId="{DAFD5E18-6E6B-4C8D-B376-2D872BABDBB8}" type="presParOf" srcId="{6F6B018B-2313-413C-BA02-62A5ED8E8DFE}" destId="{C8321756-B7DD-475E-8482-8DA62F1887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1D9F22-F248-47A0-BF22-AB090E4FB41C}"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B5F41C96-7745-4F91-B842-9ABA3D28F876}">
      <dgm:prSet phldrT="[Text]" custT="1"/>
      <dgm:spPr/>
      <dgm:t>
        <a:bodyPr/>
        <a:lstStyle/>
        <a:p>
          <a:r>
            <a:rPr lang="en-US" sz="1800" dirty="0"/>
            <a:t>Communication</a:t>
          </a:r>
          <a:endParaRPr lang="en-GB" sz="1800" dirty="0"/>
        </a:p>
      </dgm:t>
    </dgm:pt>
    <dgm:pt modelId="{43596EDC-4AD9-4CD0-9B4C-A32E5E300AF5}" type="parTrans" cxnId="{F132A294-146B-47E2-BFE6-A81470FAAE93}">
      <dgm:prSet/>
      <dgm:spPr/>
      <dgm:t>
        <a:bodyPr/>
        <a:lstStyle/>
        <a:p>
          <a:endParaRPr lang="en-GB" sz="1800"/>
        </a:p>
      </dgm:t>
    </dgm:pt>
    <dgm:pt modelId="{E6F66F08-0877-425A-A4F5-181B85E8B314}" type="sibTrans" cxnId="{F132A294-146B-47E2-BFE6-A81470FAAE93}">
      <dgm:prSet/>
      <dgm:spPr/>
      <dgm:t>
        <a:bodyPr/>
        <a:lstStyle/>
        <a:p>
          <a:endParaRPr lang="en-GB" sz="1800"/>
        </a:p>
      </dgm:t>
    </dgm:pt>
    <dgm:pt modelId="{D95498F4-86DF-406C-AB4B-ABD15B5AC37B}">
      <dgm:prSet phldrT="[Text]" custT="1"/>
      <dgm:spPr>
        <a:solidFill>
          <a:schemeClr val="accent2">
            <a:lumMod val="75000"/>
          </a:schemeClr>
        </a:solidFill>
      </dgm:spPr>
      <dgm:t>
        <a:bodyPr/>
        <a:lstStyle/>
        <a:p>
          <a:pPr>
            <a:buFont typeface="Arial" panose="020B0604020202020204" pitchFamily="34" charset="0"/>
            <a:buChar char="•"/>
          </a:pPr>
          <a:r>
            <a:rPr lang="en-US" sz="1600" dirty="0">
              <a:solidFill>
                <a:schemeClr val="bg2"/>
              </a:solidFill>
              <a:latin typeface="Aptos" panose="020B0004020202020204" pitchFamily="34" charset="0"/>
            </a:rPr>
            <a:t>Reference Group meetings</a:t>
          </a:r>
          <a:endParaRPr lang="en-GB" sz="1600" dirty="0">
            <a:solidFill>
              <a:schemeClr val="bg2"/>
            </a:solidFill>
          </a:endParaRPr>
        </a:p>
      </dgm:t>
    </dgm:pt>
    <dgm:pt modelId="{4417603E-68ED-42D8-B270-784EF7231D9C}" type="parTrans" cxnId="{01783902-7102-4F39-8F75-8978C3D07205}">
      <dgm:prSet/>
      <dgm:spPr/>
      <dgm:t>
        <a:bodyPr/>
        <a:lstStyle/>
        <a:p>
          <a:endParaRPr lang="en-GB" sz="1800"/>
        </a:p>
      </dgm:t>
    </dgm:pt>
    <dgm:pt modelId="{C268881C-E7F1-443C-9F96-5FAA6A749B31}" type="sibTrans" cxnId="{01783902-7102-4F39-8F75-8978C3D07205}">
      <dgm:prSet/>
      <dgm:spPr/>
      <dgm:t>
        <a:bodyPr/>
        <a:lstStyle/>
        <a:p>
          <a:endParaRPr lang="en-GB" sz="1800"/>
        </a:p>
      </dgm:t>
    </dgm:pt>
    <dgm:pt modelId="{55AE431C-AEB2-4D19-B1EC-B1CA875A7617}">
      <dgm:prSet phldrT="[Text]" custT="1"/>
      <dgm:spPr>
        <a:solidFill>
          <a:schemeClr val="accent2">
            <a:lumMod val="75000"/>
          </a:schemeClr>
        </a:solidFill>
      </dgm:spPr>
      <dgm:t>
        <a:bodyPr/>
        <a:lstStyle/>
        <a:p>
          <a:pPr>
            <a:buFont typeface="Arial" panose="020B0604020202020204" pitchFamily="34" charset="0"/>
            <a:buChar char="•"/>
          </a:pPr>
          <a:r>
            <a:rPr lang="en-US" sz="1600" b="0" i="0" dirty="0">
              <a:solidFill>
                <a:schemeClr val="bg2"/>
              </a:solidFill>
              <a:effectLst/>
              <a:latin typeface="Aptos" panose="020B0004020202020204" pitchFamily="34" charset="0"/>
            </a:rPr>
            <a:t>Academic publications </a:t>
          </a:r>
          <a:endParaRPr lang="en-GB" sz="1600" b="0" dirty="0">
            <a:solidFill>
              <a:schemeClr val="bg2"/>
            </a:solidFill>
          </a:endParaRPr>
        </a:p>
      </dgm:t>
    </dgm:pt>
    <dgm:pt modelId="{922C99AC-E231-4745-9FA0-18FBC94AEA43}" type="parTrans" cxnId="{3C9DB1D5-8928-4899-B8C5-99E9A71B69B5}">
      <dgm:prSet/>
      <dgm:spPr/>
      <dgm:t>
        <a:bodyPr/>
        <a:lstStyle/>
        <a:p>
          <a:endParaRPr lang="en-GB" sz="1800"/>
        </a:p>
      </dgm:t>
    </dgm:pt>
    <dgm:pt modelId="{449BE68C-5696-40AA-9F7D-215CC642C2B4}" type="sibTrans" cxnId="{3C9DB1D5-8928-4899-B8C5-99E9A71B69B5}">
      <dgm:prSet/>
      <dgm:spPr/>
      <dgm:t>
        <a:bodyPr/>
        <a:lstStyle/>
        <a:p>
          <a:endParaRPr lang="en-GB" sz="1800"/>
        </a:p>
      </dgm:t>
    </dgm:pt>
    <dgm:pt modelId="{06923FC4-43FE-4E54-BBDC-2209AC14709D}">
      <dgm:prSet phldrT="[Text]" custT="1"/>
      <dgm:spPr>
        <a:solidFill>
          <a:schemeClr val="accent2">
            <a:lumMod val="75000"/>
          </a:schemeClr>
        </a:solidFill>
      </dgm:spPr>
      <dgm:t>
        <a:bodyPr/>
        <a:lstStyle/>
        <a:p>
          <a:pPr marL="0" lvl="0" indent="0" algn="ctr" defTabSz="444500">
            <a:lnSpc>
              <a:spcPct val="90000"/>
            </a:lnSpc>
            <a:spcBef>
              <a:spcPct val="0"/>
            </a:spcBef>
            <a:spcAft>
              <a:spcPct val="35000"/>
            </a:spcAft>
            <a:buFont typeface="Arial" panose="020B0604020202020204" pitchFamily="34" charset="0"/>
            <a:buNone/>
          </a:pPr>
          <a:r>
            <a:rPr lang="en-US" sz="1600" b="0" i="0" kern="1200" dirty="0">
              <a:solidFill>
                <a:srgbClr val="F8FAF8"/>
              </a:solidFill>
              <a:effectLst/>
              <a:latin typeface="Aptos" panose="020B0004020202020204" pitchFamily="34" charset="0"/>
              <a:ea typeface="+mn-ea"/>
              <a:cs typeface="+mn-cs"/>
            </a:rPr>
            <a:t>Professional presentations </a:t>
          </a:r>
          <a:endParaRPr lang="en-GB" sz="1600" b="0" i="0" kern="1200" dirty="0">
            <a:solidFill>
              <a:srgbClr val="F8FAF8"/>
            </a:solidFill>
            <a:effectLst/>
            <a:latin typeface="Aptos" panose="020B0004020202020204" pitchFamily="34" charset="0"/>
            <a:ea typeface="+mn-ea"/>
            <a:cs typeface="+mn-cs"/>
          </a:endParaRPr>
        </a:p>
      </dgm:t>
    </dgm:pt>
    <dgm:pt modelId="{4C2FCE4D-8731-42FC-BB80-89292F8A8C3C}" type="parTrans" cxnId="{D491390F-0680-4528-8487-92648EFAD616}">
      <dgm:prSet/>
      <dgm:spPr/>
      <dgm:t>
        <a:bodyPr/>
        <a:lstStyle/>
        <a:p>
          <a:endParaRPr lang="en-GB" sz="1800"/>
        </a:p>
      </dgm:t>
    </dgm:pt>
    <dgm:pt modelId="{DB955297-446D-4896-901F-A98BD1C0F84D}" type="sibTrans" cxnId="{D491390F-0680-4528-8487-92648EFAD616}">
      <dgm:prSet/>
      <dgm:spPr/>
      <dgm:t>
        <a:bodyPr/>
        <a:lstStyle/>
        <a:p>
          <a:endParaRPr lang="en-GB" sz="1800"/>
        </a:p>
      </dgm:t>
    </dgm:pt>
    <dgm:pt modelId="{E12E1178-35D0-443D-8FA2-4A972D31DC8A}">
      <dgm:prSet custT="1"/>
      <dgm:spPr>
        <a:solidFill>
          <a:schemeClr val="accent2">
            <a:lumMod val="75000"/>
          </a:schemeClr>
        </a:solidFill>
      </dgm:spPr>
      <dgm:t>
        <a:bodyPr/>
        <a:lstStyle/>
        <a:p>
          <a:pPr>
            <a:buFont typeface="Arial" panose="020B0604020202020204" pitchFamily="34" charset="0"/>
            <a:buChar char="•"/>
          </a:pPr>
          <a:r>
            <a:rPr lang="en-US" sz="1600" b="0" i="0" dirty="0">
              <a:solidFill>
                <a:schemeClr val="bg2"/>
              </a:solidFill>
              <a:effectLst/>
              <a:latin typeface="Aptos" panose="020B0004020202020204" pitchFamily="34" charset="0"/>
            </a:rPr>
            <a:t>Political agenda</a:t>
          </a:r>
          <a:endParaRPr lang="en-GB" sz="1600" dirty="0">
            <a:solidFill>
              <a:schemeClr val="bg2"/>
            </a:solidFill>
          </a:endParaRPr>
        </a:p>
      </dgm:t>
    </dgm:pt>
    <dgm:pt modelId="{4174442A-CEC4-4387-99D2-12EA9CD139AD}" type="parTrans" cxnId="{664E841C-A06C-4ECC-BBA3-9FA115B54184}">
      <dgm:prSet/>
      <dgm:spPr/>
      <dgm:t>
        <a:bodyPr/>
        <a:lstStyle/>
        <a:p>
          <a:endParaRPr lang="en-GB" sz="1800"/>
        </a:p>
      </dgm:t>
    </dgm:pt>
    <dgm:pt modelId="{5116AD42-3BB9-45D3-9909-355F59D1634D}" type="sibTrans" cxnId="{664E841C-A06C-4ECC-BBA3-9FA115B54184}">
      <dgm:prSet/>
      <dgm:spPr/>
      <dgm:t>
        <a:bodyPr/>
        <a:lstStyle/>
        <a:p>
          <a:endParaRPr lang="en-GB" sz="1800"/>
        </a:p>
      </dgm:t>
    </dgm:pt>
    <dgm:pt modelId="{16A1AD6D-0E1C-48DF-B73F-8A34C86F6563}">
      <dgm:prSet custT="1"/>
      <dgm:spPr>
        <a:solidFill>
          <a:schemeClr val="accent2">
            <a:lumMod val="75000"/>
          </a:schemeClr>
        </a:solidFill>
      </dgm:spPr>
      <dgm:t>
        <a:bodyPr/>
        <a:lstStyle/>
        <a:p>
          <a:pPr marL="0" lvl="0" indent="0" algn="ctr" defTabSz="755650">
            <a:lnSpc>
              <a:spcPct val="90000"/>
            </a:lnSpc>
            <a:spcBef>
              <a:spcPct val="0"/>
            </a:spcBef>
            <a:spcAft>
              <a:spcPct val="35000"/>
            </a:spcAft>
            <a:buFont typeface="Arial" panose="020B0604020202020204" pitchFamily="34" charset="0"/>
            <a:buNone/>
          </a:pPr>
          <a:r>
            <a:rPr lang="en-US" sz="1600" b="0" i="0" kern="1200" dirty="0">
              <a:solidFill>
                <a:srgbClr val="F8FAF8"/>
              </a:solidFill>
              <a:effectLst/>
              <a:latin typeface="Aptos" panose="020B0004020202020204" pitchFamily="34" charset="0"/>
              <a:ea typeface="+mn-ea"/>
              <a:cs typeface="+mn-cs"/>
            </a:rPr>
            <a:t>Portal /</a:t>
          </a:r>
        </a:p>
        <a:p>
          <a:pPr marL="0" lvl="0" indent="0" algn="ctr" defTabSz="755650">
            <a:lnSpc>
              <a:spcPct val="90000"/>
            </a:lnSpc>
            <a:spcBef>
              <a:spcPct val="0"/>
            </a:spcBef>
            <a:spcAft>
              <a:spcPct val="35000"/>
            </a:spcAft>
            <a:buFont typeface="Arial" panose="020B0604020202020204" pitchFamily="34" charset="0"/>
            <a:buNone/>
          </a:pPr>
          <a:r>
            <a:rPr lang="en-US" sz="1600" b="0" i="0" kern="1200" dirty="0">
              <a:solidFill>
                <a:srgbClr val="F8FAF8"/>
              </a:solidFill>
              <a:effectLst/>
              <a:latin typeface="Aptos" panose="020B0004020202020204" pitchFamily="34" charset="0"/>
              <a:ea typeface="+mn-ea"/>
              <a:cs typeface="+mn-cs"/>
            </a:rPr>
            <a:t>Data Tool</a:t>
          </a:r>
          <a:endParaRPr lang="en-GB" sz="1600" b="0" i="0" kern="1200" dirty="0">
            <a:solidFill>
              <a:srgbClr val="F8FAF8"/>
            </a:solidFill>
            <a:effectLst/>
            <a:latin typeface="Aptos" panose="020B0004020202020204" pitchFamily="34" charset="0"/>
            <a:ea typeface="+mn-ea"/>
            <a:cs typeface="+mn-cs"/>
          </a:endParaRPr>
        </a:p>
      </dgm:t>
    </dgm:pt>
    <dgm:pt modelId="{95937F75-346F-4B50-B558-4C5A7AF561CC}" type="parTrans" cxnId="{F23AFA5D-CB2F-48A9-B69D-0B3F6A87BFD5}">
      <dgm:prSet/>
      <dgm:spPr/>
      <dgm:t>
        <a:bodyPr/>
        <a:lstStyle/>
        <a:p>
          <a:endParaRPr lang="en-GB" sz="1800"/>
        </a:p>
      </dgm:t>
    </dgm:pt>
    <dgm:pt modelId="{0115F6B0-5A4A-45E9-86E4-B6C4E996DB68}" type="sibTrans" cxnId="{F23AFA5D-CB2F-48A9-B69D-0B3F6A87BFD5}">
      <dgm:prSet/>
      <dgm:spPr/>
      <dgm:t>
        <a:bodyPr/>
        <a:lstStyle/>
        <a:p>
          <a:endParaRPr lang="en-GB" sz="1800"/>
        </a:p>
      </dgm:t>
    </dgm:pt>
    <dgm:pt modelId="{3825F9A5-1B0A-413B-A413-C11E0AD284FA}">
      <dgm:prSet custT="1"/>
      <dgm:spPr>
        <a:solidFill>
          <a:schemeClr val="accent2">
            <a:lumMod val="75000"/>
          </a:schemeClr>
        </a:solidFill>
      </dgm:spPr>
      <dgm:t>
        <a:bodyPr/>
        <a:lstStyle/>
        <a:p>
          <a:pPr>
            <a:buFont typeface="Arial" panose="020B0604020202020204" pitchFamily="34" charset="0"/>
            <a:buChar char="•"/>
          </a:pPr>
          <a:r>
            <a:rPr lang="en-US" sz="1600" b="0" i="0" dirty="0">
              <a:solidFill>
                <a:schemeClr val="bg2"/>
              </a:solidFill>
              <a:effectLst/>
              <a:latin typeface="Aptos" panose="020B0004020202020204" pitchFamily="34" charset="0"/>
            </a:rPr>
            <a:t>Newsletter/ </a:t>
          </a:r>
          <a:r>
            <a:rPr lang="en-US" sz="1600" dirty="0">
              <a:solidFill>
                <a:srgbClr val="F8FAF8"/>
              </a:solidFill>
              <a:latin typeface="Aptos" panose="020B0004020202020204" pitchFamily="34" charset="0"/>
              <a:ea typeface="+mn-ea"/>
              <a:cs typeface="+mn-cs"/>
            </a:rPr>
            <a:t>Social media</a:t>
          </a:r>
          <a:endParaRPr lang="en-GB" sz="1600" dirty="0">
            <a:solidFill>
              <a:schemeClr val="bg2"/>
            </a:solidFill>
          </a:endParaRPr>
        </a:p>
      </dgm:t>
    </dgm:pt>
    <dgm:pt modelId="{D3683DA3-C7C5-4A62-B447-BB56EEE3A0A5}" type="parTrans" cxnId="{63D95F04-814E-4E8E-9A88-83A0A334B9C4}">
      <dgm:prSet/>
      <dgm:spPr/>
      <dgm:t>
        <a:bodyPr/>
        <a:lstStyle/>
        <a:p>
          <a:endParaRPr lang="en-GB" sz="1800"/>
        </a:p>
      </dgm:t>
    </dgm:pt>
    <dgm:pt modelId="{9542E6FB-79F2-4D3D-8C89-D4C476C8DC13}" type="sibTrans" cxnId="{63D95F04-814E-4E8E-9A88-83A0A334B9C4}">
      <dgm:prSet/>
      <dgm:spPr/>
      <dgm:t>
        <a:bodyPr/>
        <a:lstStyle/>
        <a:p>
          <a:endParaRPr lang="en-GB" sz="1800"/>
        </a:p>
      </dgm:t>
    </dgm:pt>
    <dgm:pt modelId="{9F0FD14E-FF51-4D7A-B1C1-7B19334083C3}">
      <dgm:prSet custT="1"/>
      <dgm:spPr>
        <a:solidFill>
          <a:schemeClr val="accent2">
            <a:lumMod val="75000"/>
          </a:schemeClr>
        </a:solidFill>
      </dgm:spPr>
      <dgm:t>
        <a:bodyPr/>
        <a:lstStyle/>
        <a:p>
          <a:r>
            <a:rPr lang="en-US" sz="1600" kern="1200" dirty="0">
              <a:solidFill>
                <a:srgbClr val="F8FAF8"/>
              </a:solidFill>
              <a:latin typeface="Aptos" panose="020B0004020202020204" pitchFamily="34" charset="0"/>
              <a:ea typeface="+mn-ea"/>
              <a:cs typeface="+mn-cs"/>
            </a:rPr>
            <a:t>Community of practice</a:t>
          </a:r>
          <a:endParaRPr lang="en-GB" sz="1600" kern="1200" dirty="0">
            <a:solidFill>
              <a:srgbClr val="F8FAF8"/>
            </a:solidFill>
            <a:latin typeface="Aptos" panose="020B0004020202020204" pitchFamily="34" charset="0"/>
            <a:ea typeface="+mn-ea"/>
            <a:cs typeface="+mn-cs"/>
          </a:endParaRPr>
        </a:p>
      </dgm:t>
    </dgm:pt>
    <dgm:pt modelId="{736D769D-9A7A-471B-893D-5C948C118904}" type="parTrans" cxnId="{4042A1C9-3D17-4E01-B1A1-647B7AE1A65C}">
      <dgm:prSet/>
      <dgm:spPr/>
      <dgm:t>
        <a:bodyPr/>
        <a:lstStyle/>
        <a:p>
          <a:endParaRPr lang="en-GB" sz="1800"/>
        </a:p>
      </dgm:t>
    </dgm:pt>
    <dgm:pt modelId="{9EF26AE2-36A6-43B0-8A38-7B5439B9A8F3}" type="sibTrans" cxnId="{4042A1C9-3D17-4E01-B1A1-647B7AE1A65C}">
      <dgm:prSet/>
      <dgm:spPr/>
      <dgm:t>
        <a:bodyPr/>
        <a:lstStyle/>
        <a:p>
          <a:endParaRPr lang="en-GB" sz="1800"/>
        </a:p>
      </dgm:t>
    </dgm:pt>
    <dgm:pt modelId="{843D3463-6133-41B5-8665-083C312A5A0E}" type="pres">
      <dgm:prSet presAssocID="{901D9F22-F248-47A0-BF22-AB090E4FB41C}" presName="Name0" presStyleCnt="0">
        <dgm:presLayoutVars>
          <dgm:chMax val="1"/>
          <dgm:chPref val="1"/>
          <dgm:dir/>
          <dgm:animOne val="branch"/>
          <dgm:animLvl val="lvl"/>
        </dgm:presLayoutVars>
      </dgm:prSet>
      <dgm:spPr/>
    </dgm:pt>
    <dgm:pt modelId="{467F1417-794A-40CB-9B15-BD55D0FA140B}" type="pres">
      <dgm:prSet presAssocID="{B5F41C96-7745-4F91-B842-9ABA3D28F876}" presName="singleCycle" presStyleCnt="0"/>
      <dgm:spPr/>
    </dgm:pt>
    <dgm:pt modelId="{A6A8B55E-BB2C-49A4-8024-D8F08F167635}" type="pres">
      <dgm:prSet presAssocID="{B5F41C96-7745-4F91-B842-9ABA3D28F876}" presName="singleCenter" presStyleLbl="node1" presStyleIdx="0" presStyleCnt="8" custScaleX="107456">
        <dgm:presLayoutVars>
          <dgm:chMax val="7"/>
          <dgm:chPref val="7"/>
        </dgm:presLayoutVars>
      </dgm:prSet>
      <dgm:spPr/>
    </dgm:pt>
    <dgm:pt modelId="{0E61EE37-3858-430F-8602-479A5E99CBB4}" type="pres">
      <dgm:prSet presAssocID="{4417603E-68ED-42D8-B270-784EF7231D9C}" presName="Name56" presStyleLbl="parChTrans1D2" presStyleIdx="0" presStyleCnt="7"/>
      <dgm:spPr/>
    </dgm:pt>
    <dgm:pt modelId="{7105BCB6-6AA8-4F96-9AC5-25A82D049E91}" type="pres">
      <dgm:prSet presAssocID="{D95498F4-86DF-406C-AB4B-ABD15B5AC37B}" presName="text0" presStyleLbl="node1" presStyleIdx="1" presStyleCnt="8" custScaleX="143676">
        <dgm:presLayoutVars>
          <dgm:bulletEnabled val="1"/>
        </dgm:presLayoutVars>
      </dgm:prSet>
      <dgm:spPr/>
    </dgm:pt>
    <dgm:pt modelId="{0B440C3E-6451-491C-96D6-3B4BA968CC5D}" type="pres">
      <dgm:prSet presAssocID="{922C99AC-E231-4745-9FA0-18FBC94AEA43}" presName="Name56" presStyleLbl="parChTrans1D2" presStyleIdx="1" presStyleCnt="7"/>
      <dgm:spPr/>
    </dgm:pt>
    <dgm:pt modelId="{CD5DDD94-C3C8-42C4-A398-FBFEFC2C29CE}" type="pres">
      <dgm:prSet presAssocID="{55AE431C-AEB2-4D19-B1EC-B1CA875A7617}" presName="text0" presStyleLbl="node1" presStyleIdx="2" presStyleCnt="8" custScaleX="155122">
        <dgm:presLayoutVars>
          <dgm:bulletEnabled val="1"/>
        </dgm:presLayoutVars>
      </dgm:prSet>
      <dgm:spPr/>
    </dgm:pt>
    <dgm:pt modelId="{D9D325C4-ECCF-4944-9399-3D122A223618}" type="pres">
      <dgm:prSet presAssocID="{4C2FCE4D-8731-42FC-BB80-89292F8A8C3C}" presName="Name56" presStyleLbl="parChTrans1D2" presStyleIdx="2" presStyleCnt="7"/>
      <dgm:spPr/>
    </dgm:pt>
    <dgm:pt modelId="{1C5BDE63-4071-491D-93CB-EF768C45CFAB}" type="pres">
      <dgm:prSet presAssocID="{06923FC4-43FE-4E54-BBDC-2209AC14709D}" presName="text0" presStyleLbl="node1" presStyleIdx="3" presStyleCnt="8" custScaleX="171576">
        <dgm:presLayoutVars>
          <dgm:bulletEnabled val="1"/>
        </dgm:presLayoutVars>
      </dgm:prSet>
      <dgm:spPr/>
    </dgm:pt>
    <dgm:pt modelId="{B2F9758B-DB8B-4591-97CB-AFDB610BE301}" type="pres">
      <dgm:prSet presAssocID="{4174442A-CEC4-4387-99D2-12EA9CD139AD}" presName="Name56" presStyleLbl="parChTrans1D2" presStyleIdx="3" presStyleCnt="7"/>
      <dgm:spPr/>
    </dgm:pt>
    <dgm:pt modelId="{B917118A-2F47-4E9E-9933-B82FD1D0E4EB}" type="pres">
      <dgm:prSet presAssocID="{E12E1178-35D0-443D-8FA2-4A972D31DC8A}" presName="text0" presStyleLbl="node1" presStyleIdx="4" presStyleCnt="8" custScaleX="143676" custRadScaleRad="102463" custRadScaleInc="2572">
        <dgm:presLayoutVars>
          <dgm:bulletEnabled val="1"/>
        </dgm:presLayoutVars>
      </dgm:prSet>
      <dgm:spPr/>
    </dgm:pt>
    <dgm:pt modelId="{24D6B7ED-49E9-42BD-8CE6-65F81870B796}" type="pres">
      <dgm:prSet presAssocID="{95937F75-346F-4B50-B558-4C5A7AF561CC}" presName="Name56" presStyleLbl="parChTrans1D2" presStyleIdx="4" presStyleCnt="7"/>
      <dgm:spPr/>
    </dgm:pt>
    <dgm:pt modelId="{882A85A2-59D6-45AE-952E-654247992AD0}" type="pres">
      <dgm:prSet presAssocID="{16A1AD6D-0E1C-48DF-B73F-8A34C86F6563}" presName="text0" presStyleLbl="node1" presStyleIdx="5" presStyleCnt="8" custScaleX="143676" custRadScaleRad="102463" custRadScaleInc="-2572">
        <dgm:presLayoutVars>
          <dgm:bulletEnabled val="1"/>
        </dgm:presLayoutVars>
      </dgm:prSet>
      <dgm:spPr/>
    </dgm:pt>
    <dgm:pt modelId="{238450D5-DA32-4537-9207-5BC958C62C01}" type="pres">
      <dgm:prSet presAssocID="{D3683DA3-C7C5-4A62-B447-BB56EEE3A0A5}" presName="Name56" presStyleLbl="parChTrans1D2" presStyleIdx="5" presStyleCnt="7"/>
      <dgm:spPr/>
    </dgm:pt>
    <dgm:pt modelId="{BF6C4586-CE54-4AD9-AE30-03D219BB850A}" type="pres">
      <dgm:prSet presAssocID="{3825F9A5-1B0A-413B-A413-C11E0AD284FA}" presName="text0" presStyleLbl="node1" presStyleIdx="6" presStyleCnt="8" custScaleX="143676" custRadScaleRad="100642" custRadScaleInc="-5885">
        <dgm:presLayoutVars>
          <dgm:bulletEnabled val="1"/>
        </dgm:presLayoutVars>
      </dgm:prSet>
      <dgm:spPr/>
    </dgm:pt>
    <dgm:pt modelId="{2AD58704-7373-4BD0-98BE-C414B83710EB}" type="pres">
      <dgm:prSet presAssocID="{736D769D-9A7A-471B-893D-5C948C118904}" presName="Name56" presStyleLbl="parChTrans1D2" presStyleIdx="6" presStyleCnt="7"/>
      <dgm:spPr/>
    </dgm:pt>
    <dgm:pt modelId="{D4F2982B-749F-4159-9686-3F6E2D8FCA60}" type="pres">
      <dgm:prSet presAssocID="{9F0FD14E-FF51-4D7A-B1C1-7B19334083C3}" presName="text0" presStyleLbl="node1" presStyleIdx="7" presStyleCnt="8" custScaleX="143676" custRadScaleRad="98323" custRadScaleInc="-4831">
        <dgm:presLayoutVars>
          <dgm:bulletEnabled val="1"/>
        </dgm:presLayoutVars>
      </dgm:prSet>
      <dgm:spPr/>
    </dgm:pt>
  </dgm:ptLst>
  <dgm:cxnLst>
    <dgm:cxn modelId="{01783902-7102-4F39-8F75-8978C3D07205}" srcId="{B5F41C96-7745-4F91-B842-9ABA3D28F876}" destId="{D95498F4-86DF-406C-AB4B-ABD15B5AC37B}" srcOrd="0" destOrd="0" parTransId="{4417603E-68ED-42D8-B270-784EF7231D9C}" sibTransId="{C268881C-E7F1-443C-9F96-5FAA6A749B31}"/>
    <dgm:cxn modelId="{63D95F04-814E-4E8E-9A88-83A0A334B9C4}" srcId="{B5F41C96-7745-4F91-B842-9ABA3D28F876}" destId="{3825F9A5-1B0A-413B-A413-C11E0AD284FA}" srcOrd="5" destOrd="0" parTransId="{D3683DA3-C7C5-4A62-B447-BB56EEE3A0A5}" sibTransId="{9542E6FB-79F2-4D3D-8C89-D4C476C8DC13}"/>
    <dgm:cxn modelId="{3FE33908-920B-4E52-AA07-EF02CDCE46D7}" type="presOf" srcId="{06923FC4-43FE-4E54-BBDC-2209AC14709D}" destId="{1C5BDE63-4071-491D-93CB-EF768C45CFAB}" srcOrd="0" destOrd="0" presId="urn:microsoft.com/office/officeart/2008/layout/RadialCluster"/>
    <dgm:cxn modelId="{D491390F-0680-4528-8487-92648EFAD616}" srcId="{B5F41C96-7745-4F91-B842-9ABA3D28F876}" destId="{06923FC4-43FE-4E54-BBDC-2209AC14709D}" srcOrd="2" destOrd="0" parTransId="{4C2FCE4D-8731-42FC-BB80-89292F8A8C3C}" sibTransId="{DB955297-446D-4896-901F-A98BD1C0F84D}"/>
    <dgm:cxn modelId="{1B2E5413-D5E4-4755-8AE5-1CAA037D53F3}" type="presOf" srcId="{901D9F22-F248-47A0-BF22-AB090E4FB41C}" destId="{843D3463-6133-41B5-8665-083C312A5A0E}" srcOrd="0" destOrd="0" presId="urn:microsoft.com/office/officeart/2008/layout/RadialCluster"/>
    <dgm:cxn modelId="{664E841C-A06C-4ECC-BBA3-9FA115B54184}" srcId="{B5F41C96-7745-4F91-B842-9ABA3D28F876}" destId="{E12E1178-35D0-443D-8FA2-4A972D31DC8A}" srcOrd="3" destOrd="0" parTransId="{4174442A-CEC4-4387-99D2-12EA9CD139AD}" sibTransId="{5116AD42-3BB9-45D3-9909-355F59D1634D}"/>
    <dgm:cxn modelId="{2F99DC28-52C0-4BC8-B801-C4A85B6E4504}" type="presOf" srcId="{4C2FCE4D-8731-42FC-BB80-89292F8A8C3C}" destId="{D9D325C4-ECCF-4944-9399-3D122A223618}" srcOrd="0" destOrd="0" presId="urn:microsoft.com/office/officeart/2008/layout/RadialCluster"/>
    <dgm:cxn modelId="{473BC639-065A-4D93-BBC7-565A8968C6EA}" type="presOf" srcId="{736D769D-9A7A-471B-893D-5C948C118904}" destId="{2AD58704-7373-4BD0-98BE-C414B83710EB}" srcOrd="0" destOrd="0" presId="urn:microsoft.com/office/officeart/2008/layout/RadialCluster"/>
    <dgm:cxn modelId="{F23AFA5D-CB2F-48A9-B69D-0B3F6A87BFD5}" srcId="{B5F41C96-7745-4F91-B842-9ABA3D28F876}" destId="{16A1AD6D-0E1C-48DF-B73F-8A34C86F6563}" srcOrd="4" destOrd="0" parTransId="{95937F75-346F-4B50-B558-4C5A7AF561CC}" sibTransId="{0115F6B0-5A4A-45E9-86E4-B6C4E996DB68}"/>
    <dgm:cxn modelId="{A3CD3161-F0ED-4637-89C2-D1E82E40D977}" type="presOf" srcId="{E12E1178-35D0-443D-8FA2-4A972D31DC8A}" destId="{B917118A-2F47-4E9E-9933-B82FD1D0E4EB}" srcOrd="0" destOrd="0" presId="urn:microsoft.com/office/officeart/2008/layout/RadialCluster"/>
    <dgm:cxn modelId="{7A6F3244-5B74-4133-BAF2-D74D01538F85}" type="presOf" srcId="{922C99AC-E231-4745-9FA0-18FBC94AEA43}" destId="{0B440C3E-6451-491C-96D6-3B4BA968CC5D}" srcOrd="0" destOrd="0" presId="urn:microsoft.com/office/officeart/2008/layout/RadialCluster"/>
    <dgm:cxn modelId="{DA0F1F47-CF4C-43E9-B88A-539E01F41E03}" type="presOf" srcId="{B5F41C96-7745-4F91-B842-9ABA3D28F876}" destId="{A6A8B55E-BB2C-49A4-8024-D8F08F167635}" srcOrd="0" destOrd="0" presId="urn:microsoft.com/office/officeart/2008/layout/RadialCluster"/>
    <dgm:cxn modelId="{669D2771-74A0-4A7A-AEAD-56E6D9AD7189}" type="presOf" srcId="{D3683DA3-C7C5-4A62-B447-BB56EEE3A0A5}" destId="{238450D5-DA32-4537-9207-5BC958C62C01}" srcOrd="0" destOrd="0" presId="urn:microsoft.com/office/officeart/2008/layout/RadialCluster"/>
    <dgm:cxn modelId="{9DA72C57-60B0-489C-9FC7-91BF4BCDFB51}" type="presOf" srcId="{3825F9A5-1B0A-413B-A413-C11E0AD284FA}" destId="{BF6C4586-CE54-4AD9-AE30-03D219BB850A}" srcOrd="0" destOrd="0" presId="urn:microsoft.com/office/officeart/2008/layout/RadialCluster"/>
    <dgm:cxn modelId="{17C32D79-8113-4152-A65F-5065196CDC7B}" type="presOf" srcId="{9F0FD14E-FF51-4D7A-B1C1-7B19334083C3}" destId="{D4F2982B-749F-4159-9686-3F6E2D8FCA60}" srcOrd="0" destOrd="0" presId="urn:microsoft.com/office/officeart/2008/layout/RadialCluster"/>
    <dgm:cxn modelId="{D483AE59-525D-42D4-8AED-8DF35425430A}" type="presOf" srcId="{4174442A-CEC4-4387-99D2-12EA9CD139AD}" destId="{B2F9758B-DB8B-4591-97CB-AFDB610BE301}" srcOrd="0" destOrd="0" presId="urn:microsoft.com/office/officeart/2008/layout/RadialCluster"/>
    <dgm:cxn modelId="{F132A294-146B-47E2-BFE6-A81470FAAE93}" srcId="{901D9F22-F248-47A0-BF22-AB090E4FB41C}" destId="{B5F41C96-7745-4F91-B842-9ABA3D28F876}" srcOrd="0" destOrd="0" parTransId="{43596EDC-4AD9-4CD0-9B4C-A32E5E300AF5}" sibTransId="{E6F66F08-0877-425A-A4F5-181B85E8B314}"/>
    <dgm:cxn modelId="{CE9D84A6-A441-4985-9E45-467EC7C335E6}" type="presOf" srcId="{95937F75-346F-4B50-B558-4C5A7AF561CC}" destId="{24D6B7ED-49E9-42BD-8CE6-65F81870B796}" srcOrd="0" destOrd="0" presId="urn:microsoft.com/office/officeart/2008/layout/RadialCluster"/>
    <dgm:cxn modelId="{A32278BB-30C6-4592-9476-3E716A43A01C}" type="presOf" srcId="{D95498F4-86DF-406C-AB4B-ABD15B5AC37B}" destId="{7105BCB6-6AA8-4F96-9AC5-25A82D049E91}" srcOrd="0" destOrd="0" presId="urn:microsoft.com/office/officeart/2008/layout/RadialCluster"/>
    <dgm:cxn modelId="{4042A1C9-3D17-4E01-B1A1-647B7AE1A65C}" srcId="{B5F41C96-7745-4F91-B842-9ABA3D28F876}" destId="{9F0FD14E-FF51-4D7A-B1C1-7B19334083C3}" srcOrd="6" destOrd="0" parTransId="{736D769D-9A7A-471B-893D-5C948C118904}" sibTransId="{9EF26AE2-36A6-43B0-8A38-7B5439B9A8F3}"/>
    <dgm:cxn modelId="{23B164D1-6A3A-475C-A180-34C44C656D7C}" type="presOf" srcId="{4417603E-68ED-42D8-B270-784EF7231D9C}" destId="{0E61EE37-3858-430F-8602-479A5E99CBB4}" srcOrd="0" destOrd="0" presId="urn:microsoft.com/office/officeart/2008/layout/RadialCluster"/>
    <dgm:cxn modelId="{3C9DB1D5-8928-4899-B8C5-99E9A71B69B5}" srcId="{B5F41C96-7745-4F91-B842-9ABA3D28F876}" destId="{55AE431C-AEB2-4D19-B1EC-B1CA875A7617}" srcOrd="1" destOrd="0" parTransId="{922C99AC-E231-4745-9FA0-18FBC94AEA43}" sibTransId="{449BE68C-5696-40AA-9F7D-215CC642C2B4}"/>
    <dgm:cxn modelId="{265D8ED7-76B3-45BE-BE6A-F86A29B8B44E}" type="presOf" srcId="{16A1AD6D-0E1C-48DF-B73F-8A34C86F6563}" destId="{882A85A2-59D6-45AE-952E-654247992AD0}" srcOrd="0" destOrd="0" presId="urn:microsoft.com/office/officeart/2008/layout/RadialCluster"/>
    <dgm:cxn modelId="{8CD30BF6-F704-429A-BEA7-112EF796D0A7}" type="presOf" srcId="{55AE431C-AEB2-4D19-B1EC-B1CA875A7617}" destId="{CD5DDD94-C3C8-42C4-A398-FBFEFC2C29CE}" srcOrd="0" destOrd="0" presId="urn:microsoft.com/office/officeart/2008/layout/RadialCluster"/>
    <dgm:cxn modelId="{BB2A5284-919B-411C-81F1-DF16A5B9319F}" type="presParOf" srcId="{843D3463-6133-41B5-8665-083C312A5A0E}" destId="{467F1417-794A-40CB-9B15-BD55D0FA140B}" srcOrd="0" destOrd="0" presId="urn:microsoft.com/office/officeart/2008/layout/RadialCluster"/>
    <dgm:cxn modelId="{49050878-D542-4DE2-9919-BCCE4B52C604}" type="presParOf" srcId="{467F1417-794A-40CB-9B15-BD55D0FA140B}" destId="{A6A8B55E-BB2C-49A4-8024-D8F08F167635}" srcOrd="0" destOrd="0" presId="urn:microsoft.com/office/officeart/2008/layout/RadialCluster"/>
    <dgm:cxn modelId="{0D6203CF-8EED-4BFB-B613-F247D9176222}" type="presParOf" srcId="{467F1417-794A-40CB-9B15-BD55D0FA140B}" destId="{0E61EE37-3858-430F-8602-479A5E99CBB4}" srcOrd="1" destOrd="0" presId="urn:microsoft.com/office/officeart/2008/layout/RadialCluster"/>
    <dgm:cxn modelId="{2E09C3BE-5475-49A9-9169-F99285C0E68A}" type="presParOf" srcId="{467F1417-794A-40CB-9B15-BD55D0FA140B}" destId="{7105BCB6-6AA8-4F96-9AC5-25A82D049E91}" srcOrd="2" destOrd="0" presId="urn:microsoft.com/office/officeart/2008/layout/RadialCluster"/>
    <dgm:cxn modelId="{1906E02D-8C59-4B31-AA11-2C50CBB41DF6}" type="presParOf" srcId="{467F1417-794A-40CB-9B15-BD55D0FA140B}" destId="{0B440C3E-6451-491C-96D6-3B4BA968CC5D}" srcOrd="3" destOrd="0" presId="urn:microsoft.com/office/officeart/2008/layout/RadialCluster"/>
    <dgm:cxn modelId="{54FF6B22-8CD3-4A54-82E5-36CDA70D5360}" type="presParOf" srcId="{467F1417-794A-40CB-9B15-BD55D0FA140B}" destId="{CD5DDD94-C3C8-42C4-A398-FBFEFC2C29CE}" srcOrd="4" destOrd="0" presId="urn:microsoft.com/office/officeart/2008/layout/RadialCluster"/>
    <dgm:cxn modelId="{569B175C-E2E2-4128-B7B9-C43FBEBF5DA8}" type="presParOf" srcId="{467F1417-794A-40CB-9B15-BD55D0FA140B}" destId="{D9D325C4-ECCF-4944-9399-3D122A223618}" srcOrd="5" destOrd="0" presId="urn:microsoft.com/office/officeart/2008/layout/RadialCluster"/>
    <dgm:cxn modelId="{6E65897F-1785-4A89-8260-8AD432D420E6}" type="presParOf" srcId="{467F1417-794A-40CB-9B15-BD55D0FA140B}" destId="{1C5BDE63-4071-491D-93CB-EF768C45CFAB}" srcOrd="6" destOrd="0" presId="urn:microsoft.com/office/officeart/2008/layout/RadialCluster"/>
    <dgm:cxn modelId="{2B732F70-0DA6-4D56-BB3C-FBFC6FBC457C}" type="presParOf" srcId="{467F1417-794A-40CB-9B15-BD55D0FA140B}" destId="{B2F9758B-DB8B-4591-97CB-AFDB610BE301}" srcOrd="7" destOrd="0" presId="urn:microsoft.com/office/officeart/2008/layout/RadialCluster"/>
    <dgm:cxn modelId="{2AC1BBB1-701A-4E01-A0FB-D27D737B1B5A}" type="presParOf" srcId="{467F1417-794A-40CB-9B15-BD55D0FA140B}" destId="{B917118A-2F47-4E9E-9933-B82FD1D0E4EB}" srcOrd="8" destOrd="0" presId="urn:microsoft.com/office/officeart/2008/layout/RadialCluster"/>
    <dgm:cxn modelId="{214E659A-7BEE-4CF3-8934-4F4F4DF310AE}" type="presParOf" srcId="{467F1417-794A-40CB-9B15-BD55D0FA140B}" destId="{24D6B7ED-49E9-42BD-8CE6-65F81870B796}" srcOrd="9" destOrd="0" presId="urn:microsoft.com/office/officeart/2008/layout/RadialCluster"/>
    <dgm:cxn modelId="{6F09772F-B2A2-4D1F-9912-39FC0F027294}" type="presParOf" srcId="{467F1417-794A-40CB-9B15-BD55D0FA140B}" destId="{882A85A2-59D6-45AE-952E-654247992AD0}" srcOrd="10" destOrd="0" presId="urn:microsoft.com/office/officeart/2008/layout/RadialCluster"/>
    <dgm:cxn modelId="{6175E912-9441-49E0-B8B7-4EBB815FFE29}" type="presParOf" srcId="{467F1417-794A-40CB-9B15-BD55D0FA140B}" destId="{238450D5-DA32-4537-9207-5BC958C62C01}" srcOrd="11" destOrd="0" presId="urn:microsoft.com/office/officeart/2008/layout/RadialCluster"/>
    <dgm:cxn modelId="{5F040E0B-B6DF-4543-9D7E-7E485EB1703A}" type="presParOf" srcId="{467F1417-794A-40CB-9B15-BD55D0FA140B}" destId="{BF6C4586-CE54-4AD9-AE30-03D219BB850A}" srcOrd="12" destOrd="0" presId="urn:microsoft.com/office/officeart/2008/layout/RadialCluster"/>
    <dgm:cxn modelId="{9A3D554A-436A-432B-BD0A-436867BD722B}" type="presParOf" srcId="{467F1417-794A-40CB-9B15-BD55D0FA140B}" destId="{2AD58704-7373-4BD0-98BE-C414B83710EB}" srcOrd="13" destOrd="0" presId="urn:microsoft.com/office/officeart/2008/layout/RadialCluster"/>
    <dgm:cxn modelId="{CA588A12-9A91-4077-A6F7-0454E0C3FB0B}" type="presParOf" srcId="{467F1417-794A-40CB-9B15-BD55D0FA140B}" destId="{D4F2982B-749F-4159-9686-3F6E2D8FCA60}" srcOrd="14"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239D6A-BA91-47C8-9343-4D0D841E6E90}"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GB"/>
        </a:p>
      </dgm:t>
    </dgm:pt>
    <dgm:pt modelId="{AA170C86-E93B-4E71-BF22-96317EC34FC9}">
      <dgm:prSet phldrT="[Text]"/>
      <dgm:spPr/>
      <dgm:t>
        <a:bodyPr/>
        <a:lstStyle/>
        <a:p>
          <a:r>
            <a:rPr lang="en-US" b="1" dirty="0">
              <a:solidFill>
                <a:schemeClr val="accent6"/>
              </a:solidFill>
            </a:rPr>
            <a:t>ENABLERS</a:t>
          </a:r>
          <a:endParaRPr lang="en-GB" dirty="0"/>
        </a:p>
      </dgm:t>
    </dgm:pt>
    <dgm:pt modelId="{0068739E-AE0A-42E6-BBC4-0776E3B3CBAC}" type="parTrans" cxnId="{1E754E22-25FF-47F3-8493-53A144D22206}">
      <dgm:prSet/>
      <dgm:spPr/>
      <dgm:t>
        <a:bodyPr/>
        <a:lstStyle/>
        <a:p>
          <a:endParaRPr lang="en-GB"/>
        </a:p>
      </dgm:t>
    </dgm:pt>
    <dgm:pt modelId="{5AE6BE08-9744-4AF6-A9CE-9542258C3B60}" type="sibTrans" cxnId="{1E754E22-25FF-47F3-8493-53A144D22206}">
      <dgm:prSet/>
      <dgm:spPr/>
      <dgm:t>
        <a:bodyPr/>
        <a:lstStyle/>
        <a:p>
          <a:endParaRPr lang="en-GB"/>
        </a:p>
      </dgm:t>
    </dgm:pt>
    <dgm:pt modelId="{B92CB279-7CD1-496C-8552-3A4D6A050817}">
      <dgm:prSet phldrT="[Text]"/>
      <dgm:spPr/>
      <dgm:t>
        <a:bodyPr/>
        <a:lstStyle/>
        <a:p>
          <a:r>
            <a:rPr lang="en-US" b="1" dirty="0">
              <a:solidFill>
                <a:schemeClr val="accent6"/>
              </a:solidFill>
            </a:rPr>
            <a:t>CHALLENGES</a:t>
          </a:r>
          <a:endParaRPr lang="en-GB" dirty="0"/>
        </a:p>
      </dgm:t>
    </dgm:pt>
    <dgm:pt modelId="{449AC43E-F773-455B-BAB4-03CB4419ED41}" type="parTrans" cxnId="{EE5453F9-C92A-4200-A027-446EFBE4D90B}">
      <dgm:prSet/>
      <dgm:spPr/>
      <dgm:t>
        <a:bodyPr/>
        <a:lstStyle/>
        <a:p>
          <a:endParaRPr lang="en-GB"/>
        </a:p>
      </dgm:t>
    </dgm:pt>
    <dgm:pt modelId="{3377221B-DB35-4D46-9011-C81E4CE13A0E}" type="sibTrans" cxnId="{EE5453F9-C92A-4200-A027-446EFBE4D90B}">
      <dgm:prSet/>
      <dgm:spPr/>
      <dgm:t>
        <a:bodyPr/>
        <a:lstStyle/>
        <a:p>
          <a:endParaRPr lang="en-GB"/>
        </a:p>
      </dgm:t>
    </dgm:pt>
    <dgm:pt modelId="{3D783875-FD0D-431B-9A56-3BAD35339549}" type="pres">
      <dgm:prSet presAssocID="{61239D6A-BA91-47C8-9343-4D0D841E6E90}" presName="compositeShape" presStyleCnt="0">
        <dgm:presLayoutVars>
          <dgm:chMax val="2"/>
          <dgm:dir/>
          <dgm:resizeHandles val="exact"/>
        </dgm:presLayoutVars>
      </dgm:prSet>
      <dgm:spPr/>
    </dgm:pt>
    <dgm:pt modelId="{15D4D242-CA59-42B6-8CF8-5B2831B76DB7}" type="pres">
      <dgm:prSet presAssocID="{AA170C86-E93B-4E71-BF22-96317EC34FC9}" presName="upArrow" presStyleLbl="node1" presStyleIdx="0" presStyleCnt="2"/>
      <dgm:spPr/>
    </dgm:pt>
    <dgm:pt modelId="{728F70D8-6DDA-4996-9297-33225914738C}" type="pres">
      <dgm:prSet presAssocID="{AA170C86-E93B-4E71-BF22-96317EC34FC9}" presName="upArrowText" presStyleLbl="revTx" presStyleIdx="0" presStyleCnt="2" custScaleY="50853" custLinFactNeighborY="-23034">
        <dgm:presLayoutVars>
          <dgm:chMax val="0"/>
          <dgm:bulletEnabled val="1"/>
        </dgm:presLayoutVars>
      </dgm:prSet>
      <dgm:spPr/>
    </dgm:pt>
    <dgm:pt modelId="{D9EF3C63-A907-44C8-8757-5202AEF42F44}" type="pres">
      <dgm:prSet presAssocID="{B92CB279-7CD1-496C-8552-3A4D6A050817}" presName="downArrow" presStyleLbl="node1" presStyleIdx="1" presStyleCnt="2"/>
      <dgm:spPr/>
    </dgm:pt>
    <dgm:pt modelId="{B81C8107-E9CC-48EF-9903-299C67D18B1B}" type="pres">
      <dgm:prSet presAssocID="{B92CB279-7CD1-496C-8552-3A4D6A050817}" presName="downArrowText" presStyleLbl="revTx" presStyleIdx="1" presStyleCnt="2" custLinFactNeighborY="-4256">
        <dgm:presLayoutVars>
          <dgm:chMax val="0"/>
          <dgm:bulletEnabled val="1"/>
        </dgm:presLayoutVars>
      </dgm:prSet>
      <dgm:spPr/>
    </dgm:pt>
  </dgm:ptLst>
  <dgm:cxnLst>
    <dgm:cxn modelId="{2EDA7308-A264-4FD2-8A5F-BC5F9632D3A4}" type="presOf" srcId="{61239D6A-BA91-47C8-9343-4D0D841E6E90}" destId="{3D783875-FD0D-431B-9A56-3BAD35339549}" srcOrd="0" destOrd="0" presId="urn:microsoft.com/office/officeart/2005/8/layout/arrow4"/>
    <dgm:cxn modelId="{1E754E22-25FF-47F3-8493-53A144D22206}" srcId="{61239D6A-BA91-47C8-9343-4D0D841E6E90}" destId="{AA170C86-E93B-4E71-BF22-96317EC34FC9}" srcOrd="0" destOrd="0" parTransId="{0068739E-AE0A-42E6-BBC4-0776E3B3CBAC}" sibTransId="{5AE6BE08-9744-4AF6-A9CE-9542258C3B60}"/>
    <dgm:cxn modelId="{AD292281-C25F-43B1-9614-EA28280D7C4F}" type="presOf" srcId="{AA170C86-E93B-4E71-BF22-96317EC34FC9}" destId="{728F70D8-6DDA-4996-9297-33225914738C}" srcOrd="0" destOrd="0" presId="urn:microsoft.com/office/officeart/2005/8/layout/arrow4"/>
    <dgm:cxn modelId="{902627C1-339E-4ACD-8D31-F6564EE7071A}" type="presOf" srcId="{B92CB279-7CD1-496C-8552-3A4D6A050817}" destId="{B81C8107-E9CC-48EF-9903-299C67D18B1B}" srcOrd="0" destOrd="0" presId="urn:microsoft.com/office/officeart/2005/8/layout/arrow4"/>
    <dgm:cxn modelId="{EE5453F9-C92A-4200-A027-446EFBE4D90B}" srcId="{61239D6A-BA91-47C8-9343-4D0D841E6E90}" destId="{B92CB279-7CD1-496C-8552-3A4D6A050817}" srcOrd="1" destOrd="0" parTransId="{449AC43E-F773-455B-BAB4-03CB4419ED41}" sibTransId="{3377221B-DB35-4D46-9011-C81E4CE13A0E}"/>
    <dgm:cxn modelId="{E26EDFF5-5F2F-4A3C-8905-68C313D1969C}" type="presParOf" srcId="{3D783875-FD0D-431B-9A56-3BAD35339549}" destId="{15D4D242-CA59-42B6-8CF8-5B2831B76DB7}" srcOrd="0" destOrd="0" presId="urn:microsoft.com/office/officeart/2005/8/layout/arrow4"/>
    <dgm:cxn modelId="{0A9F6D18-5E25-4E4D-B1F3-B936838C5C8A}" type="presParOf" srcId="{3D783875-FD0D-431B-9A56-3BAD35339549}" destId="{728F70D8-6DDA-4996-9297-33225914738C}" srcOrd="1" destOrd="0" presId="urn:microsoft.com/office/officeart/2005/8/layout/arrow4"/>
    <dgm:cxn modelId="{89436A85-5FDB-4DB2-96E7-04B429DF176D}" type="presParOf" srcId="{3D783875-FD0D-431B-9A56-3BAD35339549}" destId="{D9EF3C63-A907-44C8-8757-5202AEF42F44}" srcOrd="2" destOrd="0" presId="urn:microsoft.com/office/officeart/2005/8/layout/arrow4"/>
    <dgm:cxn modelId="{B0D4AABF-1EF1-45B1-B286-3CF7AB2A2ED2}" type="presParOf" srcId="{3D783875-FD0D-431B-9A56-3BAD35339549}" destId="{B81C8107-E9CC-48EF-9903-299C67D18B1B}"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F06B9-17D1-47BB-96BC-AFC38CD37C66}">
      <dsp:nvSpPr>
        <dsp:cNvPr id="0" name=""/>
        <dsp:cNvSpPr/>
      </dsp:nvSpPr>
      <dsp:spPr>
        <a:xfrm>
          <a:off x="0" y="590168"/>
          <a:ext cx="5014589" cy="230398"/>
        </a:xfrm>
        <a:prstGeom prst="rect">
          <a:avLst/>
        </a:prstGeom>
        <a:gradFill flip="none" rotWithShape="1">
          <a:gsLst>
            <a:gs pos="75000">
              <a:srgbClr val="002060"/>
            </a:gs>
            <a:gs pos="25000">
              <a:srgbClr val="002060"/>
            </a:gs>
            <a:gs pos="90000">
              <a:schemeClr val="bg1"/>
            </a:gs>
            <a:gs pos="10000">
              <a:schemeClr val="accent1">
                <a:lumMod val="0"/>
                <a:lumOff val="100000"/>
              </a:schemeClr>
            </a:gs>
          </a:gsLst>
          <a:path path="circle">
            <a:fillToRect r="100000" b="100000"/>
          </a:path>
          <a:tileRect l="-100000" t="-100000"/>
        </a:gra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84F82B0B-0A2D-4F32-8BC2-D0F3449F01C8}">
      <dsp:nvSpPr>
        <dsp:cNvPr id="0" name=""/>
        <dsp:cNvSpPr/>
      </dsp:nvSpPr>
      <dsp:spPr>
        <a:xfrm>
          <a:off x="250484" y="42144"/>
          <a:ext cx="4465609" cy="725143"/>
        </a:xfrm>
        <a:prstGeom prst="roundRect">
          <a:avLst/>
        </a:prstGeom>
        <a:gradFill rotWithShape="0">
          <a:gsLst>
            <a:gs pos="84000">
              <a:schemeClr val="bg1"/>
            </a:gs>
            <a:gs pos="100000">
              <a:srgbClr val="00206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2678" tIns="0" rIns="132678" bIns="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rgbClr val="002060"/>
              </a:solidFill>
              <a:latin typeface="Aptos" panose="020B0004020202020204" pitchFamily="34" charset="0"/>
              <a:ea typeface="Noto Sans Symbols"/>
              <a:cs typeface="Noto Sans Symbols"/>
            </a:rPr>
            <a:t>Only 10% of nurses documented ED</a:t>
          </a:r>
          <a:endParaRPr lang="en-GB" sz="2000" b="1" kern="1200" dirty="0"/>
        </a:p>
      </dsp:txBody>
      <dsp:txXfrm>
        <a:off x="285883" y="77543"/>
        <a:ext cx="4394811" cy="654345"/>
      </dsp:txXfrm>
    </dsp:sp>
    <dsp:sp modelId="{B1A2E0AE-92B0-46E7-A07A-3F17FF155833}">
      <dsp:nvSpPr>
        <dsp:cNvPr id="0" name=""/>
        <dsp:cNvSpPr/>
      </dsp:nvSpPr>
      <dsp:spPr>
        <a:xfrm>
          <a:off x="0" y="1433390"/>
          <a:ext cx="5014589" cy="230398"/>
        </a:xfrm>
        <a:prstGeom prst="rect">
          <a:avLst/>
        </a:prstGeom>
        <a:gradFill flip="none" rotWithShape="1">
          <a:gsLst>
            <a:gs pos="75000">
              <a:srgbClr val="002060"/>
            </a:gs>
            <a:gs pos="25000">
              <a:srgbClr val="002060"/>
            </a:gs>
            <a:gs pos="90000">
              <a:schemeClr val="bg1"/>
            </a:gs>
            <a:gs pos="10000">
              <a:schemeClr val="accent1">
                <a:lumMod val="0"/>
                <a:lumOff val="100000"/>
              </a:schemeClr>
            </a:gs>
          </a:gsLst>
          <a:path path="circle">
            <a:fillToRect r="100000" b="100000"/>
          </a:path>
          <a:tileRect l="-100000" t="-100000"/>
        </a:gra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A3AFC78-8FCE-408C-8D00-61DF9774AEAD}">
      <dsp:nvSpPr>
        <dsp:cNvPr id="0" name=""/>
        <dsp:cNvSpPr/>
      </dsp:nvSpPr>
      <dsp:spPr>
        <a:xfrm>
          <a:off x="250484" y="885366"/>
          <a:ext cx="4465609" cy="725143"/>
        </a:xfrm>
        <a:prstGeom prst="roundRect">
          <a:avLst/>
        </a:prstGeom>
        <a:gradFill rotWithShape="0">
          <a:gsLst>
            <a:gs pos="84000">
              <a:schemeClr val="bg1"/>
            </a:gs>
            <a:gs pos="100000">
              <a:srgbClr val="00206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2678" tIns="0" rIns="132678" bIns="0" numCol="1" spcCol="1270" anchor="ctr" anchorCtr="0">
          <a:noAutofit/>
        </a:bodyPr>
        <a:lstStyle/>
        <a:p>
          <a:pPr marL="0" lvl="0" indent="0" algn="ctr" defTabSz="889000">
            <a:lnSpc>
              <a:spcPct val="90000"/>
            </a:lnSpc>
            <a:spcBef>
              <a:spcPct val="0"/>
            </a:spcBef>
            <a:spcAft>
              <a:spcPct val="35000"/>
            </a:spcAft>
            <a:buSzPts val="1000"/>
            <a:buNone/>
          </a:pPr>
          <a:r>
            <a:rPr lang="en-GB" sz="2000" b="1" kern="1200" dirty="0">
              <a:solidFill>
                <a:srgbClr val="002060"/>
              </a:solidFill>
              <a:latin typeface="Aptos" panose="020B0004020202020204" pitchFamily="34" charset="0"/>
              <a:ea typeface="Noto Sans Symbols"/>
              <a:cs typeface="Noto Sans Symbols"/>
            </a:rPr>
            <a:t>No standardised screening tool was integrated into the electronic medical record (EMR)</a:t>
          </a:r>
          <a:endParaRPr lang="en-GB" sz="2000" b="1" kern="1200" dirty="0"/>
        </a:p>
      </dsp:txBody>
      <dsp:txXfrm>
        <a:off x="285883" y="920765"/>
        <a:ext cx="4394811" cy="654345"/>
      </dsp:txXfrm>
    </dsp:sp>
    <dsp:sp modelId="{CCEACA26-548E-4D4B-8765-89C79AC8A387}">
      <dsp:nvSpPr>
        <dsp:cNvPr id="0" name=""/>
        <dsp:cNvSpPr/>
      </dsp:nvSpPr>
      <dsp:spPr>
        <a:xfrm>
          <a:off x="0" y="2276612"/>
          <a:ext cx="5014589" cy="230398"/>
        </a:xfrm>
        <a:prstGeom prst="rect">
          <a:avLst/>
        </a:prstGeom>
        <a:gradFill flip="none" rotWithShape="1">
          <a:gsLst>
            <a:gs pos="75000">
              <a:srgbClr val="002060"/>
            </a:gs>
            <a:gs pos="25000">
              <a:srgbClr val="002060"/>
            </a:gs>
            <a:gs pos="90000">
              <a:schemeClr val="bg1"/>
            </a:gs>
            <a:gs pos="10000">
              <a:schemeClr val="accent1">
                <a:lumMod val="0"/>
                <a:lumOff val="100000"/>
              </a:schemeClr>
            </a:gs>
          </a:gsLst>
          <a:path path="circle">
            <a:fillToRect r="100000" b="100000"/>
          </a:path>
          <a:tileRect l="-100000" t="-100000"/>
        </a:gra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72B5E32-1997-41FC-A4E0-B11497DED240}">
      <dsp:nvSpPr>
        <dsp:cNvPr id="0" name=""/>
        <dsp:cNvSpPr/>
      </dsp:nvSpPr>
      <dsp:spPr>
        <a:xfrm>
          <a:off x="250484" y="1728589"/>
          <a:ext cx="4465609" cy="725143"/>
        </a:xfrm>
        <a:prstGeom prst="roundRect">
          <a:avLst/>
        </a:prstGeom>
        <a:gradFill rotWithShape="0">
          <a:gsLst>
            <a:gs pos="84000">
              <a:schemeClr val="bg1"/>
            </a:gs>
            <a:gs pos="100000">
              <a:srgbClr val="002060"/>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2678" tIns="0" rIns="132678" bIns="0" numCol="1" spcCol="1270" anchor="ctr" anchorCtr="0">
          <a:noAutofit/>
        </a:bodyPr>
        <a:lstStyle/>
        <a:p>
          <a:pPr marL="0" lvl="0" indent="0" algn="ctr" defTabSz="889000">
            <a:lnSpc>
              <a:spcPct val="90000"/>
            </a:lnSpc>
            <a:spcBef>
              <a:spcPct val="0"/>
            </a:spcBef>
            <a:spcAft>
              <a:spcPct val="35000"/>
            </a:spcAft>
            <a:buSzPts val="1000"/>
            <a:buNone/>
          </a:pPr>
          <a:r>
            <a:rPr lang="en-GB" sz="2000" b="1" kern="1200" dirty="0">
              <a:solidFill>
                <a:srgbClr val="002060"/>
              </a:solidFill>
              <a:latin typeface="Aptos" panose="020B0004020202020204" pitchFamily="34" charset="0"/>
              <a:ea typeface="Noto Sans Symbols"/>
              <a:cs typeface="Noto Sans Symbols"/>
            </a:rPr>
            <a:t>Staff reported a moderate-to-high impact of ED on patients, families, and hospital resources</a:t>
          </a:r>
          <a:endParaRPr lang="en-GB" sz="2000" b="1" kern="1200" dirty="0"/>
        </a:p>
      </dsp:txBody>
      <dsp:txXfrm>
        <a:off x="285883" y="1763988"/>
        <a:ext cx="4394811" cy="654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7DB34-8E7A-4029-8BDD-403B9719F8DC}">
      <dsp:nvSpPr>
        <dsp:cNvPr id="0" name=""/>
        <dsp:cNvSpPr/>
      </dsp:nvSpPr>
      <dsp:spPr>
        <a:xfrm>
          <a:off x="260919" y="124589"/>
          <a:ext cx="1817529" cy="1817529"/>
        </a:xfrm>
        <a:prstGeom prst="pie">
          <a:avLst>
            <a:gd name="adj1" fmla="val 16200000"/>
            <a:gd name="adj2" fmla="val 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GB" sz="2100" kern="1200" dirty="0"/>
            <a:t>Plan</a:t>
          </a:r>
        </a:p>
      </dsp:txBody>
      <dsp:txXfrm>
        <a:off x="1225725" y="501294"/>
        <a:ext cx="670755" cy="497656"/>
      </dsp:txXfrm>
    </dsp:sp>
    <dsp:sp modelId="{CF3EA471-4532-4A4B-A82E-18379B417D51}">
      <dsp:nvSpPr>
        <dsp:cNvPr id="0" name=""/>
        <dsp:cNvSpPr/>
      </dsp:nvSpPr>
      <dsp:spPr>
        <a:xfrm>
          <a:off x="260919" y="185606"/>
          <a:ext cx="1817529" cy="1817529"/>
        </a:xfrm>
        <a:prstGeom prst="pie">
          <a:avLst>
            <a:gd name="adj1" fmla="val 0"/>
            <a:gd name="adj2" fmla="val 540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GB" sz="2100" kern="1200" dirty="0"/>
            <a:t>Do</a:t>
          </a:r>
        </a:p>
      </dsp:txBody>
      <dsp:txXfrm>
        <a:off x="1225725" y="1128774"/>
        <a:ext cx="670755" cy="497656"/>
      </dsp:txXfrm>
    </dsp:sp>
    <dsp:sp modelId="{F230A27D-E439-4FC9-B425-1B490C4F2F54}">
      <dsp:nvSpPr>
        <dsp:cNvPr id="0" name=""/>
        <dsp:cNvSpPr/>
      </dsp:nvSpPr>
      <dsp:spPr>
        <a:xfrm>
          <a:off x="199902" y="185606"/>
          <a:ext cx="1817529" cy="1817529"/>
        </a:xfrm>
        <a:prstGeom prst="pie">
          <a:avLst>
            <a:gd name="adj1" fmla="val 5400000"/>
            <a:gd name="adj2" fmla="val 1080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GB" sz="2100" kern="1200" dirty="0"/>
            <a:t>Study</a:t>
          </a:r>
        </a:p>
      </dsp:txBody>
      <dsp:txXfrm>
        <a:off x="381871" y="1128774"/>
        <a:ext cx="670755" cy="497656"/>
      </dsp:txXfrm>
    </dsp:sp>
    <dsp:sp modelId="{CF8B78AA-6C52-40AB-90B3-23E929ECA8D0}">
      <dsp:nvSpPr>
        <dsp:cNvPr id="0" name=""/>
        <dsp:cNvSpPr/>
      </dsp:nvSpPr>
      <dsp:spPr>
        <a:xfrm>
          <a:off x="199902" y="124589"/>
          <a:ext cx="1817529" cy="1817529"/>
        </a:xfrm>
        <a:prstGeom prst="pie">
          <a:avLst>
            <a:gd name="adj1" fmla="val 10800000"/>
            <a:gd name="adj2" fmla="val 1620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GB" sz="2100" kern="1200" dirty="0"/>
            <a:t>Act</a:t>
          </a:r>
        </a:p>
      </dsp:txBody>
      <dsp:txXfrm>
        <a:off x="381871" y="501294"/>
        <a:ext cx="670755" cy="497656"/>
      </dsp:txXfrm>
    </dsp:sp>
    <dsp:sp modelId="{8377B134-5ED2-44F7-8943-7DBC0F188068}">
      <dsp:nvSpPr>
        <dsp:cNvPr id="0" name=""/>
        <dsp:cNvSpPr/>
      </dsp:nvSpPr>
      <dsp:spPr>
        <a:xfrm>
          <a:off x="148405" y="12075"/>
          <a:ext cx="2042557" cy="2042557"/>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a:sp3d prstMaterial="matte"/>
      </dsp:spPr>
      <dsp:style>
        <a:lnRef idx="0">
          <a:scrgbClr r="0" g="0" b="0"/>
        </a:lnRef>
        <a:fillRef idx="1">
          <a:scrgbClr r="0" g="0" b="0"/>
        </a:fillRef>
        <a:effectRef idx="2">
          <a:scrgbClr r="0" g="0" b="0"/>
        </a:effectRef>
        <a:fontRef idx="minor">
          <a:schemeClr val="lt1"/>
        </a:fontRef>
      </dsp:style>
    </dsp:sp>
    <dsp:sp modelId="{8ACBF598-0E45-46BC-A5E5-6BFE7441ECE2}">
      <dsp:nvSpPr>
        <dsp:cNvPr id="0" name=""/>
        <dsp:cNvSpPr/>
      </dsp:nvSpPr>
      <dsp:spPr>
        <a:xfrm>
          <a:off x="148405" y="73092"/>
          <a:ext cx="2042557" cy="2042557"/>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a:sp3d prstMaterial="matte"/>
      </dsp:spPr>
      <dsp:style>
        <a:lnRef idx="0">
          <a:scrgbClr r="0" g="0" b="0"/>
        </a:lnRef>
        <a:fillRef idx="1">
          <a:scrgbClr r="0" g="0" b="0"/>
        </a:fillRef>
        <a:effectRef idx="2">
          <a:scrgbClr r="0" g="0" b="0"/>
        </a:effectRef>
        <a:fontRef idx="minor">
          <a:schemeClr val="lt1"/>
        </a:fontRef>
      </dsp:style>
    </dsp:sp>
    <dsp:sp modelId="{F716CE5F-218A-4CE5-B774-71CA4059B621}">
      <dsp:nvSpPr>
        <dsp:cNvPr id="0" name=""/>
        <dsp:cNvSpPr/>
      </dsp:nvSpPr>
      <dsp:spPr>
        <a:xfrm>
          <a:off x="87388" y="73092"/>
          <a:ext cx="2042557" cy="2042557"/>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a:sp3d prstMaterial="matte"/>
      </dsp:spPr>
      <dsp:style>
        <a:lnRef idx="0">
          <a:scrgbClr r="0" g="0" b="0"/>
        </a:lnRef>
        <a:fillRef idx="1">
          <a:scrgbClr r="0" g="0" b="0"/>
        </a:fillRef>
        <a:effectRef idx="2">
          <a:scrgbClr r="0" g="0" b="0"/>
        </a:effectRef>
        <a:fontRef idx="minor">
          <a:schemeClr val="lt1"/>
        </a:fontRef>
      </dsp:style>
    </dsp:sp>
    <dsp:sp modelId="{22F2511B-615F-4333-AD1A-6F452D2FC7BD}">
      <dsp:nvSpPr>
        <dsp:cNvPr id="0" name=""/>
        <dsp:cNvSpPr/>
      </dsp:nvSpPr>
      <dsp:spPr>
        <a:xfrm>
          <a:off x="87388" y="12075"/>
          <a:ext cx="2042557" cy="2042557"/>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F8E26-C496-4F20-AE22-F6125D588665}">
      <dsp:nvSpPr>
        <dsp:cNvPr id="0" name=""/>
        <dsp:cNvSpPr/>
      </dsp:nvSpPr>
      <dsp:spPr>
        <a:xfrm>
          <a:off x="6575" y="0"/>
          <a:ext cx="1274696" cy="1758061"/>
        </a:xfrm>
        <a:prstGeom prst="rect">
          <a:avLst/>
        </a:prstGeom>
        <a:solidFill>
          <a:srgbClr val="251B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ptos" panose="020B0004020202020204" pitchFamily="34" charset="0"/>
            </a:rPr>
            <a:t>Improved Detection</a:t>
          </a:r>
        </a:p>
      </dsp:txBody>
      <dsp:txXfrm>
        <a:off x="6575" y="0"/>
        <a:ext cx="1274696" cy="1758061"/>
      </dsp:txXfrm>
    </dsp:sp>
    <dsp:sp modelId="{8DAF7C67-5C14-449C-BAB5-5BA68E851C70}">
      <dsp:nvSpPr>
        <dsp:cNvPr id="0" name=""/>
        <dsp:cNvSpPr/>
      </dsp:nvSpPr>
      <dsp:spPr>
        <a:xfrm>
          <a:off x="6575" y="1758060"/>
          <a:ext cx="1274696"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0" lvl="1" indent="0" algn="ctr" defTabSz="62230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Universal screening reduced false negatives</a:t>
          </a:r>
          <a:endParaRPr lang="en-GB" sz="1400" b="1" kern="1200" dirty="0">
            <a:latin typeface="Aptos" panose="020B0004020202020204" pitchFamily="34" charset="0"/>
          </a:endParaRPr>
        </a:p>
      </dsp:txBody>
      <dsp:txXfrm>
        <a:off x="6575" y="1758060"/>
        <a:ext cx="1274696" cy="1"/>
      </dsp:txXfrm>
    </dsp:sp>
    <dsp:sp modelId="{80B409E2-42D2-44DC-B5D1-E7EC4ADD1EF1}">
      <dsp:nvSpPr>
        <dsp:cNvPr id="0" name=""/>
        <dsp:cNvSpPr/>
      </dsp:nvSpPr>
      <dsp:spPr>
        <a:xfrm>
          <a:off x="1459729" y="0"/>
          <a:ext cx="1274696" cy="1758061"/>
        </a:xfrm>
        <a:prstGeom prst="rect">
          <a:avLst/>
        </a:prstGeom>
        <a:solidFill>
          <a:srgbClr val="251B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ptos" panose="020B0004020202020204" pitchFamily="34" charset="0"/>
            </a:rPr>
            <a:t>Staff Confidence</a:t>
          </a:r>
        </a:p>
      </dsp:txBody>
      <dsp:txXfrm>
        <a:off x="1459729" y="0"/>
        <a:ext cx="1274696" cy="1758061"/>
      </dsp:txXfrm>
    </dsp:sp>
    <dsp:sp modelId="{5B42509F-6E9D-48C4-B779-11B95E9D34D3}">
      <dsp:nvSpPr>
        <dsp:cNvPr id="0" name=""/>
        <dsp:cNvSpPr/>
      </dsp:nvSpPr>
      <dsp:spPr>
        <a:xfrm>
          <a:off x="1459729" y="1758061"/>
          <a:ext cx="1274696" cy="0"/>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Nurses became more skilled in ED recognition and documentation, though ongoing education is needed</a:t>
          </a:r>
        </a:p>
      </dsp:txBody>
      <dsp:txXfrm>
        <a:off x="1459729" y="1758061"/>
        <a:ext cx="1274696" cy="1"/>
      </dsp:txXfrm>
    </dsp:sp>
    <dsp:sp modelId="{783E445D-6D52-4D73-A115-3A5023D9869B}">
      <dsp:nvSpPr>
        <dsp:cNvPr id="0" name=""/>
        <dsp:cNvSpPr/>
      </dsp:nvSpPr>
      <dsp:spPr>
        <a:xfrm>
          <a:off x="2912883" y="0"/>
          <a:ext cx="1274696" cy="1758061"/>
        </a:xfrm>
        <a:prstGeom prst="rect">
          <a:avLst/>
        </a:prstGeom>
        <a:solidFill>
          <a:srgbClr val="251B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ptos" panose="020B0004020202020204" pitchFamily="34" charset="0"/>
            </a:rPr>
            <a:t>Stakeholder Engagement</a:t>
          </a:r>
        </a:p>
      </dsp:txBody>
      <dsp:txXfrm>
        <a:off x="2912883" y="0"/>
        <a:ext cx="1274696" cy="1758061"/>
      </dsp:txXfrm>
    </dsp:sp>
    <dsp:sp modelId="{91C73146-B874-4DE1-B06E-BA31A422A944}">
      <dsp:nvSpPr>
        <dsp:cNvPr id="0" name=""/>
        <dsp:cNvSpPr/>
      </dsp:nvSpPr>
      <dsp:spPr>
        <a:xfrm>
          <a:off x="2912883" y="1758061"/>
          <a:ext cx="1274696"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Early staff involvement facilitated adoption</a:t>
          </a:r>
        </a:p>
      </dsp:txBody>
      <dsp:txXfrm>
        <a:off x="2912883" y="1758061"/>
        <a:ext cx="1274696" cy="1"/>
      </dsp:txXfrm>
    </dsp:sp>
    <dsp:sp modelId="{46890668-8079-4A73-8D0A-C22033DA0A90}">
      <dsp:nvSpPr>
        <dsp:cNvPr id="0" name=""/>
        <dsp:cNvSpPr/>
      </dsp:nvSpPr>
      <dsp:spPr>
        <a:xfrm>
          <a:off x="4366037" y="0"/>
          <a:ext cx="1274696" cy="1758061"/>
        </a:xfrm>
        <a:prstGeom prst="rect">
          <a:avLst/>
        </a:prstGeom>
        <a:solidFill>
          <a:srgbClr val="251B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ptos" panose="020B0004020202020204" pitchFamily="34" charset="0"/>
            </a:rPr>
            <a:t>Digital </a:t>
          </a:r>
          <a:r>
            <a:rPr lang="en-GB" sz="1400" b="1" kern="1200" dirty="0">
              <a:latin typeface="Aptos" panose="020B0004020202020204" pitchFamily="34" charset="0"/>
            </a:rPr>
            <a:t>Integration</a:t>
          </a:r>
        </a:p>
      </dsp:txBody>
      <dsp:txXfrm>
        <a:off x="4366037" y="0"/>
        <a:ext cx="1274696" cy="1758061"/>
      </dsp:txXfrm>
    </dsp:sp>
    <dsp:sp modelId="{48187E3A-782D-4298-99A6-595AF6BE8F87}">
      <dsp:nvSpPr>
        <dsp:cNvPr id="0" name=""/>
        <dsp:cNvSpPr/>
      </dsp:nvSpPr>
      <dsp:spPr>
        <a:xfrm>
          <a:off x="4366037" y="1758061"/>
          <a:ext cx="1274696" cy="0"/>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CAPD integration into EMRs will enhance data reliability</a:t>
          </a:r>
        </a:p>
      </dsp:txBody>
      <dsp:txXfrm>
        <a:off x="4366037" y="1758061"/>
        <a:ext cx="1274696" cy="1"/>
      </dsp:txXfrm>
    </dsp:sp>
    <dsp:sp modelId="{1E4638AE-5A12-4635-80DF-31D1BB8ADC7C}">
      <dsp:nvSpPr>
        <dsp:cNvPr id="0" name=""/>
        <dsp:cNvSpPr/>
      </dsp:nvSpPr>
      <dsp:spPr>
        <a:xfrm>
          <a:off x="5819191" y="0"/>
          <a:ext cx="1274696" cy="1758061"/>
        </a:xfrm>
        <a:prstGeom prst="rect">
          <a:avLst/>
        </a:prstGeom>
        <a:solidFill>
          <a:srgbClr val="251B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00075">
            <a:lnSpc>
              <a:spcPct val="90000"/>
            </a:lnSpc>
            <a:spcBef>
              <a:spcPct val="0"/>
            </a:spcBef>
            <a:spcAft>
              <a:spcPct val="35000"/>
            </a:spcAft>
            <a:buNone/>
          </a:pPr>
          <a:r>
            <a:rPr lang="en-GB" sz="1350" b="1" kern="1200" dirty="0">
              <a:latin typeface="Aptos" panose="020B0004020202020204" pitchFamily="34" charset="0"/>
            </a:rPr>
            <a:t>Training Effectiveness</a:t>
          </a:r>
        </a:p>
      </dsp:txBody>
      <dsp:txXfrm>
        <a:off x="5819191" y="0"/>
        <a:ext cx="1274696" cy="1758061"/>
      </dsp:txXfrm>
    </dsp:sp>
    <dsp:sp modelId="{DE9EA9C4-E6EC-4050-B7F6-D9298034EF5D}">
      <dsp:nvSpPr>
        <dsp:cNvPr id="0" name=""/>
        <dsp:cNvSpPr/>
      </dsp:nvSpPr>
      <dsp:spPr>
        <a:xfrm>
          <a:off x="5819191" y="1758061"/>
          <a:ext cx="1274696" cy="0"/>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Focused education improved staff competence, but ongoing refinement is required</a:t>
          </a:r>
        </a:p>
      </dsp:txBody>
      <dsp:txXfrm>
        <a:off x="5819191" y="1758061"/>
        <a:ext cx="1274696" cy="1"/>
      </dsp:txXfrm>
    </dsp:sp>
    <dsp:sp modelId="{4C77F996-D735-4CBD-AB52-734605A292A6}">
      <dsp:nvSpPr>
        <dsp:cNvPr id="0" name=""/>
        <dsp:cNvSpPr/>
      </dsp:nvSpPr>
      <dsp:spPr>
        <a:xfrm>
          <a:off x="7272345" y="0"/>
          <a:ext cx="1274696" cy="1758061"/>
        </a:xfrm>
        <a:prstGeom prst="rect">
          <a:avLst/>
        </a:prstGeom>
        <a:solidFill>
          <a:srgbClr val="251B5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ptos" panose="020B0004020202020204" pitchFamily="34" charset="0"/>
            </a:rPr>
            <a:t>Data-Driven Insights</a:t>
          </a:r>
        </a:p>
      </dsp:txBody>
      <dsp:txXfrm>
        <a:off x="7272345" y="0"/>
        <a:ext cx="1274696" cy="1758061"/>
      </dsp:txXfrm>
    </dsp:sp>
    <dsp:sp modelId="{C8321756-B7DD-475E-8482-8DA62F1887D8}">
      <dsp:nvSpPr>
        <dsp:cNvPr id="0" name=""/>
        <dsp:cNvSpPr/>
      </dsp:nvSpPr>
      <dsp:spPr>
        <a:xfrm>
          <a:off x="7272345" y="1758061"/>
          <a:ext cx="1274696" cy="0"/>
        </a:xfrm>
        <a:prstGeom prst="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0" lvl="1" indent="0" algn="ctr" defTabSz="666750">
            <a:lnSpc>
              <a:spcPct val="100000"/>
            </a:lnSpc>
            <a:spcBef>
              <a:spcPts val="600"/>
            </a:spcBef>
            <a:spcAft>
              <a:spcPts val="600"/>
            </a:spcAft>
            <a:buNone/>
          </a:pPr>
          <a:r>
            <a:rPr lang="en-GB" sz="1400" b="1" kern="1200" dirty="0">
              <a:solidFill>
                <a:srgbClr val="002060"/>
              </a:solidFill>
              <a:latin typeface="Aptos" panose="020B0004020202020204" pitchFamily="34" charset="0"/>
              <a:ea typeface="Noto Sans Symbols"/>
              <a:cs typeface="Noto Sans Symbols"/>
            </a:rPr>
            <a:t>Higher ED rates in dental surgery patients suggest the need for targeted interventions</a:t>
          </a:r>
        </a:p>
      </dsp:txBody>
      <dsp:txXfrm>
        <a:off x="7272345" y="1758061"/>
        <a:ext cx="1274696" cy="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8B55E-BB2C-49A4-8024-D8F08F167635}">
      <dsp:nvSpPr>
        <dsp:cNvPr id="0" name=""/>
        <dsp:cNvSpPr/>
      </dsp:nvSpPr>
      <dsp:spPr>
        <a:xfrm>
          <a:off x="3229937" y="1543272"/>
          <a:ext cx="1343564" cy="12503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Communication</a:t>
          </a:r>
          <a:endParaRPr lang="en-GB" sz="1800" kern="1200" dirty="0"/>
        </a:p>
      </dsp:txBody>
      <dsp:txXfrm>
        <a:off x="3290974" y="1604309"/>
        <a:ext cx="1221490" cy="1128265"/>
      </dsp:txXfrm>
    </dsp:sp>
    <dsp:sp modelId="{0E61EE37-3858-430F-8602-479A5E99CBB4}">
      <dsp:nvSpPr>
        <dsp:cNvPr id="0" name=""/>
        <dsp:cNvSpPr/>
      </dsp:nvSpPr>
      <dsp:spPr>
        <a:xfrm rot="16200000">
          <a:off x="3570029" y="1211582"/>
          <a:ext cx="663379" cy="0"/>
        </a:xfrm>
        <a:custGeom>
          <a:avLst/>
          <a:gdLst/>
          <a:ahLst/>
          <a:cxnLst/>
          <a:rect l="0" t="0" r="0" b="0"/>
          <a:pathLst>
            <a:path>
              <a:moveTo>
                <a:pt x="0" y="0"/>
              </a:moveTo>
              <a:lnTo>
                <a:pt x="6633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05BCB6-6AA8-4F96-9AC5-25A82D049E91}">
      <dsp:nvSpPr>
        <dsp:cNvPr id="0" name=""/>
        <dsp:cNvSpPr/>
      </dsp:nvSpPr>
      <dsp:spPr>
        <a:xfrm>
          <a:off x="3299913" y="42165"/>
          <a:ext cx="1203612"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solidFill>
                <a:schemeClr val="bg2"/>
              </a:solidFill>
              <a:latin typeface="Aptos" panose="020B0004020202020204" pitchFamily="34" charset="0"/>
            </a:rPr>
            <a:t>Reference Group meetings</a:t>
          </a:r>
          <a:endParaRPr lang="en-GB" sz="1600" kern="1200" dirty="0">
            <a:solidFill>
              <a:schemeClr val="bg2"/>
            </a:solidFill>
          </a:endParaRPr>
        </a:p>
      </dsp:txBody>
      <dsp:txXfrm>
        <a:off x="3340807" y="83059"/>
        <a:ext cx="1121824" cy="755939"/>
      </dsp:txXfrm>
    </dsp:sp>
    <dsp:sp modelId="{0B440C3E-6451-491C-96D6-3B4BA968CC5D}">
      <dsp:nvSpPr>
        <dsp:cNvPr id="0" name=""/>
        <dsp:cNvSpPr/>
      </dsp:nvSpPr>
      <dsp:spPr>
        <a:xfrm rot="19285714">
          <a:off x="4554262" y="1577732"/>
          <a:ext cx="176366" cy="0"/>
        </a:xfrm>
        <a:custGeom>
          <a:avLst/>
          <a:gdLst/>
          <a:ahLst/>
          <a:cxnLst/>
          <a:rect l="0" t="0" r="0" b="0"/>
          <a:pathLst>
            <a:path>
              <a:moveTo>
                <a:pt x="0" y="0"/>
              </a:moveTo>
              <a:lnTo>
                <a:pt x="176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5DDD94-C3C8-42C4-A398-FBFEFC2C29CE}">
      <dsp:nvSpPr>
        <dsp:cNvPr id="0" name=""/>
        <dsp:cNvSpPr/>
      </dsp:nvSpPr>
      <dsp:spPr>
        <a:xfrm>
          <a:off x="4586879" y="685023"/>
          <a:ext cx="1299499"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kern="1200" dirty="0">
              <a:solidFill>
                <a:schemeClr val="bg2"/>
              </a:solidFill>
              <a:effectLst/>
              <a:latin typeface="Aptos" panose="020B0004020202020204" pitchFamily="34" charset="0"/>
            </a:rPr>
            <a:t>Academic publications </a:t>
          </a:r>
          <a:endParaRPr lang="en-GB" sz="1600" b="0" kern="1200" dirty="0">
            <a:solidFill>
              <a:schemeClr val="bg2"/>
            </a:solidFill>
          </a:endParaRPr>
        </a:p>
      </dsp:txBody>
      <dsp:txXfrm>
        <a:off x="4627773" y="725917"/>
        <a:ext cx="1217711" cy="755939"/>
      </dsp:txXfrm>
    </dsp:sp>
    <dsp:sp modelId="{D9D325C4-ECCF-4944-9399-3D122A223618}">
      <dsp:nvSpPr>
        <dsp:cNvPr id="0" name=""/>
        <dsp:cNvSpPr/>
      </dsp:nvSpPr>
      <dsp:spPr>
        <a:xfrm rot="771429">
          <a:off x="4569976" y="2353058"/>
          <a:ext cx="281203" cy="0"/>
        </a:xfrm>
        <a:custGeom>
          <a:avLst/>
          <a:gdLst/>
          <a:ahLst/>
          <a:cxnLst/>
          <a:rect l="0" t="0" r="0" b="0"/>
          <a:pathLst>
            <a:path>
              <a:moveTo>
                <a:pt x="0" y="0"/>
              </a:moveTo>
              <a:lnTo>
                <a:pt x="28120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5BDE63-4071-491D-93CB-EF768C45CFAB}">
      <dsp:nvSpPr>
        <dsp:cNvPr id="0" name=""/>
        <dsp:cNvSpPr/>
      </dsp:nvSpPr>
      <dsp:spPr>
        <a:xfrm>
          <a:off x="4847654" y="2129513"/>
          <a:ext cx="1437338"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600" b="0" i="0" kern="1200" dirty="0">
              <a:solidFill>
                <a:srgbClr val="F8FAF8"/>
              </a:solidFill>
              <a:effectLst/>
              <a:latin typeface="Aptos" panose="020B0004020202020204" pitchFamily="34" charset="0"/>
              <a:ea typeface="+mn-ea"/>
              <a:cs typeface="+mn-cs"/>
            </a:rPr>
            <a:t>Professional presentations </a:t>
          </a:r>
          <a:endParaRPr lang="en-GB" sz="1600" b="0" i="0" kern="1200" dirty="0">
            <a:solidFill>
              <a:srgbClr val="F8FAF8"/>
            </a:solidFill>
            <a:effectLst/>
            <a:latin typeface="Aptos" panose="020B0004020202020204" pitchFamily="34" charset="0"/>
            <a:ea typeface="+mn-ea"/>
            <a:cs typeface="+mn-cs"/>
          </a:endParaRPr>
        </a:p>
      </dsp:txBody>
      <dsp:txXfrm>
        <a:off x="4888548" y="2170407"/>
        <a:ext cx="1355550" cy="755939"/>
      </dsp:txXfrm>
    </dsp:sp>
    <dsp:sp modelId="{B2F9758B-DB8B-4591-97CB-AFDB610BE301}">
      <dsp:nvSpPr>
        <dsp:cNvPr id="0" name=""/>
        <dsp:cNvSpPr/>
      </dsp:nvSpPr>
      <dsp:spPr>
        <a:xfrm rot="3893172">
          <a:off x="4024247" y="3061840"/>
          <a:ext cx="592466" cy="0"/>
        </a:xfrm>
        <a:custGeom>
          <a:avLst/>
          <a:gdLst/>
          <a:ahLst/>
          <a:cxnLst/>
          <a:rect l="0" t="0" r="0" b="0"/>
          <a:pathLst>
            <a:path>
              <a:moveTo>
                <a:pt x="0" y="0"/>
              </a:moveTo>
              <a:lnTo>
                <a:pt x="5924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17118A-2F47-4E9E-9933-B82FD1D0E4EB}">
      <dsp:nvSpPr>
        <dsp:cNvPr id="0" name=""/>
        <dsp:cNvSpPr/>
      </dsp:nvSpPr>
      <dsp:spPr>
        <a:xfrm>
          <a:off x="4040733" y="3330069"/>
          <a:ext cx="1203612"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kern="1200" dirty="0">
              <a:solidFill>
                <a:schemeClr val="bg2"/>
              </a:solidFill>
              <a:effectLst/>
              <a:latin typeface="Aptos" panose="020B0004020202020204" pitchFamily="34" charset="0"/>
            </a:rPr>
            <a:t>Political agenda</a:t>
          </a:r>
          <a:endParaRPr lang="en-GB" sz="1600" kern="1200" dirty="0">
            <a:solidFill>
              <a:schemeClr val="bg2"/>
            </a:solidFill>
          </a:endParaRPr>
        </a:p>
      </dsp:txBody>
      <dsp:txXfrm>
        <a:off x="4081627" y="3370963"/>
        <a:ext cx="1121824" cy="755939"/>
      </dsp:txXfrm>
    </dsp:sp>
    <dsp:sp modelId="{24D6B7ED-49E9-42BD-8CE6-65F81870B796}">
      <dsp:nvSpPr>
        <dsp:cNvPr id="0" name=""/>
        <dsp:cNvSpPr/>
      </dsp:nvSpPr>
      <dsp:spPr>
        <a:xfrm rot="6906828">
          <a:off x="3186725" y="3061840"/>
          <a:ext cx="592466" cy="0"/>
        </a:xfrm>
        <a:custGeom>
          <a:avLst/>
          <a:gdLst/>
          <a:ahLst/>
          <a:cxnLst/>
          <a:rect l="0" t="0" r="0" b="0"/>
          <a:pathLst>
            <a:path>
              <a:moveTo>
                <a:pt x="0" y="0"/>
              </a:moveTo>
              <a:lnTo>
                <a:pt x="5924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A85A2-59D6-45AE-952E-654247992AD0}">
      <dsp:nvSpPr>
        <dsp:cNvPr id="0" name=""/>
        <dsp:cNvSpPr/>
      </dsp:nvSpPr>
      <dsp:spPr>
        <a:xfrm>
          <a:off x="2559092" y="3330069"/>
          <a:ext cx="1203612"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600" b="0" i="0" kern="1200" dirty="0">
              <a:solidFill>
                <a:srgbClr val="F8FAF8"/>
              </a:solidFill>
              <a:effectLst/>
              <a:latin typeface="Aptos" panose="020B0004020202020204" pitchFamily="34" charset="0"/>
              <a:ea typeface="+mn-ea"/>
              <a:cs typeface="+mn-cs"/>
            </a:rPr>
            <a:t>Portal /</a:t>
          </a:r>
        </a:p>
        <a:p>
          <a:pPr marL="0" lvl="0" indent="0" algn="ctr" defTabSz="755650">
            <a:lnSpc>
              <a:spcPct val="90000"/>
            </a:lnSpc>
            <a:spcBef>
              <a:spcPct val="0"/>
            </a:spcBef>
            <a:spcAft>
              <a:spcPct val="35000"/>
            </a:spcAft>
            <a:buFont typeface="Arial" panose="020B0604020202020204" pitchFamily="34" charset="0"/>
            <a:buNone/>
          </a:pPr>
          <a:r>
            <a:rPr lang="en-US" sz="1600" b="0" i="0" kern="1200" dirty="0">
              <a:solidFill>
                <a:srgbClr val="F8FAF8"/>
              </a:solidFill>
              <a:effectLst/>
              <a:latin typeface="Aptos" panose="020B0004020202020204" pitchFamily="34" charset="0"/>
              <a:ea typeface="+mn-ea"/>
              <a:cs typeface="+mn-cs"/>
            </a:rPr>
            <a:t>Data Tool</a:t>
          </a:r>
          <a:endParaRPr lang="en-GB" sz="1600" b="0" i="0" kern="1200" dirty="0">
            <a:solidFill>
              <a:srgbClr val="F8FAF8"/>
            </a:solidFill>
            <a:effectLst/>
            <a:latin typeface="Aptos" panose="020B0004020202020204" pitchFamily="34" charset="0"/>
            <a:ea typeface="+mn-ea"/>
            <a:cs typeface="+mn-cs"/>
          </a:endParaRPr>
        </a:p>
      </dsp:txBody>
      <dsp:txXfrm>
        <a:off x="2599986" y="3370963"/>
        <a:ext cx="1121824" cy="755939"/>
      </dsp:txXfrm>
    </dsp:sp>
    <dsp:sp modelId="{238450D5-DA32-4537-9207-5BC958C62C01}">
      <dsp:nvSpPr>
        <dsp:cNvPr id="0" name=""/>
        <dsp:cNvSpPr/>
      </dsp:nvSpPr>
      <dsp:spPr>
        <a:xfrm rot="9937774">
          <a:off x="2832602" y="2390647"/>
          <a:ext cx="403649" cy="0"/>
        </a:xfrm>
        <a:custGeom>
          <a:avLst/>
          <a:gdLst/>
          <a:ahLst/>
          <a:cxnLst/>
          <a:rect l="0" t="0" r="0" b="0"/>
          <a:pathLst>
            <a:path>
              <a:moveTo>
                <a:pt x="0" y="0"/>
              </a:moveTo>
              <a:lnTo>
                <a:pt x="40364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C4586-CE54-4AD9-AE30-03D219BB850A}">
      <dsp:nvSpPr>
        <dsp:cNvPr id="0" name=""/>
        <dsp:cNvSpPr/>
      </dsp:nvSpPr>
      <dsp:spPr>
        <a:xfrm>
          <a:off x="1635304" y="2176061"/>
          <a:ext cx="1203612"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kern="1200" dirty="0">
              <a:solidFill>
                <a:schemeClr val="bg2"/>
              </a:solidFill>
              <a:effectLst/>
              <a:latin typeface="Aptos" panose="020B0004020202020204" pitchFamily="34" charset="0"/>
            </a:rPr>
            <a:t>Newsletter/ </a:t>
          </a:r>
          <a:r>
            <a:rPr lang="en-US" sz="1600" kern="1200" dirty="0">
              <a:solidFill>
                <a:srgbClr val="F8FAF8"/>
              </a:solidFill>
              <a:latin typeface="Aptos" panose="020B0004020202020204" pitchFamily="34" charset="0"/>
              <a:ea typeface="+mn-ea"/>
              <a:cs typeface="+mn-cs"/>
            </a:rPr>
            <a:t>Social media</a:t>
          </a:r>
          <a:endParaRPr lang="en-GB" sz="1600" kern="1200" dirty="0">
            <a:solidFill>
              <a:schemeClr val="bg2"/>
            </a:solidFill>
          </a:endParaRPr>
        </a:p>
      </dsp:txBody>
      <dsp:txXfrm>
        <a:off x="1676198" y="2216955"/>
        <a:ext cx="1121824" cy="755939"/>
      </dsp:txXfrm>
    </dsp:sp>
    <dsp:sp modelId="{2AD58704-7373-4BD0-98BE-C414B83710EB}">
      <dsp:nvSpPr>
        <dsp:cNvPr id="0" name=""/>
        <dsp:cNvSpPr/>
      </dsp:nvSpPr>
      <dsp:spPr>
        <a:xfrm rot="13039750">
          <a:off x="3101403" y="1612722"/>
          <a:ext cx="143200" cy="0"/>
        </a:xfrm>
        <a:custGeom>
          <a:avLst/>
          <a:gdLst/>
          <a:ahLst/>
          <a:cxnLst/>
          <a:rect l="0" t="0" r="0" b="0"/>
          <a:pathLst>
            <a:path>
              <a:moveTo>
                <a:pt x="0" y="0"/>
              </a:moveTo>
              <a:lnTo>
                <a:pt x="14320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F2982B-749F-4159-9686-3F6E2D8FCA60}">
      <dsp:nvSpPr>
        <dsp:cNvPr id="0" name=""/>
        <dsp:cNvSpPr/>
      </dsp:nvSpPr>
      <dsp:spPr>
        <a:xfrm>
          <a:off x="1965006" y="731577"/>
          <a:ext cx="1203612" cy="837727"/>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8FAF8"/>
              </a:solidFill>
              <a:latin typeface="Aptos" panose="020B0004020202020204" pitchFamily="34" charset="0"/>
              <a:ea typeface="+mn-ea"/>
              <a:cs typeface="+mn-cs"/>
            </a:rPr>
            <a:t>Community of practice</a:t>
          </a:r>
          <a:endParaRPr lang="en-GB" sz="1600" kern="1200" dirty="0">
            <a:solidFill>
              <a:srgbClr val="F8FAF8"/>
            </a:solidFill>
            <a:latin typeface="Aptos" panose="020B0004020202020204" pitchFamily="34" charset="0"/>
            <a:ea typeface="+mn-ea"/>
            <a:cs typeface="+mn-cs"/>
          </a:endParaRPr>
        </a:p>
      </dsp:txBody>
      <dsp:txXfrm>
        <a:off x="2005900" y="772471"/>
        <a:ext cx="1121824" cy="7559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4D242-CA59-42B6-8CF8-5B2831B76DB7}">
      <dsp:nvSpPr>
        <dsp:cNvPr id="0" name=""/>
        <dsp:cNvSpPr/>
      </dsp:nvSpPr>
      <dsp:spPr>
        <a:xfrm>
          <a:off x="2981" y="0"/>
          <a:ext cx="1789070" cy="1573116"/>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F70D8-6DDA-4996-9297-33225914738C}">
      <dsp:nvSpPr>
        <dsp:cNvPr id="0" name=""/>
        <dsp:cNvSpPr/>
      </dsp:nvSpPr>
      <dsp:spPr>
        <a:xfrm>
          <a:off x="1845724" y="24218"/>
          <a:ext cx="3035998" cy="79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accent6"/>
              </a:solidFill>
            </a:rPr>
            <a:t>ENABLERS</a:t>
          </a:r>
          <a:endParaRPr lang="en-GB" sz="3600" kern="1200" dirty="0"/>
        </a:p>
      </dsp:txBody>
      <dsp:txXfrm>
        <a:off x="1845724" y="24218"/>
        <a:ext cx="3035998" cy="799976"/>
      </dsp:txXfrm>
    </dsp:sp>
    <dsp:sp modelId="{D9EF3C63-A907-44C8-8757-5202AEF42F44}">
      <dsp:nvSpPr>
        <dsp:cNvPr id="0" name=""/>
        <dsp:cNvSpPr/>
      </dsp:nvSpPr>
      <dsp:spPr>
        <a:xfrm>
          <a:off x="539702" y="1704209"/>
          <a:ext cx="1789070" cy="1573116"/>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C8107-E9CC-48EF-9903-299C67D18B1B}">
      <dsp:nvSpPr>
        <dsp:cNvPr id="0" name=""/>
        <dsp:cNvSpPr/>
      </dsp:nvSpPr>
      <dsp:spPr>
        <a:xfrm>
          <a:off x="2382445" y="1637257"/>
          <a:ext cx="3035998" cy="1573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accent6"/>
              </a:solidFill>
            </a:rPr>
            <a:t>CHALLENGES</a:t>
          </a:r>
          <a:endParaRPr lang="en-GB" sz="3600" kern="1200" dirty="0"/>
        </a:p>
      </dsp:txBody>
      <dsp:txXfrm>
        <a:off x="2382445" y="1637257"/>
        <a:ext cx="3035998" cy="15731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B6EB1076-3395-4503-A34E-43F8EB93E414}" type="datetimeFigureOut">
              <a:rPr lang="en-GB" smtClean="0"/>
              <a:t>06/06/2025</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8BACD387-796E-44A9-8AB2-78E25E9D5BB4}" type="slidenum">
              <a:rPr lang="en-GB" smtClean="0"/>
              <a:t>‹#›</a:t>
            </a:fld>
            <a:endParaRPr lang="en-GB"/>
          </a:p>
        </p:txBody>
      </p:sp>
    </p:spTree>
    <p:extLst>
      <p:ext uri="{BB962C8B-B14F-4D97-AF65-F5344CB8AC3E}">
        <p14:creationId xmlns:p14="http://schemas.microsoft.com/office/powerpoint/2010/main" val="249383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alliativecarecommission.uk/"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spcare.bmj.com/content/14/Suppl_1/A32.2" TargetMode="External"/><Relationship Id="rId5" Type="http://schemas.openxmlformats.org/officeDocument/2006/relationships/hyperlink" Target="https://spcare.bmj.com/content/14/Suppl_2/A18.1" TargetMode="External"/><Relationship Id="rId4" Type="http://schemas.openxmlformats.org/officeDocument/2006/relationships/hyperlink" Target="https://pubmed.ncbi.nlm.nih.gov/37321886/"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158.svg"/></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Drew: Show slides before event begins so early joiners can see ‘event will start at 12.30’</a:t>
            </a:r>
            <a:endParaRPr lang="en-GB" dirty="0"/>
          </a:p>
        </p:txBody>
      </p:sp>
      <p:sp>
        <p:nvSpPr>
          <p:cNvPr id="4" name="Slide Number Placeholder 3"/>
          <p:cNvSpPr>
            <a:spLocks noGrp="1"/>
          </p:cNvSpPr>
          <p:nvPr>
            <p:ph type="sldNum" sz="quarter" idx="5"/>
          </p:nvPr>
        </p:nvSpPr>
        <p:spPr/>
        <p:txBody>
          <a:bodyPr/>
          <a:lstStyle/>
          <a:p>
            <a:fld id="{8BACD387-796E-44A9-8AB2-78E25E9D5BB4}" type="slidenum">
              <a:rPr lang="en-GB" smtClean="0"/>
              <a:t>1</a:t>
            </a:fld>
            <a:endParaRPr lang="en-GB"/>
          </a:p>
        </p:txBody>
      </p:sp>
    </p:spTree>
    <p:extLst>
      <p:ext uri="{BB962C8B-B14F-4D97-AF65-F5344CB8AC3E}">
        <p14:creationId xmlns:p14="http://schemas.microsoft.com/office/powerpoint/2010/main" val="330315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5CDE8-082B-1646-9CEE-ABB79E9F6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0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What</a:t>
            </a:r>
            <a:r>
              <a:rPr lang="es-ES" dirty="0"/>
              <a:t> </a:t>
            </a:r>
            <a:r>
              <a:rPr lang="es-ES" dirty="0" err="1"/>
              <a:t>if</a:t>
            </a:r>
            <a:r>
              <a:rPr lang="es-ES" dirty="0"/>
              <a:t> I </a:t>
            </a:r>
            <a:r>
              <a:rPr lang="es-ES" dirty="0" err="1"/>
              <a:t>could</a:t>
            </a:r>
            <a:r>
              <a:rPr lang="es-ES" dirty="0"/>
              <a:t> </a:t>
            </a:r>
            <a:r>
              <a:rPr lang="es-ES" dirty="0" err="1"/>
              <a:t>tell</a:t>
            </a:r>
            <a:r>
              <a:rPr lang="es-ES" dirty="0"/>
              <a:t> </a:t>
            </a:r>
            <a:r>
              <a:rPr lang="es-ES" dirty="0" err="1"/>
              <a:t>you</a:t>
            </a:r>
            <a:r>
              <a:rPr lang="es-ES" dirty="0"/>
              <a:t> </a:t>
            </a:r>
            <a:r>
              <a:rPr lang="es-ES" dirty="0" err="1"/>
              <a:t>that</a:t>
            </a:r>
            <a:r>
              <a:rPr lang="es-ES" dirty="0"/>
              <a:t> a </a:t>
            </a:r>
            <a:r>
              <a:rPr lang="es-ES" dirty="0" err="1"/>
              <a:t>common</a:t>
            </a:r>
            <a:r>
              <a:rPr lang="es-ES" dirty="0"/>
              <a:t> </a:t>
            </a:r>
            <a:r>
              <a:rPr lang="es-ES" dirty="0" err="1"/>
              <a:t>complication</a:t>
            </a:r>
            <a:r>
              <a:rPr lang="es-ES" dirty="0"/>
              <a:t> </a:t>
            </a:r>
            <a:r>
              <a:rPr lang="es-ES" dirty="0" err="1"/>
              <a:t>that</a:t>
            </a:r>
            <a:r>
              <a:rPr lang="es-ES" dirty="0"/>
              <a:t> </a:t>
            </a:r>
            <a:r>
              <a:rPr lang="es-ES" dirty="0" err="1"/>
              <a:t>is</a:t>
            </a:r>
            <a:r>
              <a:rPr lang="es-ES" dirty="0"/>
              <a:t> </a:t>
            </a:r>
            <a:r>
              <a:rPr lang="es-ES" dirty="0" err="1"/>
              <a:t>often</a:t>
            </a:r>
            <a:r>
              <a:rPr lang="es-ES" dirty="0"/>
              <a:t> </a:t>
            </a:r>
            <a:r>
              <a:rPr lang="es-ES" dirty="0" err="1"/>
              <a:t>underdiagnosed</a:t>
            </a:r>
            <a:r>
              <a:rPr lang="es-ES"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5CDE8-082B-1646-9CEE-ABB79E9F6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291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5CDE8-082B-1646-9CEE-ABB79E9F6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97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5CDE8-082B-1646-9CEE-ABB79E9F6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918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16D55-2FF7-A3A7-BB56-FEA681F42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B5013-50D6-E1C4-25C5-F8EC9AB4F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FA8C2-31BE-5D04-409F-868174DBC6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A88D01-5A34-58D7-0336-3E1E0EF630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5CDE8-082B-1646-9CEE-ABB79E9F6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15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AB77-C6AF-7E62-DD0E-1C2D6F272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2AFBB-337B-678C-F920-9F668639D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D65CF-8107-0A7C-F0B9-341E163037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C7A1BE-D6AB-BB4D-47DD-A5AECB0192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5CDE8-082B-1646-9CEE-ABB79E9F69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57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C0C26-38FC-2B03-6EBC-0A1B8A185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FC149-C264-C25B-9D60-BE4D64632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87FE3-5235-C882-A56A-8360B237C8E5}"/>
              </a:ext>
            </a:extLst>
          </p:cNvPr>
          <p:cNvSpPr>
            <a:spLocks noGrp="1"/>
          </p:cNvSpPr>
          <p:nvPr>
            <p:ph type="body" idx="1"/>
          </p:nvPr>
        </p:nvSpPr>
        <p:spPr/>
        <p:txBody>
          <a:bodyPr/>
          <a:lstStyle/>
          <a:p>
            <a:r>
              <a:rPr lang="en-GB" b="1" dirty="0"/>
              <a:t>Judges' comments: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rPr>
              <a:t>This project was an important clinical area showing good improvement and we were glad to see the co-production. It is a very useful and simple tool. We liked the sharing of resources for vulnerable patients and the increase in coping strategies.</a:t>
            </a:r>
          </a:p>
          <a:p>
            <a:endParaRPr lang="en-GB" dirty="0"/>
          </a:p>
        </p:txBody>
      </p:sp>
      <p:sp>
        <p:nvSpPr>
          <p:cNvPr id="4" name="Slide Number Placeholder 3">
            <a:extLst>
              <a:ext uri="{FF2B5EF4-FFF2-40B4-BE49-F238E27FC236}">
                <a16:creationId xmlns:a16="http://schemas.microsoft.com/office/drawing/2014/main" id="{597EAC1C-3CC5-B37F-4D31-904A135470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F3622-165B-42F8-8517-15A04ED75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166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F Meta"/>
              </a:rPr>
              <a:t>Communicating for Impact Commendation – </a:t>
            </a:r>
            <a:r>
              <a:rPr lang="en-US" b="0" i="0" dirty="0" err="1">
                <a:solidFill>
                  <a:srgbClr val="333333"/>
                </a:solidFill>
                <a:effectLst/>
                <a:latin typeface="FF Meta"/>
              </a:rPr>
              <a:t>Recognising</a:t>
            </a:r>
            <a:r>
              <a:rPr lang="en-US" b="0" i="0" dirty="0">
                <a:solidFill>
                  <a:srgbClr val="333333"/>
                </a:solidFill>
                <a:effectLst/>
                <a:latin typeface="FF Meta"/>
              </a:rPr>
              <a:t> excellence in effectively communicating project impact.</a:t>
            </a:r>
          </a:p>
          <a:p>
            <a:endParaRPr lang="en-GB" b="1" i="0" dirty="0">
              <a:solidFill>
                <a:srgbClr val="000000"/>
              </a:solidFill>
              <a:effectLst/>
              <a:latin typeface="WordVisi_MSFontService"/>
            </a:endParaRPr>
          </a:p>
          <a:p>
            <a:r>
              <a:rPr lang="en-GB" b="1" i="0">
                <a:solidFill>
                  <a:srgbClr val="000000"/>
                </a:solidFill>
                <a:effectLst/>
                <a:latin typeface="WordVisi_MSFontService"/>
              </a:rPr>
              <a:t>How </a:t>
            </a:r>
            <a:r>
              <a:rPr lang="en-GB" b="1" i="0" dirty="0">
                <a:solidFill>
                  <a:srgbClr val="000000"/>
                </a:solidFill>
                <a:effectLst/>
                <a:latin typeface="WordVisi_MSFontService"/>
              </a:rPr>
              <a:t>has NACEL effectively communicated its impact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49B9-C75F-4487-9AD3-916A43D8CE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27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i="0" u="none" strike="noStrike" kern="1200" cap="none" spc="0" normalizeH="0" baseline="0" noProof="0" dirty="0">
                <a:ln>
                  <a:noFill/>
                </a:ln>
                <a:solidFill>
                  <a:prstClr val="black"/>
                </a:solidFill>
                <a:effectLst/>
                <a:uLnTx/>
                <a:uFillTx/>
                <a:ea typeface="+mn-ea"/>
                <a:cs typeface="Calibri" panose="020F0502020204030204" pitchFamily="34" charset="0"/>
              </a:rPr>
              <a:t>99% of eligible NHS providers are registered to take part in NACEL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conducting a national data collection, the audit aims to evaluate care and support quality improvement.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DB564-AF9D-4416-A59C-8F4F13FD864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632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2400" dirty="0"/>
              <a:t>NACEL communications strategy and plan used as a framework to guide activity</a:t>
            </a:r>
          </a:p>
          <a:p>
            <a:pPr marL="800100" lvl="1" indent="-342900"/>
            <a:r>
              <a:rPr lang="en-US" sz="2000" dirty="0"/>
              <a:t>Promote audit</a:t>
            </a:r>
          </a:p>
          <a:p>
            <a:pPr marL="800100" lvl="1" indent="-342900"/>
            <a:r>
              <a:rPr lang="en-US" sz="2000" dirty="0"/>
              <a:t>Share findings</a:t>
            </a:r>
          </a:p>
          <a:p>
            <a:pPr marL="800100" lvl="1" indent="-342900"/>
            <a:r>
              <a:rPr lang="en-US" sz="2000" dirty="0"/>
              <a:t>Share impact</a:t>
            </a:r>
          </a:p>
          <a:p>
            <a:endParaRPr lang="en-GB" dirty="0"/>
          </a:p>
          <a:p>
            <a:r>
              <a:rPr lang="en-US" sz="1800" dirty="0">
                <a:effectLst/>
                <a:latin typeface="Segoe UI" panose="020B0502040204020203" pitchFamily="34" charset="0"/>
              </a:rPr>
              <a:t>community of practice - in its infancy but semi-established and </a:t>
            </a:r>
            <a:r>
              <a:rPr lang="en-US" sz="1800" dirty="0" err="1">
                <a:effectLst/>
                <a:latin typeface="Segoe UI" panose="020B0502040204020203" pitchFamily="34" charset="0"/>
              </a:rPr>
              <a:t>functiona</a:t>
            </a:r>
            <a:endParaRPr lang="en-US" sz="1800" dirty="0">
              <a:effectLst/>
              <a:latin typeface="Segoe UI" panose="020B0502040204020203" pitchFamily="34" charset="0"/>
            </a:endParaRPr>
          </a:p>
          <a:p>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t>Disseminate information to key stakeholders</a:t>
            </a:r>
            <a:endParaRPr lang="en-GB" sz="4400" b="1" dirty="0"/>
          </a:p>
          <a:p>
            <a:endParaRPr lang="en-US" sz="1800" dirty="0">
              <a:effectLst/>
              <a:latin typeface="Segoe UI" panose="020B0502040204020203" pitchFamily="34" charset="0"/>
            </a:endParaRPr>
          </a:p>
          <a:p>
            <a:r>
              <a:rPr lang="en-US" sz="1800" dirty="0"/>
              <a:t>Steering Group meetings (2-5 times a year)</a:t>
            </a:r>
          </a:p>
          <a:p>
            <a:r>
              <a:rPr lang="en-US" sz="1800" dirty="0"/>
              <a:t>Advisory Group meetings (2 times a year)</a:t>
            </a:r>
          </a:p>
          <a:p>
            <a:r>
              <a:rPr lang="en-US" sz="1800" dirty="0"/>
              <a:t>Patient and Public Involvement Group (1-3 times a year)</a:t>
            </a:r>
          </a:p>
          <a:p>
            <a:r>
              <a:rPr lang="en-US" sz="1800" dirty="0"/>
              <a:t>Catch ups wit the NHSE </a:t>
            </a:r>
            <a:r>
              <a:rPr lang="en-US" sz="1800" dirty="0" err="1"/>
              <a:t>PEoLC</a:t>
            </a:r>
            <a:r>
              <a:rPr lang="en-US" sz="1800" dirty="0"/>
              <a:t> Team &amp; NCD (7 times a year)</a:t>
            </a:r>
          </a:p>
          <a:p>
            <a:r>
              <a:rPr lang="en-US" sz="1800" dirty="0"/>
              <a:t>ICB Transformational Leader meetings (2 times a year)</a:t>
            </a:r>
          </a:p>
          <a:p>
            <a:r>
              <a:rPr lang="en-US" sz="1800" dirty="0"/>
              <a:t>Recently joined the Ambitions Partnership (2 times a year)</a:t>
            </a:r>
          </a:p>
          <a:p>
            <a:r>
              <a:rPr lang="en-US" sz="1800" dirty="0">
                <a:effectLst/>
                <a:latin typeface="Segoe UI" panose="020B0502040204020203" pitchFamily="34" charset="0"/>
              </a:rPr>
              <a:t>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49B9-C75F-4487-9AD3-916A43D8CE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621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pPr marL="0" indent="0">
              <a:spcBef>
                <a:spcPts val="1176"/>
              </a:spcBef>
              <a:buNone/>
            </a:pPr>
            <a:endParaRPr lang="en-GB" dirty="0"/>
          </a:p>
        </p:txBody>
      </p:sp>
      <p:sp>
        <p:nvSpPr>
          <p:cNvPr id="4" name="Slide Number Placeholder 3"/>
          <p:cNvSpPr>
            <a:spLocks noGrp="1"/>
          </p:cNvSpPr>
          <p:nvPr>
            <p:ph type="sldNum" sz="quarter" idx="5"/>
          </p:nvPr>
        </p:nvSpPr>
        <p:spPr/>
        <p:txBody>
          <a:bodyPr/>
          <a:lstStyle/>
          <a:p>
            <a:fld id="{8BACD387-796E-44A9-8AB2-78E25E9D5BB4}" type="slidenum">
              <a:rPr lang="en-GB" smtClean="0"/>
              <a:t>2</a:t>
            </a:fld>
            <a:endParaRPr lang="en-GB"/>
          </a:p>
        </p:txBody>
      </p:sp>
    </p:spTree>
    <p:extLst>
      <p:ext uri="{BB962C8B-B14F-4D97-AF65-F5344CB8AC3E}">
        <p14:creationId xmlns:p14="http://schemas.microsoft.com/office/powerpoint/2010/main" val="2530321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 to people responsible for inputting data to the audit / registered for our output tool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49B9-C75F-4487-9AD3-916A43D8CE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791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B7EB-EFAE-9704-7376-B87CE466F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48681-C47A-7802-3CFA-CF61712E2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BE37-8B1F-82F7-60C6-E55E0313D396}"/>
              </a:ext>
            </a:extLst>
          </p:cNvPr>
          <p:cNvSpPr>
            <a:spLocks noGrp="1"/>
          </p:cNvSpPr>
          <p:nvPr>
            <p:ph type="body" idx="1"/>
          </p:nvPr>
        </p:nvSpPr>
        <p:spPr/>
        <p:txBody>
          <a:bodyPr/>
          <a:lstStyle/>
          <a:p>
            <a:r>
              <a:rPr lang="en-US" sz="1800" dirty="0">
                <a:effectLst/>
                <a:latin typeface="Segoe UI" panose="020B0502040204020203" pitchFamily="34" charset="0"/>
              </a:rPr>
              <a:t>patient and public section sharing the work we have done with them</a:t>
            </a:r>
            <a:endParaRPr lang="en-GB" dirty="0"/>
          </a:p>
        </p:txBody>
      </p:sp>
      <p:sp>
        <p:nvSpPr>
          <p:cNvPr id="4" name="Slide Number Placeholder 3">
            <a:extLst>
              <a:ext uri="{FF2B5EF4-FFF2-40B4-BE49-F238E27FC236}">
                <a16:creationId xmlns:a16="http://schemas.microsoft.com/office/drawing/2014/main" id="{87217C0C-8D46-FF7E-583B-4D2B9F6D06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49B9-C75F-4487-9AD3-916A43D8CE9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7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Valuable for us to collect data on this before we report it back. </a:t>
            </a:r>
          </a:p>
          <a:p>
            <a:endParaRPr lang="en-GB" dirty="0"/>
          </a:p>
        </p:txBody>
      </p:sp>
      <p:sp>
        <p:nvSpPr>
          <p:cNvPr id="4" name="Slide Number Placeholder 3"/>
          <p:cNvSpPr>
            <a:spLocks noGrp="1"/>
          </p:cNvSpPr>
          <p:nvPr>
            <p:ph type="sldNum" sz="quarter" idx="5"/>
          </p:nvPr>
        </p:nvSpPr>
        <p:spPr/>
        <p:txBody>
          <a:bodyPr/>
          <a:lstStyle/>
          <a:p>
            <a:fld id="{A29C49B9-C75F-4487-9AD3-916A43D8CE9C}" type="slidenum">
              <a:rPr lang="en-GB" smtClean="0"/>
              <a:t>36</a:t>
            </a:fld>
            <a:endParaRPr lang="en-GB"/>
          </a:p>
        </p:txBody>
      </p:sp>
    </p:spTree>
    <p:extLst>
      <p:ext uri="{BB962C8B-B14F-4D97-AF65-F5344CB8AC3E}">
        <p14:creationId xmlns:p14="http://schemas.microsoft.com/office/powerpoint/2010/main" val="3455174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sessions </a:t>
            </a:r>
          </a:p>
          <a:p>
            <a:pPr marL="171450" indent="-171450">
              <a:buFont typeface="Arial" panose="020B0604020202020204" pitchFamily="34" charset="0"/>
              <a:buChar char="•"/>
            </a:pPr>
            <a:r>
              <a:rPr lang="en-US" dirty="0"/>
              <a:t>170 attendees over 6 sessions</a:t>
            </a:r>
          </a:p>
          <a:p>
            <a:pPr marL="171450" indent="-171450">
              <a:buFont typeface="Arial" panose="020B0604020202020204" pitchFamily="34" charset="0"/>
              <a:buChar char="•"/>
            </a:pPr>
            <a:r>
              <a:rPr lang="en-US" sz="1200" dirty="0">
                <a:solidFill>
                  <a:schemeClr val="accent6"/>
                </a:solidFill>
              </a:rPr>
              <a:t>Targeted at different audiences: ICB,  audit &amp; clinical colleagues </a:t>
            </a:r>
          </a:p>
          <a:p>
            <a:pPr marL="171450" indent="-171450">
              <a:buFont typeface="Arial" panose="020B0604020202020204" pitchFamily="34" charset="0"/>
              <a:buChar char="•"/>
            </a:pPr>
            <a:r>
              <a:rPr lang="en-US" sz="1200" dirty="0">
                <a:solidFill>
                  <a:schemeClr val="accent6"/>
                </a:solidFill>
              </a:rPr>
              <a:t>Demonstration of how to use NACEL outputs</a:t>
            </a:r>
          </a:p>
          <a:p>
            <a:pPr lvl="1"/>
            <a:endParaRPr lang="en-US" dirty="0"/>
          </a:p>
          <a:p>
            <a:endParaRPr lang="en-GB" dirty="0"/>
          </a:p>
          <a:p>
            <a:r>
              <a:rPr lang="en-US" dirty="0"/>
              <a:t>Quality Improvement Huddles</a:t>
            </a:r>
          </a:p>
          <a:p>
            <a:pPr marL="171450" indent="-171450">
              <a:buFont typeface="Arial" panose="020B0604020202020204" pitchFamily="34" charset="0"/>
              <a:buChar char="•"/>
            </a:pPr>
            <a:r>
              <a:rPr lang="en-US" dirty="0"/>
              <a:t>113 attendees at the first session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accent6"/>
                </a:solidFill>
              </a:rPr>
              <a:t>An informal conversation about a co-designed topic. Co-facilitated.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accent6"/>
                </a:solidFill>
              </a:rPr>
              <a:t>Targeted at teams least experience with QI work</a:t>
            </a:r>
          </a:p>
          <a:p>
            <a:pPr lvl="1"/>
            <a:endParaRPr lang="en-US" dirty="0"/>
          </a:p>
          <a:p>
            <a:pPr lvl="1"/>
            <a:endParaRPr lang="en-US" dirty="0"/>
          </a:p>
          <a:p>
            <a:pPr marL="0" indent="0">
              <a:buNone/>
            </a:pPr>
            <a:r>
              <a:rPr lang="en-US" sz="2000" b="0" dirty="0">
                <a:solidFill>
                  <a:schemeClr val="accent6"/>
                </a:solidFill>
              </a:rPr>
              <a:t>Quality Improvement webinars. Topics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rPr>
              <a:t>471 attendees to date</a:t>
            </a:r>
            <a:endParaRPr lang="en-GB" sz="2000" dirty="0">
              <a:solidFill>
                <a:schemeClr val="accent6"/>
              </a:solidFill>
            </a:endParaRPr>
          </a:p>
          <a:p>
            <a:pPr marL="742950" lvl="1" indent="-285750">
              <a:buFont typeface="Arial" panose="020B0604020202020204" pitchFamily="34" charset="0"/>
              <a:buChar char="•"/>
            </a:pPr>
            <a:r>
              <a:rPr lang="en-US" sz="2000" dirty="0">
                <a:solidFill>
                  <a:schemeClr val="accent6"/>
                </a:solidFill>
              </a:rPr>
              <a:t>An introduction to NACEL QI (89 attendees)</a:t>
            </a:r>
          </a:p>
          <a:p>
            <a:pPr marL="742950" lvl="1" indent="-285750">
              <a:buFont typeface="Arial" panose="020B0604020202020204" pitchFamily="34" charset="0"/>
              <a:buChar char="•"/>
            </a:pPr>
            <a:r>
              <a:rPr lang="en-US" sz="2000" dirty="0">
                <a:solidFill>
                  <a:schemeClr val="accent6"/>
                </a:solidFill>
              </a:rPr>
              <a:t>Turning data into improvement (98 attendees)</a:t>
            </a:r>
          </a:p>
          <a:p>
            <a:pPr marL="742950" lvl="1" indent="-285750">
              <a:buFont typeface="Arial" panose="020B0604020202020204" pitchFamily="34" charset="0"/>
              <a:buChar char="•"/>
            </a:pPr>
            <a:r>
              <a:rPr lang="en-US" sz="2000" dirty="0">
                <a:solidFill>
                  <a:schemeClr val="accent6"/>
                </a:solidFill>
              </a:rPr>
              <a:t>Recognition of dying (87 attendees)</a:t>
            </a:r>
          </a:p>
          <a:p>
            <a:pPr marL="742950" lvl="1" indent="-285750">
              <a:buFont typeface="Arial" panose="020B0604020202020204" pitchFamily="34" charset="0"/>
              <a:buChar char="•"/>
            </a:pPr>
            <a:r>
              <a:rPr lang="en-US" sz="2000" dirty="0">
                <a:solidFill>
                  <a:schemeClr val="accent6"/>
                </a:solidFill>
              </a:rPr>
              <a:t>Hydration (197 attendees)</a:t>
            </a:r>
          </a:p>
          <a:p>
            <a:pPr marL="285750" indent="-285750">
              <a:buFont typeface="Arial" panose="020B0604020202020204" pitchFamily="34" charset="0"/>
              <a:buChar char="•"/>
            </a:pPr>
            <a:r>
              <a:rPr lang="en-US" sz="1200" dirty="0">
                <a:solidFill>
                  <a:schemeClr val="accent6"/>
                </a:solidFill>
              </a:rPr>
              <a:t>Demonstrate how to use NACEL to support local QI.</a:t>
            </a:r>
          </a:p>
          <a:p>
            <a:pPr marL="285750" indent="-285750">
              <a:buFont typeface="Arial" panose="020B0604020202020204" pitchFamily="34" charset="0"/>
              <a:buChar char="•"/>
            </a:pPr>
            <a:r>
              <a:rPr lang="en-US" sz="1200" dirty="0">
                <a:solidFill>
                  <a:schemeClr val="accent6"/>
                </a:solidFill>
              </a:rPr>
              <a:t>A specific topic of care chosen &amp; invited good practice speakers to share examples of how to incorporate NACEL data. </a:t>
            </a:r>
          </a:p>
          <a:p>
            <a:endParaRPr lang="en-GB" dirty="0"/>
          </a:p>
        </p:txBody>
      </p:sp>
      <p:sp>
        <p:nvSpPr>
          <p:cNvPr id="4" name="Slide Number Placeholder 3"/>
          <p:cNvSpPr>
            <a:spLocks noGrp="1"/>
          </p:cNvSpPr>
          <p:nvPr>
            <p:ph type="sldNum" sz="quarter" idx="5"/>
          </p:nvPr>
        </p:nvSpPr>
        <p:spPr/>
        <p:txBody>
          <a:bodyPr/>
          <a:lstStyle/>
          <a:p>
            <a:fld id="{A29C49B9-C75F-4487-9AD3-916A43D8CE9C}" type="slidenum">
              <a:rPr lang="en-GB" smtClean="0"/>
              <a:t>37</a:t>
            </a:fld>
            <a:endParaRPr lang="en-GB"/>
          </a:p>
        </p:txBody>
      </p:sp>
    </p:spTree>
    <p:extLst>
      <p:ext uri="{BB962C8B-B14F-4D97-AF65-F5344CB8AC3E}">
        <p14:creationId xmlns:p14="http://schemas.microsoft.com/office/powerpoint/2010/main" val="795385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Presentations/workshops delivered at external conferences including: </a:t>
            </a:r>
          </a:p>
          <a:p>
            <a:pPr marL="171450" indent="-171450">
              <a:buFont typeface="Arial" panose="020B0604020202020204" pitchFamily="34" charset="0"/>
              <a:buChar char="•"/>
            </a:pPr>
            <a:r>
              <a:rPr lang="en-US" sz="1200" dirty="0"/>
              <a:t>Community Hospital Association </a:t>
            </a:r>
          </a:p>
          <a:p>
            <a:pPr marL="171450" indent="-171450">
              <a:buFont typeface="Arial" panose="020B0604020202020204" pitchFamily="34" charset="0"/>
              <a:buChar char="•"/>
            </a:pPr>
            <a:r>
              <a:rPr lang="en-US" sz="1200" dirty="0"/>
              <a:t>International collaborative for Best Care for the Dying Person</a:t>
            </a:r>
          </a:p>
          <a:p>
            <a:pPr marL="171450" indent="-171450">
              <a:buFont typeface="Arial" panose="020B0604020202020204" pitchFamily="34" charset="0"/>
              <a:buChar char="•"/>
            </a:pPr>
            <a:r>
              <a:rPr lang="en-US" sz="1200" dirty="0"/>
              <a:t>Ambitions Partnership</a:t>
            </a:r>
          </a:p>
          <a:p>
            <a:pPr marL="171450" indent="-171450">
              <a:buFont typeface="Arial" panose="020B0604020202020204" pitchFamily="34" charset="0"/>
              <a:buChar char="•"/>
            </a:pPr>
            <a:r>
              <a:rPr lang="en-US" sz="1200" dirty="0"/>
              <a:t>Palliative Care Congress</a:t>
            </a:r>
          </a:p>
          <a:p>
            <a:pPr marL="171450" indent="-171450">
              <a:buFont typeface="Arial" panose="020B0604020202020204" pitchFamily="34" charset="0"/>
              <a:buChar char="•"/>
            </a:pPr>
            <a:r>
              <a:rPr lang="en-US" sz="1200" dirty="0"/>
              <a:t>Hospice UK webinar</a:t>
            </a:r>
          </a:p>
          <a:p>
            <a:endParaRPr lang="en-GB" dirty="0"/>
          </a:p>
          <a:p>
            <a:r>
              <a:rPr lang="en-US" b="0" i="0" dirty="0">
                <a:solidFill>
                  <a:srgbClr val="000000"/>
                </a:solidFill>
                <a:effectLst/>
                <a:latin typeface="Aptos" panose="020B0004020202020204" pitchFamily="34" charset="0"/>
              </a:rPr>
              <a:t>Submitting evidence to political agenda: </a:t>
            </a:r>
          </a:p>
          <a:p>
            <a:pPr marL="171450" indent="-171450">
              <a:buFont typeface="Arial" panose="020B0604020202020204" pitchFamily="34" charset="0"/>
              <a:buChar char="•"/>
            </a:pPr>
            <a:r>
              <a:rPr lang="en-US" b="0" i="0" dirty="0">
                <a:solidFill>
                  <a:srgbClr val="000000"/>
                </a:solidFill>
                <a:effectLst/>
                <a:latin typeface="Aptos" panose="020B0004020202020204" pitchFamily="34" charset="0"/>
              </a:rPr>
              <a:t>Contributed to the palliative care and end of life care roundtable submission of intent for the 10 Year Health Plan,</a:t>
            </a:r>
          </a:p>
          <a:p>
            <a:pPr marL="171450" indent="-171450">
              <a:buFont typeface="Arial" panose="020B0604020202020204" pitchFamily="34" charset="0"/>
              <a:buChar char="•"/>
            </a:pPr>
            <a:r>
              <a:rPr lang="en-US" b="0" i="0" dirty="0">
                <a:solidFill>
                  <a:srgbClr val="000000"/>
                </a:solidFill>
                <a:effectLst/>
                <a:latin typeface="Aptos" panose="020B0004020202020204" pitchFamily="34" charset="0"/>
              </a:rPr>
              <a:t>Provided data to the </a:t>
            </a:r>
            <a:r>
              <a:rPr lang="en-US" sz="1200" dirty="0">
                <a:solidFill>
                  <a:srgbClr val="000000"/>
                </a:solidFill>
                <a:latin typeface="Aptos" panose="020B0004020202020204" pitchFamily="34" charset="0"/>
                <a:hlinkClick r:id="rId3"/>
              </a:rPr>
              <a:t>Health and Social Care Committee’s Independent Evaluation of Palliative Care in England.  </a:t>
            </a:r>
            <a:endParaRPr lang="en-US" sz="1200" dirty="0">
              <a:solidFill>
                <a:srgbClr val="000000"/>
              </a:solidFill>
              <a:latin typeface="Aptos" panose="020B0004020202020204" pitchFamily="34" charset="0"/>
            </a:endParaRPr>
          </a:p>
          <a:p>
            <a:endParaRPr lang="en-GB" dirty="0"/>
          </a:p>
          <a:p>
            <a:pPr marL="0" indent="0">
              <a:buNone/>
            </a:pPr>
            <a:r>
              <a:rPr lang="en-US" sz="2400" b="0" i="0" dirty="0">
                <a:solidFill>
                  <a:srgbClr val="000000"/>
                </a:solidFill>
                <a:effectLst/>
                <a:latin typeface="Aptos" panose="020B0004020202020204" pitchFamily="34" charset="0"/>
              </a:rPr>
              <a:t>Academic publications since April 2023 – March 2024: </a:t>
            </a:r>
          </a:p>
          <a:p>
            <a:pPr marL="285750" lvl="0" indent="-285750">
              <a:buFont typeface="Arial" panose="020B0604020202020204" pitchFamily="34" charset="0"/>
              <a:buChar char="•"/>
            </a:pPr>
            <a:r>
              <a:rPr lang="en-US" sz="1800" b="0" i="0" u="sng" strike="noStrike" dirty="0">
                <a:solidFill>
                  <a:srgbClr val="0000FF"/>
                </a:solidFill>
                <a:effectLst/>
                <a:latin typeface="Aptos" panose="020B0004020202020204" pitchFamily="34" charset="0"/>
                <a:hlinkClick r:id="rId4"/>
              </a:rPr>
              <a:t>Dying in Hospitals</a:t>
            </a:r>
            <a:endParaRPr lang="en-US" sz="1800" b="0" i="0" dirty="0">
              <a:solidFill>
                <a:srgbClr val="000000"/>
              </a:solidFill>
              <a:effectLst/>
              <a:latin typeface="Aptos" panose="020B0004020202020204" pitchFamily="34" charset="0"/>
            </a:endParaRPr>
          </a:p>
          <a:p>
            <a:pPr marL="285750" lvl="0" indent="-285750">
              <a:buFont typeface="Arial" panose="020B0604020202020204" pitchFamily="34" charset="0"/>
              <a:buChar char="•"/>
            </a:pPr>
            <a:r>
              <a:rPr lang="en-US" sz="1800" b="0" i="0" u="sng" strike="noStrike" dirty="0">
                <a:solidFill>
                  <a:srgbClr val="0000FF"/>
                </a:solidFill>
                <a:effectLst/>
                <a:latin typeface="Aptos" panose="020B0004020202020204" pitchFamily="34" charset="0"/>
                <a:hlinkClick r:id="rId5"/>
              </a:rPr>
              <a:t>Pilot of ED deaths</a:t>
            </a:r>
            <a:r>
              <a:rPr lang="en-US" sz="1800" b="0" i="0" dirty="0">
                <a:solidFill>
                  <a:srgbClr val="000000"/>
                </a:solidFill>
                <a:effectLst/>
                <a:latin typeface="Aptos" panose="020B0004020202020204" pitchFamily="34" charset="0"/>
              </a:rPr>
              <a:t> </a:t>
            </a:r>
          </a:p>
          <a:p>
            <a:pPr marL="285750" lvl="0" indent="-285750">
              <a:buFont typeface="Arial" panose="020B0604020202020204" pitchFamily="34" charset="0"/>
              <a:buChar char="•"/>
            </a:pPr>
            <a:r>
              <a:rPr lang="en-US" sz="1800" b="0" i="0" u="sng" strike="noStrike" dirty="0">
                <a:solidFill>
                  <a:srgbClr val="0000FF"/>
                </a:solidFill>
                <a:effectLst/>
                <a:latin typeface="Aptos" panose="020B0004020202020204" pitchFamily="34" charset="0"/>
                <a:hlinkClick r:id="rId6"/>
              </a:rPr>
              <a:t>Learning from those at the bedside</a:t>
            </a:r>
            <a:endParaRPr lang="en-US" sz="1800" b="0" i="0" dirty="0">
              <a:solidFill>
                <a:srgbClr val="000000"/>
              </a:solidFill>
              <a:effectLst/>
              <a:latin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29C49B9-C75F-4487-9AD3-916A43D8CE9C}" type="slidenum">
              <a:rPr lang="en-GB" smtClean="0"/>
              <a:t>38</a:t>
            </a:fld>
            <a:endParaRPr lang="en-GB"/>
          </a:p>
        </p:txBody>
      </p:sp>
    </p:spTree>
    <p:extLst>
      <p:ext uri="{BB962C8B-B14F-4D97-AF65-F5344CB8AC3E}">
        <p14:creationId xmlns:p14="http://schemas.microsoft.com/office/powerpoint/2010/main" val="76652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The new platform is with the ‘Q Community’ and will enable focused dynamic discussions, networking and sharing amongst other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NACEL hope this innovative approach will help increase reach and impact for NACEL.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29C49B9-C75F-4487-9AD3-916A43D8CE9C}" type="slidenum">
              <a:rPr lang="en-GB" smtClean="0"/>
              <a:t>39</a:t>
            </a:fld>
            <a:endParaRPr lang="en-GB"/>
          </a:p>
        </p:txBody>
      </p:sp>
    </p:spTree>
    <p:extLst>
      <p:ext uri="{BB962C8B-B14F-4D97-AF65-F5344CB8AC3E}">
        <p14:creationId xmlns:p14="http://schemas.microsoft.com/office/powerpoint/2010/main" val="74901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GB" sz="2000" dirty="0">
                <a:solidFill>
                  <a:schemeClr val="accent6"/>
                </a:solidFill>
              </a:rPr>
              <a:t>Tried a range of different mediums, testing out what works best</a:t>
            </a:r>
          </a:p>
          <a:p>
            <a:pPr marL="457200" indent="-457200">
              <a:buFont typeface="+mj-lt"/>
              <a:buAutoNum type="arabicPeriod"/>
            </a:pPr>
            <a:r>
              <a:rPr lang="en-GB" sz="2000" dirty="0">
                <a:solidFill>
                  <a:schemeClr val="accent6"/>
                </a:solidFill>
              </a:rPr>
              <a:t>We seek out opportunities to collaborate. Not always obvious connections – whole team has signed up to various newsletters to understand landscape</a:t>
            </a:r>
          </a:p>
          <a:p>
            <a:pPr marL="457200" indent="-457200">
              <a:buFont typeface="+mj-lt"/>
              <a:buAutoNum type="arabicPeriod"/>
            </a:pPr>
            <a:r>
              <a:rPr lang="en-US" sz="2000" dirty="0"/>
              <a:t>Fortunate to have </a:t>
            </a:r>
            <a:r>
              <a:rPr lang="en-GB" sz="2000" dirty="0"/>
              <a:t>engaged Governance Groups who signpost opportunities to broaden our reach</a:t>
            </a:r>
          </a:p>
          <a:p>
            <a:pPr marL="798283" lvl="1" indent="-342900">
              <a:buBlip>
                <a:blip r:embed="rId3">
                  <a:extLst>
                    <a:ext uri="{96DAC541-7B7A-43D3-8B79-37D633B846F1}">
                      <asvg:svgBlip xmlns:asvg="http://schemas.microsoft.com/office/drawing/2016/SVG/main" r:embed="rId4"/>
                    </a:ext>
                  </a:extLst>
                </a:blip>
              </a:buBlip>
            </a:pPr>
            <a:r>
              <a:rPr lang="en-US" sz="1800" dirty="0"/>
              <a:t>Dedicated Steering Group Chair has massively helped. </a:t>
            </a:r>
            <a:endParaRPr lang="en-US" sz="2000" dirty="0"/>
          </a:p>
          <a:p>
            <a:pPr marL="457200" indent="-457200">
              <a:buFont typeface="+mj-lt"/>
              <a:buAutoNum type="arabicPeriod"/>
            </a:pPr>
            <a:r>
              <a:rPr lang="en-US" sz="2000" dirty="0" err="1"/>
              <a:t>Recognised</a:t>
            </a:r>
            <a:r>
              <a:rPr lang="en-US" sz="2000" dirty="0"/>
              <a:t> the power of benchmarking and sharing what others are doing amongst participants. </a:t>
            </a:r>
          </a:p>
          <a:p>
            <a:pPr marL="798283" lvl="1" indent="-342900">
              <a:buBlip>
                <a:blip r:embed="rId3">
                  <a:extLst>
                    <a:ext uri="{96DAC541-7B7A-43D3-8B79-37D633B846F1}">
                      <asvg:svgBlip xmlns:asvg="http://schemas.microsoft.com/office/drawing/2016/SVG/main" r:embed="rId4"/>
                    </a:ext>
                  </a:extLst>
                </a:blip>
              </a:buBlip>
            </a:pPr>
            <a:r>
              <a:rPr lang="en-US" sz="1800" dirty="0"/>
              <a:t>Highest rated webinars are those with good practice speakers</a:t>
            </a:r>
          </a:p>
          <a:p>
            <a:pPr marL="798283" lvl="1" indent="-342900">
              <a:buBlip>
                <a:blip r:embed="rId3">
                  <a:extLst>
                    <a:ext uri="{96DAC541-7B7A-43D3-8B79-37D633B846F1}">
                      <asvg:svgBlip xmlns:asvg="http://schemas.microsoft.com/office/drawing/2016/SVG/main" r:embed="rId4"/>
                    </a:ext>
                  </a:extLst>
                </a:blip>
              </a:buBlip>
            </a:pPr>
            <a:r>
              <a:rPr lang="en-US" sz="1800" dirty="0"/>
              <a:t>Share examples of how others are using the audit</a:t>
            </a:r>
          </a:p>
          <a:p>
            <a:pPr marL="457200" indent="-457200">
              <a:buFont typeface="+mj-lt"/>
              <a:buAutoNum type="arabicPeriod"/>
            </a:pPr>
            <a:r>
              <a:rPr lang="en-US" sz="2000" dirty="0"/>
              <a:t>Importance in explaining where “audit” sits within the national </a:t>
            </a:r>
            <a:r>
              <a:rPr lang="en-US" sz="2000" dirty="0" err="1"/>
              <a:t>programme</a:t>
            </a:r>
            <a:r>
              <a:rPr lang="en-US" sz="2000" dirty="0"/>
              <a:t>/agenda</a:t>
            </a:r>
          </a:p>
          <a:p>
            <a:pPr marL="798283" lvl="1" indent="-342900">
              <a:buBlip>
                <a:blip r:embed="rId3">
                  <a:extLst>
                    <a:ext uri="{96DAC541-7B7A-43D3-8B79-37D633B846F1}">
                      <asvg:svgBlip xmlns:asvg="http://schemas.microsoft.com/office/drawing/2016/SVG/main" r:embed="rId4"/>
                    </a:ext>
                  </a:extLst>
                </a:blip>
              </a:buBlip>
            </a:pPr>
            <a:r>
              <a:rPr lang="en-US" sz="1800" dirty="0"/>
              <a:t>Lots of other work going on. Valuable to position the audit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29C49B9-C75F-4487-9AD3-916A43D8CE9C}" type="slidenum">
              <a:rPr lang="en-GB" smtClean="0"/>
              <a:t>40</a:t>
            </a:fld>
            <a:endParaRPr lang="en-GB"/>
          </a:p>
        </p:txBody>
      </p:sp>
    </p:spTree>
    <p:extLst>
      <p:ext uri="{BB962C8B-B14F-4D97-AF65-F5344CB8AC3E}">
        <p14:creationId xmlns:p14="http://schemas.microsoft.com/office/powerpoint/2010/main" val="361486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D34B2-5E9E-5957-6F92-4FDA3A951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7073A-4552-67AF-BF84-A6EA96ADB657}"/>
              </a:ext>
            </a:extLst>
          </p:cNvPr>
          <p:cNvSpPr>
            <a:spLocks noGrp="1" noRot="1" noChangeAspect="1"/>
          </p:cNvSpPr>
          <p:nvPr>
            <p:ph type="sldImg"/>
          </p:nvPr>
        </p:nvSpPr>
        <p:spPr>
          <a:xfrm>
            <a:off x="919163" y="746125"/>
            <a:ext cx="4970462" cy="3727450"/>
          </a:xfrm>
        </p:spPr>
      </p:sp>
      <p:sp>
        <p:nvSpPr>
          <p:cNvPr id="3" name="Notes Placeholder 2">
            <a:extLst>
              <a:ext uri="{FF2B5EF4-FFF2-40B4-BE49-F238E27FC236}">
                <a16:creationId xmlns:a16="http://schemas.microsoft.com/office/drawing/2014/main" id="{D7B6587E-0D6E-02C2-0CBC-1734981715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34AEA2-526F-EFFA-9FFE-5FA93A369C9D}"/>
              </a:ext>
            </a:extLst>
          </p:cNvPr>
          <p:cNvSpPr>
            <a:spLocks noGrp="1"/>
          </p:cNvSpPr>
          <p:nvPr>
            <p:ph type="sldNum" sz="quarter" idx="5"/>
          </p:nvPr>
        </p:nvSpPr>
        <p:spPr/>
        <p:txBody>
          <a:bodyPr/>
          <a:lstStyle/>
          <a:p>
            <a:fld id="{8BACD387-796E-44A9-8AB2-78E25E9D5BB4}" type="slidenum">
              <a:rPr lang="en-GB" smtClean="0"/>
              <a:t>43</a:t>
            </a:fld>
            <a:endParaRPr lang="en-GB"/>
          </a:p>
        </p:txBody>
      </p:sp>
    </p:spTree>
    <p:extLst>
      <p:ext uri="{BB962C8B-B14F-4D97-AF65-F5344CB8AC3E}">
        <p14:creationId xmlns:p14="http://schemas.microsoft.com/office/powerpoint/2010/main" val="306962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highlight>
                  <a:srgbClr val="FFFF00"/>
                </a:highlight>
              </a:rPr>
              <a:t>Please complete the poll to give your feedback on this event. Link is posted in the chat; it only takes 2 minutes to complete.</a:t>
            </a:r>
          </a:p>
          <a:p>
            <a:pPr marL="171450" indent="-171450">
              <a:buFontTx/>
              <a:buChar char="-"/>
            </a:pPr>
            <a:endParaRPr lang="en-US" dirty="0"/>
          </a:p>
          <a:p>
            <a:pPr marL="171450" indent="-171450">
              <a:buFontTx/>
              <a:buChar char="-"/>
            </a:pPr>
            <a:r>
              <a:rPr lang="en-US" dirty="0"/>
              <a:t>IF TIME ONLY – ask Drew for a question or two</a:t>
            </a:r>
          </a:p>
          <a:p>
            <a:pPr marL="171450" indent="-171450">
              <a:buFontTx/>
              <a:buChar char="-"/>
            </a:pPr>
            <a:r>
              <a:rPr lang="en-US" dirty="0"/>
              <a:t>We will review the chat for any key questions </a:t>
            </a:r>
          </a:p>
          <a:p>
            <a:pPr marL="171450" indent="-171450">
              <a:buFontTx/>
              <a:buChar char="-"/>
            </a:pPr>
            <a:r>
              <a:rPr lang="en-US" dirty="0"/>
              <a:t>If you have queries, email communications@hqip.org.uk</a:t>
            </a:r>
          </a:p>
          <a:p>
            <a:pPr marL="171450" indent="-171450">
              <a:buFontTx/>
              <a:buChar char="-"/>
            </a:pPr>
            <a:r>
              <a:rPr lang="en-US" dirty="0"/>
              <a:t>Happy planning and </a:t>
            </a:r>
            <a:r>
              <a:rPr lang="en-US" dirty="0" err="1"/>
              <a:t>organising</a:t>
            </a:r>
            <a:r>
              <a:rPr lang="en-US" dirty="0"/>
              <a:t> CAAW25!</a:t>
            </a:r>
          </a:p>
        </p:txBody>
      </p:sp>
      <p:sp>
        <p:nvSpPr>
          <p:cNvPr id="4" name="Slide Number Placeholder 3"/>
          <p:cNvSpPr>
            <a:spLocks noGrp="1"/>
          </p:cNvSpPr>
          <p:nvPr>
            <p:ph type="sldNum" sz="quarter" idx="5"/>
          </p:nvPr>
        </p:nvSpPr>
        <p:spPr/>
        <p:txBody>
          <a:bodyPr/>
          <a:lstStyle/>
          <a:p>
            <a:fld id="{8BACD387-796E-44A9-8AB2-78E25E9D5BB4}" type="slidenum">
              <a:rPr lang="en-GB" smtClean="0"/>
              <a:t>45</a:t>
            </a:fld>
            <a:endParaRPr lang="en-GB"/>
          </a:p>
        </p:txBody>
      </p:sp>
    </p:spTree>
    <p:extLst>
      <p:ext uri="{BB962C8B-B14F-4D97-AF65-F5344CB8AC3E}">
        <p14:creationId xmlns:p14="http://schemas.microsoft.com/office/powerpoint/2010/main" val="217431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C3A67-B6AA-A321-DEA4-D32C00D59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0B147-55A9-1F06-A8BB-88D0FF82C2A1}"/>
              </a:ext>
            </a:extLst>
          </p:cNvPr>
          <p:cNvSpPr>
            <a:spLocks noGrp="1" noRot="1" noChangeAspect="1"/>
          </p:cNvSpPr>
          <p:nvPr>
            <p:ph type="sldImg"/>
          </p:nvPr>
        </p:nvSpPr>
        <p:spPr>
          <a:xfrm>
            <a:off x="919163" y="746125"/>
            <a:ext cx="4970462" cy="3727450"/>
          </a:xfrm>
        </p:spPr>
      </p:sp>
      <p:sp>
        <p:nvSpPr>
          <p:cNvPr id="3" name="Notes Placeholder 2">
            <a:extLst>
              <a:ext uri="{FF2B5EF4-FFF2-40B4-BE49-F238E27FC236}">
                <a16:creationId xmlns:a16="http://schemas.microsoft.com/office/drawing/2014/main" id="{CA16CC99-EA40-1336-3606-47EF1AFDA0D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F226A9-DD4D-4789-AF61-D28E5379F75B}"/>
              </a:ext>
            </a:extLst>
          </p:cNvPr>
          <p:cNvSpPr>
            <a:spLocks noGrp="1"/>
          </p:cNvSpPr>
          <p:nvPr>
            <p:ph type="sldNum" sz="quarter" idx="5"/>
          </p:nvPr>
        </p:nvSpPr>
        <p:spPr/>
        <p:txBody>
          <a:bodyPr/>
          <a:lstStyle/>
          <a:p>
            <a:fld id="{8BACD387-796E-44A9-8AB2-78E25E9D5BB4}" type="slidenum">
              <a:rPr lang="en-GB" smtClean="0"/>
              <a:t>3</a:t>
            </a:fld>
            <a:endParaRPr lang="en-GB"/>
          </a:p>
        </p:txBody>
      </p:sp>
    </p:spTree>
    <p:extLst>
      <p:ext uri="{BB962C8B-B14F-4D97-AF65-F5344CB8AC3E}">
        <p14:creationId xmlns:p14="http://schemas.microsoft.com/office/powerpoint/2010/main" val="209105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870E-B21A-A8C1-0F8C-635A1832C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28866-BA6F-16DD-17A2-0B8E1C5760EF}"/>
              </a:ext>
            </a:extLst>
          </p:cNvPr>
          <p:cNvSpPr>
            <a:spLocks noGrp="1" noRot="1" noChangeAspect="1"/>
          </p:cNvSpPr>
          <p:nvPr>
            <p:ph type="sldImg"/>
          </p:nvPr>
        </p:nvSpPr>
        <p:spPr>
          <a:xfrm>
            <a:off x="919163" y="746125"/>
            <a:ext cx="4970462" cy="3727450"/>
          </a:xfrm>
        </p:spPr>
      </p:sp>
      <p:sp>
        <p:nvSpPr>
          <p:cNvPr id="3" name="Notes Placeholder 2">
            <a:extLst>
              <a:ext uri="{FF2B5EF4-FFF2-40B4-BE49-F238E27FC236}">
                <a16:creationId xmlns:a16="http://schemas.microsoft.com/office/drawing/2014/main" id="{1C579848-7D32-9E64-7C95-ED2B514CBB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1DD7C0A-812F-F810-3DB3-356414FB7DA0}"/>
              </a:ext>
            </a:extLst>
          </p:cNvPr>
          <p:cNvSpPr>
            <a:spLocks noGrp="1"/>
          </p:cNvSpPr>
          <p:nvPr>
            <p:ph type="sldNum" sz="quarter" idx="5"/>
          </p:nvPr>
        </p:nvSpPr>
        <p:spPr/>
        <p:txBody>
          <a:bodyPr/>
          <a:lstStyle/>
          <a:p>
            <a:fld id="{8BACD387-796E-44A9-8AB2-78E25E9D5BB4}" type="slidenum">
              <a:rPr lang="en-GB" smtClean="0"/>
              <a:t>4</a:t>
            </a:fld>
            <a:endParaRPr lang="en-GB"/>
          </a:p>
        </p:txBody>
      </p:sp>
    </p:spTree>
    <p:extLst>
      <p:ext uri="{BB962C8B-B14F-4D97-AF65-F5344CB8AC3E}">
        <p14:creationId xmlns:p14="http://schemas.microsoft.com/office/powerpoint/2010/main" val="59527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Judges' comments: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rPr>
              <a:t>This project was an important clinical area showing good improvement and we were glad to see the co-production. It is a very useful and simple tool. We liked the sharing of resources for vulnerable patients and the increase in coping strategies.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F3622-165B-42F8-8517-15A04ED75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17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5BBC2-CA73-621F-413F-BFCD40233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FACA3-3CE9-52F5-780D-0A428A010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3273B-081E-59D1-89F4-0FCD98437791}"/>
              </a:ext>
            </a:extLst>
          </p:cNvPr>
          <p:cNvSpPr>
            <a:spLocks noGrp="1"/>
          </p:cNvSpPr>
          <p:nvPr>
            <p:ph type="body" idx="1"/>
          </p:nvPr>
        </p:nvSpPr>
        <p:spPr/>
        <p:txBody>
          <a:bodyPr/>
          <a:lstStyle/>
          <a:p>
            <a:r>
              <a:rPr lang="en-GB" b="1" dirty="0"/>
              <a:t>Judges' comments: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rPr>
              <a:t>This project was an important clinical area showing good improvement and we were glad to see the co-production. It is a very useful and simple tool. We liked the sharing of resources for vulnerable patients and the increase in coping strategies.</a:t>
            </a:r>
          </a:p>
          <a:p>
            <a:endParaRPr lang="en-GB" dirty="0"/>
          </a:p>
        </p:txBody>
      </p:sp>
      <p:sp>
        <p:nvSpPr>
          <p:cNvPr id="4" name="Slide Number Placeholder 3">
            <a:extLst>
              <a:ext uri="{FF2B5EF4-FFF2-40B4-BE49-F238E27FC236}">
                <a16:creationId xmlns:a16="http://schemas.microsoft.com/office/drawing/2014/main" id="{5C4724B7-0B9A-146F-EFE9-DABB6E3973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F3622-165B-42F8-8517-15A04ED75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01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34F97-C549-4B31-B71A-1D5AD18E22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02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C274-DBDC-BA4F-1FAB-133C82854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9822D-E93A-50D3-CBA7-BC3791A59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23C31-1A8E-405A-06E2-922F1BC8BF09}"/>
              </a:ext>
            </a:extLst>
          </p:cNvPr>
          <p:cNvSpPr>
            <a:spLocks noGrp="1"/>
          </p:cNvSpPr>
          <p:nvPr>
            <p:ph type="body" idx="1"/>
          </p:nvPr>
        </p:nvSpPr>
        <p:spPr/>
        <p:txBody>
          <a:bodyPr/>
          <a:lstStyle/>
          <a:p>
            <a:r>
              <a:rPr lang="en-GB" b="1" dirty="0"/>
              <a:t>Judges' comments: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rPr>
              <a:t>This project was an important clinical area showing good improvement and we were glad to see the co-production. It is a very useful and simple tool. We liked the sharing of resources for vulnerable patients and the increase in coping strategies.</a:t>
            </a:r>
          </a:p>
          <a:p>
            <a:endParaRPr lang="en-GB" dirty="0"/>
          </a:p>
        </p:txBody>
      </p:sp>
      <p:sp>
        <p:nvSpPr>
          <p:cNvPr id="4" name="Slide Number Placeholder 3">
            <a:extLst>
              <a:ext uri="{FF2B5EF4-FFF2-40B4-BE49-F238E27FC236}">
                <a16:creationId xmlns:a16="http://schemas.microsoft.com/office/drawing/2014/main" id="{02C2B490-6C7A-1AA5-5CC2-6B8D419304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F3622-165B-42F8-8517-15A04ED75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09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6FA2C-E414-C88C-0D8E-7826F462E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0D164-035B-7C81-8844-63173296E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5103F-91B2-018A-C99A-0E0243691211}"/>
              </a:ext>
            </a:extLst>
          </p:cNvPr>
          <p:cNvSpPr>
            <a:spLocks noGrp="1"/>
          </p:cNvSpPr>
          <p:nvPr>
            <p:ph type="body" idx="1"/>
          </p:nvPr>
        </p:nvSpPr>
        <p:spPr/>
        <p:txBody>
          <a:bodyPr/>
          <a:lstStyle/>
          <a:p>
            <a:r>
              <a:rPr lang="en-GB" b="1" dirty="0"/>
              <a:t>Judges' comments: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rPr>
              <a:t>This project was an important clinical area showing good improvement and we were glad to see the co-production. It is a very useful and simple tool. We liked the sharing of resources for vulnerable patients and the increase in coping strategies.</a:t>
            </a:r>
          </a:p>
          <a:p>
            <a:endParaRPr lang="en-GB" dirty="0"/>
          </a:p>
        </p:txBody>
      </p:sp>
      <p:sp>
        <p:nvSpPr>
          <p:cNvPr id="4" name="Slide Number Placeholder 3">
            <a:extLst>
              <a:ext uri="{FF2B5EF4-FFF2-40B4-BE49-F238E27FC236}">
                <a16:creationId xmlns:a16="http://schemas.microsoft.com/office/drawing/2014/main" id="{0D3555C4-8116-E0F8-F4E5-784C46DAB1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F3622-165B-42F8-8517-15A04ED75C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280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nhs.us19.list-manage.com/subscribe?u=fb5fd7baf12cce2343c59e064&amp;id=ef131ab133" TargetMode="External"/><Relationship Id="rId3" Type="http://schemas.openxmlformats.org/officeDocument/2006/relationships/image" Target="../media/image28.png"/><Relationship Id="rId7" Type="http://schemas.openxmlformats.org/officeDocument/2006/relationships/hyperlink" Target="https://www.nelft.nhs.uk/quality-improvement/" TargetMode="External"/><Relationship Id="rId12" Type="http://schemas.openxmlformats.org/officeDocument/2006/relationships/image" Target="../media/image34.svg"/><Relationship Id="rId2" Type="http://schemas.openxmlformats.org/officeDocument/2006/relationships/image" Target="../media/image27.png"/><Relationship Id="rId1" Type="http://schemas.openxmlformats.org/officeDocument/2006/relationships/slideMaster" Target="../slideMasters/slideMaster9.xml"/><Relationship Id="rId6" Type="http://schemas.openxmlformats.org/officeDocument/2006/relationships/hyperlink" Target="https://twitter.com/nelftqis" TargetMode="External"/><Relationship Id="rId11" Type="http://schemas.openxmlformats.org/officeDocument/2006/relationships/image" Target="../media/image33.png"/><Relationship Id="rId5" Type="http://schemas.openxmlformats.org/officeDocument/2006/relationships/image" Target="../media/image30.svg"/><Relationship Id="rId10" Type="http://schemas.openxmlformats.org/officeDocument/2006/relationships/hyperlink" Target="mailto:qi@nelft.nhs.uk" TargetMode="External"/><Relationship Id="rId4" Type="http://schemas.openxmlformats.org/officeDocument/2006/relationships/image" Target="../media/image29.png"/><Relationship Id="rId9" Type="http://schemas.openxmlformats.org/officeDocument/2006/relationships/image" Target="../media/image3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39.png"/><Relationship Id="rId4" Type="http://schemas.openxmlformats.org/officeDocument/2006/relationships/image" Target="../media/image22.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39.png"/><Relationship Id="rId5" Type="http://schemas.openxmlformats.org/officeDocument/2006/relationships/image" Target="../media/image40.jpg"/><Relationship Id="rId4" Type="http://schemas.openxmlformats.org/officeDocument/2006/relationships/image" Target="../media/image24.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39.png"/><Relationship Id="rId4" Type="http://schemas.openxmlformats.org/officeDocument/2006/relationships/image" Target="../media/image2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42.jpg"/><Relationship Id="rId5" Type="http://schemas.openxmlformats.org/officeDocument/2006/relationships/image" Target="../media/image39.png"/><Relationship Id="rId4" Type="http://schemas.openxmlformats.org/officeDocument/2006/relationships/image" Target="../media/image25.jpeg"/></Relationships>
</file>

<file path=ppt/slideLayouts/_rels/slideLayout57.xml.rels><?xml version="1.0" encoding="UTF-8" standalone="yes"?>
<Relationships xmlns="http://schemas.openxmlformats.org/package/2006/relationships"><Relationship Id="rId8" Type="http://schemas.openxmlformats.org/officeDocument/2006/relationships/hyperlink" Target="mailto:qi@nelft.nhs.uk" TargetMode="External"/><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27.png"/><Relationship Id="rId1" Type="http://schemas.openxmlformats.org/officeDocument/2006/relationships/slideMaster" Target="../slideMasters/slideMaster9.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hyperlink" Target="mailto:caudit@nelft.nhs.uk"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5" Type="http://schemas.openxmlformats.org/officeDocument/2006/relationships/image" Target="../media/image39.png"/><Relationship Id="rId4" Type="http://schemas.openxmlformats.org/officeDocument/2006/relationships/image" Target="../media/image25.jpe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mailto:nqi.can1@nhs.net" TargetMode="External"/><Relationship Id="rId7" Type="http://schemas.openxmlformats.org/officeDocument/2006/relationships/image" Target="../media/image51.png"/><Relationship Id="rId2" Type="http://schemas.openxmlformats.org/officeDocument/2006/relationships/hyperlink" Target="http://www.nqican.org.uk/" TargetMode="External"/><Relationship Id="rId1" Type="http://schemas.openxmlformats.org/officeDocument/2006/relationships/slideMaster" Target="../slideMasters/slideMaster10.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hyperlink" Target="http://www.future.nhs.uk/NQICAN"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mailto:nqi.can1@nhs.net" TargetMode="External"/><Relationship Id="rId7" Type="http://schemas.openxmlformats.org/officeDocument/2006/relationships/image" Target="../media/image51.png"/><Relationship Id="rId2" Type="http://schemas.openxmlformats.org/officeDocument/2006/relationships/hyperlink" Target="http://www.nqican.org.uk/" TargetMode="External"/><Relationship Id="rId1" Type="http://schemas.openxmlformats.org/officeDocument/2006/relationships/slideMaster" Target="../slideMasters/slideMaster10.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hyperlink" Target="http://www.future.nhs.uk/NQICAN" TargetMode="Externa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mailto:nqi.can1@nhs.net" TargetMode="External"/><Relationship Id="rId2" Type="http://schemas.openxmlformats.org/officeDocument/2006/relationships/hyperlink" Target="http://www.nqican.org.uk/" TargetMode="External"/><Relationship Id="rId1" Type="http://schemas.openxmlformats.org/officeDocument/2006/relationships/slideMaster" Target="../slideMasters/slideMaster10.xml"/><Relationship Id="rId5" Type="http://schemas.openxmlformats.org/officeDocument/2006/relationships/image" Target="../media/image52.png"/><Relationship Id="rId4" Type="http://schemas.openxmlformats.org/officeDocument/2006/relationships/hyperlink" Target="http://www.future.nhs.uk/NQICAN" TargetMode="Externa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367" y="2130427"/>
            <a:ext cx="8129434" cy="868729"/>
          </a:xfrm>
          <a:prstGeom prst="rect">
            <a:avLst/>
          </a:prstGeom>
        </p:spPr>
        <p:txBody>
          <a:bodyPr/>
          <a:lstStyle>
            <a:lvl1pPr algn="l">
              <a:defRPr sz="3200" baseline="0">
                <a:solidFill>
                  <a:schemeClr val="bg1"/>
                </a:solidFill>
              </a:defRPr>
            </a:lvl1pPr>
          </a:lstStyle>
          <a:p>
            <a:r>
              <a:rPr lang="en-GB" dirty="0"/>
              <a:t>This is the presentation’s title in </a:t>
            </a:r>
            <a:r>
              <a:rPr lang="en-GB" dirty="0" err="1"/>
              <a:t>calibri</a:t>
            </a:r>
            <a:r>
              <a:rPr lang="en-GB" dirty="0"/>
              <a:t>, size 32</a:t>
            </a:r>
            <a:endParaRPr lang="en-US" dirty="0"/>
          </a:p>
        </p:txBody>
      </p:sp>
      <p:sp>
        <p:nvSpPr>
          <p:cNvPr id="3" name="Subtitle 2"/>
          <p:cNvSpPr>
            <a:spLocks noGrp="1"/>
          </p:cNvSpPr>
          <p:nvPr>
            <p:ph type="subTitle" idx="1" hasCustomPrompt="1"/>
          </p:nvPr>
        </p:nvSpPr>
        <p:spPr>
          <a:xfrm>
            <a:off x="557366" y="2873327"/>
            <a:ext cx="6400800" cy="897597"/>
          </a:xfrm>
          <a:prstGeom prst="rect">
            <a:avLst/>
          </a:prstGeom>
        </p:spPr>
        <p:txBody>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Presenter’s name, size 25</a:t>
            </a:r>
          </a:p>
          <a:p>
            <a:r>
              <a:rPr lang="en-GB" dirty="0">
                <a:solidFill>
                  <a:srgbClr val="CCA11B"/>
                </a:solidFill>
              </a:rPr>
              <a:t>Presenter’s job title, size 25</a:t>
            </a:r>
          </a:p>
          <a:p>
            <a:endParaRPr lang="en-GB" dirty="0"/>
          </a:p>
        </p:txBody>
      </p:sp>
      <p:cxnSp>
        <p:nvCxnSpPr>
          <p:cNvPr id="10" name="Straight Connector 9"/>
          <p:cNvCxnSpPr/>
          <p:nvPr userDrawn="1"/>
        </p:nvCxnSpPr>
        <p:spPr>
          <a:xfrm>
            <a:off x="457200" y="6231015"/>
            <a:ext cx="8305324" cy="0"/>
          </a:xfrm>
          <a:prstGeom prst="line">
            <a:avLst/>
          </a:prstGeom>
          <a:ln>
            <a:solidFill>
              <a:srgbClr val="CCA11B"/>
            </a:solidFill>
          </a:ln>
        </p:spPr>
        <p:style>
          <a:lnRef idx="2">
            <a:schemeClr val="accent1"/>
          </a:lnRef>
          <a:fillRef idx="0">
            <a:schemeClr val="accent1"/>
          </a:fillRef>
          <a:effectRef idx="1">
            <a:schemeClr val="accent1"/>
          </a:effectRef>
          <a:fontRef idx="minor">
            <a:schemeClr val="tx1"/>
          </a:fontRef>
        </p:style>
      </p:cxnSp>
      <p:sp>
        <p:nvSpPr>
          <p:cNvPr id="14" name="Subtitle 2"/>
          <p:cNvSpPr txBox="1">
            <a:spLocks/>
          </p:cNvSpPr>
          <p:nvPr userDrawn="1"/>
        </p:nvSpPr>
        <p:spPr>
          <a:xfrm>
            <a:off x="6877632" y="6362732"/>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err="1"/>
              <a:t>www.hqip.org.uk</a:t>
            </a:r>
            <a:endParaRPr lang="en-US" sz="1600" dirty="0"/>
          </a:p>
        </p:txBody>
      </p:sp>
      <p:sp>
        <p:nvSpPr>
          <p:cNvPr id="15" name="Subtitle 2"/>
          <p:cNvSpPr txBox="1">
            <a:spLocks/>
          </p:cNvSpPr>
          <p:nvPr userDrawn="1"/>
        </p:nvSpPr>
        <p:spPr>
          <a:xfrm>
            <a:off x="4798683" y="6362732"/>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a:t>@HQIP</a:t>
            </a:r>
            <a:endParaRPr lang="en-US" sz="1600"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3856" y="6314939"/>
            <a:ext cx="399386" cy="399386"/>
          </a:xfrm>
          <a:prstGeom prst="rect">
            <a:avLst/>
          </a:prstGeom>
        </p:spPr>
      </p:pic>
      <p:pic>
        <p:nvPicPr>
          <p:cNvPr id="5" name="Picture 4" descr="A white x in a black circle&#10;&#10;Description automatically generated">
            <a:extLst>
              <a:ext uri="{FF2B5EF4-FFF2-40B4-BE49-F238E27FC236}">
                <a16:creationId xmlns:a16="http://schemas.microsoft.com/office/drawing/2014/main" id="{DEDBAC68-86E9-4B3D-53B9-8B9E6FBDB17D}"/>
              </a:ext>
            </a:extLst>
          </p:cNvPr>
          <p:cNvPicPr>
            <a:picLocks noChangeAspect="1"/>
          </p:cNvPicPr>
          <p:nvPr userDrawn="1"/>
        </p:nvPicPr>
        <p:blipFill>
          <a:blip r:embed="rId3"/>
          <a:stretch>
            <a:fillRect/>
          </a:stretch>
        </p:blipFill>
        <p:spPr>
          <a:xfrm>
            <a:off x="5560848" y="6314940"/>
            <a:ext cx="399386" cy="399386"/>
          </a:xfrm>
          <a:prstGeom prst="rect">
            <a:avLst/>
          </a:prstGeom>
        </p:spPr>
      </p:pic>
    </p:spTree>
    <p:extLst>
      <p:ext uri="{BB962C8B-B14F-4D97-AF65-F5344CB8AC3E}">
        <p14:creationId xmlns:p14="http://schemas.microsoft.com/office/powerpoint/2010/main" val="364441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9DD3-30BB-45B8-8D8A-2ADFC05EE1A4}"/>
              </a:ext>
            </a:extLst>
          </p:cNvPr>
          <p:cNvSpPr>
            <a:spLocks noGrp="1"/>
          </p:cNvSpPr>
          <p:nvPr>
            <p:ph type="ctrTitle"/>
          </p:nvPr>
        </p:nvSpPr>
        <p:spPr>
          <a:xfrm>
            <a:off x="1143000" y="1122363"/>
            <a:ext cx="6858000" cy="2387600"/>
          </a:xfrm>
        </p:spPr>
        <p:txBody>
          <a:bodyPr anchor="b"/>
          <a:lstStyle>
            <a:lvl1pPr algn="ctr">
              <a:defRPr sz="4500">
                <a:solidFill>
                  <a:srgbClr val="28590F"/>
                </a:solidFill>
                <a:latin typeface="+mn-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239F132-DF91-4C11-A920-6701291EDAF9}"/>
              </a:ext>
            </a:extLst>
          </p:cNvPr>
          <p:cNvSpPr>
            <a:spLocks noGrp="1"/>
          </p:cNvSpPr>
          <p:nvPr>
            <p:ph type="subTitle" idx="1"/>
          </p:nvPr>
        </p:nvSpPr>
        <p:spPr>
          <a:xfrm>
            <a:off x="1143000" y="3602038"/>
            <a:ext cx="6858000" cy="1655762"/>
          </a:xfrm>
        </p:spPr>
        <p:txBody>
          <a:bodyPr>
            <a:normAutofit/>
          </a:bodyPr>
          <a:lstStyle>
            <a:lvl1pPr marL="0" indent="0" algn="ctr">
              <a:buNone/>
              <a:defRPr sz="2400" b="1">
                <a:solidFill>
                  <a:schemeClr val="accent6"/>
                </a:solidFill>
                <a:latin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dirty="0"/>
          </a:p>
        </p:txBody>
      </p:sp>
      <p:sp>
        <p:nvSpPr>
          <p:cNvPr id="6" name="Slide Number Placeholder 5">
            <a:extLst>
              <a:ext uri="{FF2B5EF4-FFF2-40B4-BE49-F238E27FC236}">
                <a16:creationId xmlns:a16="http://schemas.microsoft.com/office/drawing/2014/main" id="{27CE5F3A-2A29-4BB1-A869-B4B406AED7B2}"/>
              </a:ext>
            </a:extLst>
          </p:cNvPr>
          <p:cNvSpPr>
            <a:spLocks noGrp="1"/>
          </p:cNvSpPr>
          <p:nvPr>
            <p:ph type="sldNum" sz="quarter" idx="12"/>
          </p:nvPr>
        </p:nvSpPr>
        <p:spPr/>
        <p:txBody>
          <a:bodyPr/>
          <a:lstStyle>
            <a:lvl1pPr>
              <a:defRPr>
                <a:latin typeface="+mn-lt"/>
              </a:defRPr>
            </a:lvl1pPr>
          </a:lstStyle>
          <a:p>
            <a:fld id="{598EE910-0703-4296-8768-7845209F15B7}" type="slidenum">
              <a:rPr lang="en-GB" smtClean="0"/>
              <a:t>‹#›</a:t>
            </a:fld>
            <a:endParaRPr lang="en-GB"/>
          </a:p>
        </p:txBody>
      </p:sp>
    </p:spTree>
    <p:extLst>
      <p:ext uri="{BB962C8B-B14F-4D97-AF65-F5344CB8AC3E}">
        <p14:creationId xmlns:p14="http://schemas.microsoft.com/office/powerpoint/2010/main" val="294881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8C3D-6BD6-4E62-BA12-4623519A40CD}"/>
              </a:ext>
            </a:extLst>
          </p:cNvPr>
          <p:cNvSpPr>
            <a:spLocks noGrp="1"/>
          </p:cNvSpPr>
          <p:nvPr>
            <p:ph type="title"/>
          </p:nvPr>
        </p:nvSpPr>
        <p:spPr>
          <a:xfrm>
            <a:off x="250031" y="264897"/>
            <a:ext cx="8643939" cy="882648"/>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AE085B-DD70-43E8-A81D-8BA78A0CFE2C}"/>
              </a:ext>
            </a:extLst>
          </p:cNvPr>
          <p:cNvSpPr>
            <a:spLocks noGrp="1"/>
          </p:cNvSpPr>
          <p:nvPr>
            <p:ph idx="1"/>
          </p:nvPr>
        </p:nvSpPr>
        <p:spPr>
          <a:xfrm>
            <a:off x="250032" y="1547333"/>
            <a:ext cx="8375809" cy="4438650"/>
          </a:xfrm>
        </p:spPr>
        <p:txBody>
          <a:bodyPr/>
          <a:lstStyle>
            <a:lvl1pPr>
              <a:buClr>
                <a:srgbClr val="28590F"/>
              </a:buClr>
              <a:defRPr/>
            </a:lvl1pPr>
            <a:lvl2pPr marL="514337" indent="-171446">
              <a:buClr>
                <a:srgbClr val="28590F"/>
              </a:buClr>
              <a:buSzPct val="110000"/>
              <a:buFont typeface="Arial" panose="020B0604020202020204" pitchFamily="34" charset="0"/>
              <a:buChar char="•"/>
              <a:defRPr/>
            </a:lvl2pPr>
            <a:lvl3pPr marL="857228" indent="-171446">
              <a:buClr>
                <a:srgbClr val="28590F"/>
              </a:buClr>
              <a:buSzPct val="110000"/>
              <a:buFont typeface="Arial" panose="020B0604020202020204" pitchFamily="34" charset="0"/>
              <a:buChar char="•"/>
              <a:defRPr/>
            </a:lvl3pPr>
            <a:lvl4pPr marL="1200120" indent="-171446">
              <a:buClr>
                <a:srgbClr val="28590F"/>
              </a:buClr>
              <a:buSzPct val="110000"/>
              <a:buFont typeface="Arial" panose="020B0604020202020204" pitchFamily="34" charset="0"/>
              <a:buChar char="•"/>
              <a:defRPr/>
            </a:lvl4pPr>
            <a:lvl5pPr marL="1543012" indent="-171446">
              <a:buClr>
                <a:srgbClr val="28590F"/>
              </a:buClr>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3CCEC7D-3CCF-4267-BF7D-4FCB772560C5}"/>
              </a:ext>
            </a:extLst>
          </p:cNvPr>
          <p:cNvSpPr>
            <a:spLocks noGrp="1"/>
          </p:cNvSpPr>
          <p:nvPr>
            <p:ph type="sldNum" sz="quarter" idx="12"/>
          </p:nvPr>
        </p:nvSpPr>
        <p:spPr/>
        <p:txBody>
          <a:bodyPr/>
          <a:lstStyle/>
          <a:p>
            <a:fld id="{598EE910-0703-4296-8768-7845209F15B7}" type="slidenum">
              <a:rPr lang="en-GB" smtClean="0"/>
              <a:t>‹#›</a:t>
            </a:fld>
            <a:endParaRPr lang="en-GB"/>
          </a:p>
        </p:txBody>
      </p:sp>
      <p:sp>
        <p:nvSpPr>
          <p:cNvPr id="4" name="Subtitle 2">
            <a:extLst>
              <a:ext uri="{FF2B5EF4-FFF2-40B4-BE49-F238E27FC236}">
                <a16:creationId xmlns:a16="http://schemas.microsoft.com/office/drawing/2014/main" id="{E1927880-E951-432B-2B0F-4EACA3FEA355}"/>
              </a:ext>
            </a:extLst>
          </p:cNvPr>
          <p:cNvSpPr>
            <a:spLocks noGrp="1"/>
          </p:cNvSpPr>
          <p:nvPr>
            <p:ph type="subTitle" idx="13"/>
          </p:nvPr>
        </p:nvSpPr>
        <p:spPr>
          <a:xfrm>
            <a:off x="319240" y="1004907"/>
            <a:ext cx="8643938" cy="473845"/>
          </a:xfrm>
        </p:spPr>
        <p:txBody>
          <a:bodyPr>
            <a:noAutofit/>
          </a:bodyPr>
          <a:lstStyle>
            <a:lvl1pPr marL="0" indent="0" algn="l">
              <a:buNone/>
              <a:defRPr sz="2400" b="1">
                <a:solidFill>
                  <a:schemeClr val="accent6"/>
                </a:solidFill>
                <a:latin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56036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8C3D-6BD6-4E62-BA12-4623519A40CD}"/>
              </a:ext>
            </a:extLst>
          </p:cNvPr>
          <p:cNvSpPr>
            <a:spLocks noGrp="1"/>
          </p:cNvSpPr>
          <p:nvPr>
            <p:ph type="title"/>
          </p:nvPr>
        </p:nvSpPr>
        <p:spPr>
          <a:xfrm>
            <a:off x="250031" y="264897"/>
            <a:ext cx="8643939" cy="882648"/>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AE085B-DD70-43E8-A81D-8BA78A0CFE2C}"/>
              </a:ext>
            </a:extLst>
          </p:cNvPr>
          <p:cNvSpPr>
            <a:spLocks noGrp="1"/>
          </p:cNvSpPr>
          <p:nvPr>
            <p:ph idx="1"/>
          </p:nvPr>
        </p:nvSpPr>
        <p:spPr>
          <a:xfrm>
            <a:off x="250032" y="1547333"/>
            <a:ext cx="8375809" cy="4438650"/>
          </a:xfrm>
        </p:spPr>
        <p:txBody>
          <a:bodyPr/>
          <a:lstStyle>
            <a:lvl1pPr>
              <a:buClr>
                <a:srgbClr val="28590F"/>
              </a:buClr>
              <a:defRPr/>
            </a:lvl1pPr>
            <a:lvl2pPr marL="514337" indent="-171446">
              <a:buClr>
                <a:srgbClr val="28590F"/>
              </a:buClr>
              <a:buSzPct val="110000"/>
              <a:buFont typeface="Arial" panose="020B0604020202020204" pitchFamily="34" charset="0"/>
              <a:buChar char="•"/>
              <a:defRPr/>
            </a:lvl2pPr>
            <a:lvl3pPr marL="857228" indent="-171446">
              <a:buClr>
                <a:srgbClr val="28590F"/>
              </a:buClr>
              <a:buSzPct val="110000"/>
              <a:buFont typeface="Arial" panose="020B0604020202020204" pitchFamily="34" charset="0"/>
              <a:buChar char="•"/>
              <a:defRPr/>
            </a:lvl3pPr>
            <a:lvl4pPr marL="1200120" indent="-171446">
              <a:buClr>
                <a:srgbClr val="28590F"/>
              </a:buClr>
              <a:buSzPct val="110000"/>
              <a:buFont typeface="Arial" panose="020B0604020202020204" pitchFamily="34" charset="0"/>
              <a:buChar char="•"/>
              <a:defRPr/>
            </a:lvl4pPr>
            <a:lvl5pPr marL="1543012" indent="-171446">
              <a:buClr>
                <a:srgbClr val="28590F"/>
              </a:buClr>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3CCEC7D-3CCF-4267-BF7D-4FCB772560C5}"/>
              </a:ext>
            </a:extLst>
          </p:cNvPr>
          <p:cNvSpPr>
            <a:spLocks noGrp="1"/>
          </p:cNvSpPr>
          <p:nvPr>
            <p:ph type="sldNum" sz="quarter" idx="12"/>
          </p:nvPr>
        </p:nvSpPr>
        <p:spPr/>
        <p:txBody>
          <a:bodyPr/>
          <a:lstStyle/>
          <a:p>
            <a:fld id="{598EE910-0703-4296-8768-7845209F15B7}" type="slidenum">
              <a:rPr lang="en-GB" smtClean="0"/>
              <a:t>‹#›</a:t>
            </a:fld>
            <a:endParaRPr lang="en-GB"/>
          </a:p>
        </p:txBody>
      </p:sp>
    </p:spTree>
    <p:extLst>
      <p:ext uri="{BB962C8B-B14F-4D97-AF65-F5344CB8AC3E}">
        <p14:creationId xmlns:p14="http://schemas.microsoft.com/office/powerpoint/2010/main" val="250043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0CC4-9F44-900F-982F-BF9326A655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0174A5-EEB4-18C0-6076-DB11A96D9C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2037FF-D0C7-6E15-CBB8-F01ED0A48FE4}"/>
              </a:ext>
            </a:extLst>
          </p:cNvPr>
          <p:cNvSpPr>
            <a:spLocks noGrp="1"/>
          </p:cNvSpPr>
          <p:nvPr>
            <p:ph type="dt" sz="half" idx="10"/>
          </p:nvPr>
        </p:nvSpPr>
        <p:spPr/>
        <p:txBody>
          <a:bodyPr/>
          <a:lstStyle/>
          <a:p>
            <a:fld id="{13FDF3DB-BE66-4D98-9C59-4CC9158505C7}" type="datetimeFigureOut">
              <a:rPr lang="en-GB" smtClean="0"/>
              <a:t>06/06/2025</a:t>
            </a:fld>
            <a:endParaRPr lang="en-GB"/>
          </a:p>
        </p:txBody>
      </p:sp>
      <p:sp>
        <p:nvSpPr>
          <p:cNvPr id="5" name="Footer Placeholder 4">
            <a:extLst>
              <a:ext uri="{FF2B5EF4-FFF2-40B4-BE49-F238E27FC236}">
                <a16:creationId xmlns:a16="http://schemas.microsoft.com/office/drawing/2014/main" id="{F44D0E72-959D-749F-DC83-9FBB65544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D6D491-4092-25DF-A12D-819CE030CD9C}"/>
              </a:ext>
            </a:extLst>
          </p:cNvPr>
          <p:cNvSpPr>
            <a:spLocks noGrp="1"/>
          </p:cNvSpPr>
          <p:nvPr>
            <p:ph type="sldNum" sz="quarter" idx="12"/>
          </p:nvPr>
        </p:nvSpPr>
        <p:spPr/>
        <p:txBody>
          <a:bodyPr/>
          <a:lstStyle/>
          <a:p>
            <a:fld id="{598EE910-0703-4296-8768-7845209F15B7}" type="slidenum">
              <a:rPr lang="en-GB" smtClean="0"/>
              <a:t>‹#›</a:t>
            </a:fld>
            <a:endParaRPr lang="en-GB"/>
          </a:p>
        </p:txBody>
      </p:sp>
    </p:spTree>
    <p:extLst>
      <p:ext uri="{BB962C8B-B14F-4D97-AF65-F5344CB8AC3E}">
        <p14:creationId xmlns:p14="http://schemas.microsoft.com/office/powerpoint/2010/main" val="379806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3411-F69A-4273-8A3B-2D4C985C3EDB}"/>
              </a:ext>
            </a:extLst>
          </p:cNvPr>
          <p:cNvSpPr>
            <a:spLocks noGrp="1"/>
          </p:cNvSpPr>
          <p:nvPr>
            <p:ph type="title"/>
          </p:nvPr>
        </p:nvSpPr>
        <p:spPr>
          <a:xfrm>
            <a:off x="250032" y="1709741"/>
            <a:ext cx="8643938"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20E178-8FE9-4D0D-883C-BA69C46C6A3A}"/>
              </a:ext>
            </a:extLst>
          </p:cNvPr>
          <p:cNvSpPr>
            <a:spLocks noGrp="1"/>
          </p:cNvSpPr>
          <p:nvPr>
            <p:ph type="body" idx="1"/>
          </p:nvPr>
        </p:nvSpPr>
        <p:spPr>
          <a:xfrm>
            <a:off x="250032" y="4638676"/>
            <a:ext cx="8643938" cy="962025"/>
          </a:xfrm>
        </p:spPr>
        <p:txBody>
          <a:bodyPr>
            <a:normAutofit/>
          </a:bodyPr>
          <a:lstStyle>
            <a:lvl1pPr marL="0" indent="0">
              <a:buNone/>
              <a:defRPr sz="2400" b="1">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FEE4C1-5895-4A8D-94BF-0B263A5B8E37}"/>
              </a:ext>
            </a:extLst>
          </p:cNvPr>
          <p:cNvSpPr>
            <a:spLocks noGrp="1"/>
          </p:cNvSpPr>
          <p:nvPr>
            <p:ph type="sldNum" sz="quarter" idx="12"/>
          </p:nvPr>
        </p:nvSpPr>
        <p:spPr/>
        <p:txBody>
          <a:bodyPr/>
          <a:lstStyle/>
          <a:p>
            <a:fld id="{9A9DC66C-1F01-4CA2-B77D-51907F2A3DD3}" type="slidenum">
              <a:rPr lang="en-GB" smtClean="0"/>
              <a:t>‹#›</a:t>
            </a:fld>
            <a:endParaRPr lang="en-GB"/>
          </a:p>
        </p:txBody>
      </p:sp>
      <p:sp>
        <p:nvSpPr>
          <p:cNvPr id="5" name="TextBox 4">
            <a:extLst>
              <a:ext uri="{FF2B5EF4-FFF2-40B4-BE49-F238E27FC236}">
                <a16:creationId xmlns:a16="http://schemas.microsoft.com/office/drawing/2014/main" id="{265960B0-439C-4984-A6C5-02854F28C64B}"/>
              </a:ext>
            </a:extLst>
          </p:cNvPr>
          <p:cNvSpPr txBox="1"/>
          <p:nvPr/>
        </p:nvSpPr>
        <p:spPr>
          <a:xfrm>
            <a:off x="3509049" y="6313427"/>
            <a:ext cx="2125903" cy="219291"/>
          </a:xfrm>
          <a:prstGeom prst="rect">
            <a:avLst/>
          </a:prstGeom>
          <a:noFill/>
        </p:spPr>
        <p:txBody>
          <a:bodyPr wrap="none" rtlCol="0">
            <a:spAutoFit/>
          </a:bodyPr>
          <a:lstStyle/>
          <a:p>
            <a:pPr algn="ctr"/>
            <a:r>
              <a:rPr lang="en-GB" sz="825" b="0" dirty="0">
                <a:solidFill>
                  <a:srgbClr val="768691"/>
                </a:solidFill>
              </a:rPr>
              <a:t>Raising standards through sharing excellence</a:t>
            </a:r>
          </a:p>
        </p:txBody>
      </p:sp>
    </p:spTree>
    <p:extLst>
      <p:ext uri="{BB962C8B-B14F-4D97-AF65-F5344CB8AC3E}">
        <p14:creationId xmlns:p14="http://schemas.microsoft.com/office/powerpoint/2010/main" val="1788915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8DA9-1E14-8C2E-D885-E14079160ED5}"/>
              </a:ext>
            </a:extLst>
          </p:cNvPr>
          <p:cNvSpPr>
            <a:spLocks noGrp="1"/>
          </p:cNvSpPr>
          <p:nvPr>
            <p:ph type="title" hasCustomPrompt="1"/>
          </p:nvPr>
        </p:nvSpPr>
        <p:spPr>
          <a:xfrm>
            <a:off x="275964" y="306336"/>
            <a:ext cx="8284440" cy="635496"/>
          </a:xfrm>
        </p:spPr>
        <p:txBody>
          <a:bodyPr>
            <a:normAutofit/>
          </a:bodyPr>
          <a:lstStyle>
            <a:lvl1pPr>
              <a:defRPr sz="2100" b="1">
                <a:solidFill>
                  <a:srgbClr val="002060"/>
                </a:solidFill>
              </a:defRPr>
            </a:lvl1pPr>
          </a:lstStyle>
          <a:p>
            <a:r>
              <a:rPr lang="en-US" dirty="0"/>
              <a:t>Slide title</a:t>
            </a:r>
          </a:p>
        </p:txBody>
      </p:sp>
    </p:spTree>
    <p:extLst>
      <p:ext uri="{BB962C8B-B14F-4D97-AF65-F5344CB8AC3E}">
        <p14:creationId xmlns:p14="http://schemas.microsoft.com/office/powerpoint/2010/main" val="632114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blue square with white text&#10;&#10;Description automatically generated">
            <a:extLst>
              <a:ext uri="{FF2B5EF4-FFF2-40B4-BE49-F238E27FC236}">
                <a16:creationId xmlns:a16="http://schemas.microsoft.com/office/drawing/2014/main" id="{BE507FD7-F9FF-6FCD-282D-F5238994A46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Picture Placeholder 7">
            <a:extLst>
              <a:ext uri="{FF2B5EF4-FFF2-40B4-BE49-F238E27FC236}">
                <a16:creationId xmlns:a16="http://schemas.microsoft.com/office/drawing/2014/main" id="{0ECCC7C4-1A3F-C9F1-45CE-2ABB0A8C1F44}"/>
              </a:ext>
            </a:extLst>
          </p:cNvPr>
          <p:cNvSpPr>
            <a:spLocks noGrp="1"/>
          </p:cNvSpPr>
          <p:nvPr>
            <p:ph type="pic" sz="quarter" idx="10" hasCustomPrompt="1"/>
          </p:nvPr>
        </p:nvSpPr>
        <p:spPr>
          <a:xfrm>
            <a:off x="0" y="0"/>
            <a:ext cx="9144000" cy="5822950"/>
          </a:xfrm>
        </p:spPr>
        <p:txBody>
          <a:bodyPr/>
          <a:lstStyle>
            <a:lvl1pPr marL="0" indent="0">
              <a:buNone/>
              <a:defRPr/>
            </a:lvl1pPr>
          </a:lstStyle>
          <a:p>
            <a:r>
              <a:rPr lang="en-GB"/>
              <a:t>Optional picture</a:t>
            </a:r>
          </a:p>
        </p:txBody>
      </p:sp>
      <p:sp>
        <p:nvSpPr>
          <p:cNvPr id="2" name="Title 1"/>
          <p:cNvSpPr>
            <a:spLocks noGrp="1"/>
          </p:cNvSpPr>
          <p:nvPr>
            <p:ph type="ctrTitle" hasCustomPrompt="1"/>
          </p:nvPr>
        </p:nvSpPr>
        <p:spPr>
          <a:xfrm>
            <a:off x="914400" y="1757231"/>
            <a:ext cx="6858000" cy="1026645"/>
          </a:xfrm>
        </p:spPr>
        <p:txBody>
          <a:bodyPr anchor="t" anchorCtr="0">
            <a:noAutofit/>
          </a:bodyPr>
          <a:lstStyle>
            <a:lvl1pPr algn="l">
              <a:defRPr sz="5400" b="1">
                <a:solidFill>
                  <a:srgbClr val="00B0F0"/>
                </a:solidFill>
              </a:defRPr>
            </a:lvl1pPr>
          </a:lstStyle>
          <a:p>
            <a:r>
              <a:rPr lang="en-US"/>
              <a:t>Main title</a:t>
            </a:r>
          </a:p>
        </p:txBody>
      </p:sp>
      <p:sp>
        <p:nvSpPr>
          <p:cNvPr id="3" name="Subtitle 2"/>
          <p:cNvSpPr>
            <a:spLocks noGrp="1"/>
          </p:cNvSpPr>
          <p:nvPr>
            <p:ph type="subTitle" idx="1" hasCustomPrompt="1"/>
          </p:nvPr>
        </p:nvSpPr>
        <p:spPr>
          <a:xfrm>
            <a:off x="914400" y="3613891"/>
            <a:ext cx="6858000" cy="1655762"/>
          </a:xfrm>
        </p:spPr>
        <p:txBody>
          <a:bodyPr>
            <a:normAutofit/>
          </a:bodyPr>
          <a:lstStyle>
            <a:lvl1pPr marL="0" indent="0" algn="l">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Tree>
    <p:extLst>
      <p:ext uri="{BB962C8B-B14F-4D97-AF65-F5344CB8AC3E}">
        <p14:creationId xmlns:p14="http://schemas.microsoft.com/office/powerpoint/2010/main" val="370449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One Column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1F1E7E-56BD-02C5-CEE6-3765B13DCAD4}"/>
              </a:ext>
            </a:extLst>
          </p:cNvPr>
          <p:cNvSpPr/>
          <p:nvPr userDrawn="1"/>
        </p:nvSpPr>
        <p:spPr>
          <a:xfrm>
            <a:off x="353505" y="433240"/>
            <a:ext cx="240384" cy="32051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36079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op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7947" y="1865376"/>
            <a:ext cx="8620382" cy="3319272"/>
          </a:xfrm>
        </p:spPr>
        <p:txBody>
          <a:bodyPr>
            <a:normAutofit/>
          </a:bodyPr>
          <a:lstStyle>
            <a:lvl1pPr marL="0" indent="0">
              <a:buNone/>
              <a:defRPr sz="5400" b="1">
                <a:solidFill>
                  <a:srgbClr val="00B0F0"/>
                </a:solidFill>
              </a:defRPr>
            </a:lvl1pPr>
          </a:lstStyle>
          <a:p>
            <a:pPr lvl="0"/>
            <a:r>
              <a:rPr lang="en-GB"/>
              <a:t>Slide topic</a:t>
            </a:r>
          </a:p>
        </p:txBody>
      </p:sp>
      <p:sp>
        <p:nvSpPr>
          <p:cNvPr id="4" name="Title 1">
            <a:extLst>
              <a:ext uri="{FF2B5EF4-FFF2-40B4-BE49-F238E27FC236}">
                <a16:creationId xmlns:a16="http://schemas.microsoft.com/office/drawing/2014/main" id="{268607C1-0734-AC67-C51E-7603FD527D13}"/>
              </a:ext>
            </a:extLst>
          </p:cNvPr>
          <p:cNvSpPr>
            <a:spLocks noGrp="1"/>
          </p:cNvSpPr>
          <p:nvPr>
            <p:ph type="title" hasCustomPrompt="1"/>
          </p:nvPr>
        </p:nvSpPr>
        <p:spPr>
          <a:xfrm>
            <a:off x="275964" y="306336"/>
            <a:ext cx="8284440" cy="635496"/>
          </a:xfrm>
        </p:spPr>
        <p:txBody>
          <a:bodyPr>
            <a:normAutofit/>
          </a:bodyPr>
          <a:lstStyle>
            <a:lvl1pPr>
              <a:defRPr sz="2100" b="0">
                <a:solidFill>
                  <a:srgbClr val="002060"/>
                </a:solidFill>
              </a:defRPr>
            </a:lvl1pPr>
          </a:lstStyle>
          <a:p>
            <a:r>
              <a:rPr lang="en-US" dirty="0"/>
              <a:t>Slide title</a:t>
            </a:r>
          </a:p>
        </p:txBody>
      </p:sp>
    </p:spTree>
    <p:extLst>
      <p:ext uri="{BB962C8B-B14F-4D97-AF65-F5344CB8AC3E}">
        <p14:creationId xmlns:p14="http://schemas.microsoft.com/office/powerpoint/2010/main" val="2356922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Lead-in + One Column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7947" y="1911096"/>
            <a:ext cx="8620382" cy="3505854"/>
          </a:xfrm>
        </p:spPr>
        <p:txBody>
          <a:bodyPr/>
          <a:lstStyle>
            <a:lvl1pPr>
              <a:defRPr sz="2100" b="0">
                <a:solidFill>
                  <a:schemeClr val="tx1"/>
                </a:solidFill>
              </a:defRPr>
            </a:lvl1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830BC3C-AC1D-E749-8BA2-81937073768D}"/>
              </a:ext>
            </a:extLst>
          </p:cNvPr>
          <p:cNvSpPr>
            <a:spLocks noGrp="1"/>
          </p:cNvSpPr>
          <p:nvPr>
            <p:ph idx="10" hasCustomPrompt="1"/>
          </p:nvPr>
        </p:nvSpPr>
        <p:spPr>
          <a:xfrm>
            <a:off x="257947" y="1298448"/>
            <a:ext cx="8620382" cy="612648"/>
          </a:xfrm>
        </p:spPr>
        <p:txBody>
          <a:bodyPr>
            <a:normAutofit/>
          </a:bodyPr>
          <a:lstStyle>
            <a:lvl1pPr marL="0" indent="0">
              <a:buNone/>
              <a:defRPr sz="2400" b="1">
                <a:solidFill>
                  <a:srgbClr val="00B0F0"/>
                </a:solidFill>
              </a:defRPr>
            </a:lvl1pPr>
          </a:lstStyle>
          <a:p>
            <a:pPr lvl="0"/>
            <a:r>
              <a:rPr lang="en-GB"/>
              <a:t>Lead-in:</a:t>
            </a:r>
          </a:p>
        </p:txBody>
      </p:sp>
      <p:sp>
        <p:nvSpPr>
          <p:cNvPr id="5" name="Title 1">
            <a:extLst>
              <a:ext uri="{FF2B5EF4-FFF2-40B4-BE49-F238E27FC236}">
                <a16:creationId xmlns:a16="http://schemas.microsoft.com/office/drawing/2014/main" id="{86587923-EAEF-DC17-DEA2-8E6E53056DD1}"/>
              </a:ext>
            </a:extLst>
          </p:cNvPr>
          <p:cNvSpPr>
            <a:spLocks noGrp="1"/>
          </p:cNvSpPr>
          <p:nvPr>
            <p:ph type="title" hasCustomPrompt="1"/>
          </p:nvPr>
        </p:nvSpPr>
        <p:spPr>
          <a:xfrm>
            <a:off x="275964" y="306336"/>
            <a:ext cx="8284440" cy="635496"/>
          </a:xfrm>
        </p:spPr>
        <p:txBody>
          <a:bodyPr>
            <a:normAutofit/>
          </a:bodyPr>
          <a:lstStyle>
            <a:lvl1pPr>
              <a:defRPr sz="2100" b="0">
                <a:solidFill>
                  <a:srgbClr val="002060"/>
                </a:solidFill>
              </a:defRPr>
            </a:lvl1pPr>
          </a:lstStyle>
          <a:p>
            <a:r>
              <a:rPr lang="en-US" dirty="0"/>
              <a:t>Slide title</a:t>
            </a:r>
          </a:p>
        </p:txBody>
      </p:sp>
    </p:spTree>
    <p:extLst>
      <p:ext uri="{BB962C8B-B14F-4D97-AF65-F5344CB8AC3E}">
        <p14:creationId xmlns:p14="http://schemas.microsoft.com/office/powerpoint/2010/main" val="2142642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433" y="274638"/>
            <a:ext cx="8229600" cy="1143000"/>
          </a:xfrm>
          <a:prstGeom prst="rect">
            <a:avLst/>
          </a:prstGeom>
        </p:spPr>
        <p:txBody>
          <a:bodyPr/>
          <a:lstStyle>
            <a:lvl1pPr algn="r">
              <a:defRPr sz="3200" b="1">
                <a:solidFill>
                  <a:srgbClr val="050032"/>
                </a:solidFill>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1"/>
            <a:ext cx="8229600" cy="4323103"/>
          </a:xfrm>
          <a:prstGeom prst="rect">
            <a:avLst/>
          </a:prstGeom>
        </p:spPr>
        <p:txBody>
          <a:bodyPr/>
          <a:lstStyle>
            <a:lvl1pPr>
              <a:lnSpc>
                <a:spcPct val="90000"/>
              </a:lnSpc>
              <a:buClr>
                <a:srgbClr val="CCA11B"/>
              </a:buClr>
              <a:defRPr sz="2800">
                <a:solidFill>
                  <a:srgbClr val="050032"/>
                </a:solidFill>
              </a:defRPr>
            </a:lvl1pPr>
            <a:lvl2pPr>
              <a:buClr>
                <a:srgbClr val="CCA11B"/>
              </a:buClr>
              <a:defRPr sz="2600">
                <a:solidFill>
                  <a:srgbClr val="050032"/>
                </a:solidFill>
              </a:defRPr>
            </a:lvl2pPr>
            <a:lvl3pPr>
              <a:buClr>
                <a:srgbClr val="CCA11B"/>
              </a:buClr>
              <a:defRPr sz="2200">
                <a:solidFill>
                  <a:srgbClr val="050032"/>
                </a:solidFill>
              </a:defRPr>
            </a:lvl3pPr>
            <a:lvl4pPr>
              <a:buClr>
                <a:srgbClr val="CCA11B"/>
              </a:buClr>
              <a:defRPr sz="1800">
                <a:solidFill>
                  <a:srgbClr val="050032"/>
                </a:solidFill>
              </a:defRPr>
            </a:lvl4pPr>
            <a:lvl5pPr>
              <a:buClr>
                <a:srgbClr val="CCA11B"/>
              </a:buClr>
              <a:defRPr sz="1600">
                <a:solidFill>
                  <a:srgbClr val="05003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538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Lead-in + Two Column Bullet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57850" y="1911097"/>
            <a:ext cx="4157861" cy="3512567"/>
          </a:xfrm>
        </p:spPr>
        <p:txBody>
          <a:body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hasCustomPrompt="1"/>
          </p:nvPr>
        </p:nvSpPr>
        <p:spPr>
          <a:xfrm>
            <a:off x="4605399" y="1911097"/>
            <a:ext cx="4273894" cy="3512567"/>
          </a:xfrm>
        </p:spPr>
        <p:txBody>
          <a:body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2" name="Content Placeholder 2">
            <a:extLst>
              <a:ext uri="{FF2B5EF4-FFF2-40B4-BE49-F238E27FC236}">
                <a16:creationId xmlns:a16="http://schemas.microsoft.com/office/drawing/2014/main" id="{D6A7CE41-CC08-9288-0059-8350080B1216}"/>
              </a:ext>
            </a:extLst>
          </p:cNvPr>
          <p:cNvSpPr>
            <a:spLocks noGrp="1"/>
          </p:cNvSpPr>
          <p:nvPr>
            <p:ph idx="10" hasCustomPrompt="1"/>
          </p:nvPr>
        </p:nvSpPr>
        <p:spPr>
          <a:xfrm>
            <a:off x="257947" y="1298448"/>
            <a:ext cx="4157764" cy="612648"/>
          </a:xfrm>
        </p:spPr>
        <p:txBody>
          <a:bodyPr>
            <a:normAutofit/>
          </a:bodyPr>
          <a:lstStyle>
            <a:lvl1pPr marL="0" indent="0">
              <a:buNone/>
              <a:defRPr sz="2400" b="1">
                <a:solidFill>
                  <a:srgbClr val="00B0F0"/>
                </a:solidFill>
              </a:defRPr>
            </a:lvl1pPr>
          </a:lstStyle>
          <a:p>
            <a:pPr lvl="0"/>
            <a:r>
              <a:rPr lang="en-GB"/>
              <a:t>Lead-in:</a:t>
            </a:r>
          </a:p>
        </p:txBody>
      </p:sp>
      <p:sp>
        <p:nvSpPr>
          <p:cNvPr id="6" name="Content Placeholder 2">
            <a:extLst>
              <a:ext uri="{FF2B5EF4-FFF2-40B4-BE49-F238E27FC236}">
                <a16:creationId xmlns:a16="http://schemas.microsoft.com/office/drawing/2014/main" id="{C5FF7901-74EF-0D51-0C93-CB65E3DEDC1A}"/>
              </a:ext>
            </a:extLst>
          </p:cNvPr>
          <p:cNvSpPr>
            <a:spLocks noGrp="1"/>
          </p:cNvSpPr>
          <p:nvPr>
            <p:ph idx="11" hasCustomPrompt="1"/>
          </p:nvPr>
        </p:nvSpPr>
        <p:spPr>
          <a:xfrm>
            <a:off x="4605399" y="1298448"/>
            <a:ext cx="4272931" cy="612648"/>
          </a:xfrm>
        </p:spPr>
        <p:txBody>
          <a:bodyPr>
            <a:normAutofit/>
          </a:bodyPr>
          <a:lstStyle>
            <a:lvl1pPr marL="0" indent="0">
              <a:buNone/>
              <a:defRPr sz="2400" b="1">
                <a:solidFill>
                  <a:srgbClr val="00B0F0"/>
                </a:solidFill>
              </a:defRPr>
            </a:lvl1pPr>
          </a:lstStyle>
          <a:p>
            <a:pPr lvl="0"/>
            <a:r>
              <a:rPr lang="en-GB"/>
              <a:t>Lead-in:</a:t>
            </a:r>
          </a:p>
        </p:txBody>
      </p:sp>
      <p:sp>
        <p:nvSpPr>
          <p:cNvPr id="5" name="Title 1">
            <a:extLst>
              <a:ext uri="{FF2B5EF4-FFF2-40B4-BE49-F238E27FC236}">
                <a16:creationId xmlns:a16="http://schemas.microsoft.com/office/drawing/2014/main" id="{3AA50BB8-1AD8-DA7B-CC5F-B89DE937A054}"/>
              </a:ext>
            </a:extLst>
          </p:cNvPr>
          <p:cNvSpPr>
            <a:spLocks noGrp="1"/>
          </p:cNvSpPr>
          <p:nvPr>
            <p:ph type="title" hasCustomPrompt="1"/>
          </p:nvPr>
        </p:nvSpPr>
        <p:spPr>
          <a:xfrm>
            <a:off x="275964" y="306336"/>
            <a:ext cx="8284440" cy="635496"/>
          </a:xfrm>
        </p:spPr>
        <p:txBody>
          <a:bodyPr>
            <a:normAutofit/>
          </a:bodyPr>
          <a:lstStyle>
            <a:lvl1pPr>
              <a:defRPr sz="2100" b="0">
                <a:solidFill>
                  <a:srgbClr val="002060"/>
                </a:solidFill>
              </a:defRPr>
            </a:lvl1pPr>
          </a:lstStyle>
          <a:p>
            <a:r>
              <a:rPr lang="en-US" dirty="0"/>
              <a:t>Slide title</a:t>
            </a:r>
          </a:p>
        </p:txBody>
      </p:sp>
    </p:spTree>
    <p:extLst>
      <p:ext uri="{BB962C8B-B14F-4D97-AF65-F5344CB8AC3E}">
        <p14:creationId xmlns:p14="http://schemas.microsoft.com/office/powerpoint/2010/main" val="3409225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wo Column Bullet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57850" y="1298449"/>
            <a:ext cx="4157861" cy="4125215"/>
          </a:xfrm>
        </p:spPr>
        <p:txBody>
          <a:body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hasCustomPrompt="1"/>
          </p:nvPr>
        </p:nvSpPr>
        <p:spPr>
          <a:xfrm>
            <a:off x="4605399" y="1298449"/>
            <a:ext cx="4273894" cy="4125215"/>
          </a:xfrm>
        </p:spPr>
        <p:txBody>
          <a:body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033060A8-415B-BE36-65F8-AE191469A650}"/>
              </a:ext>
            </a:extLst>
          </p:cNvPr>
          <p:cNvSpPr>
            <a:spLocks noGrp="1"/>
          </p:cNvSpPr>
          <p:nvPr>
            <p:ph type="title" hasCustomPrompt="1"/>
          </p:nvPr>
        </p:nvSpPr>
        <p:spPr>
          <a:xfrm>
            <a:off x="275964" y="306336"/>
            <a:ext cx="8284440" cy="635496"/>
          </a:xfrm>
        </p:spPr>
        <p:txBody>
          <a:bodyPr>
            <a:normAutofit/>
          </a:bodyPr>
          <a:lstStyle>
            <a:lvl1pPr>
              <a:defRPr sz="2100" b="0">
                <a:solidFill>
                  <a:srgbClr val="002060"/>
                </a:solidFill>
              </a:defRPr>
            </a:lvl1pPr>
          </a:lstStyle>
          <a:p>
            <a:r>
              <a:rPr lang="en-US" dirty="0"/>
              <a:t>Slide title</a:t>
            </a:r>
          </a:p>
        </p:txBody>
      </p:sp>
    </p:spTree>
    <p:extLst>
      <p:ext uri="{BB962C8B-B14F-4D97-AF65-F5344CB8AC3E}">
        <p14:creationId xmlns:p14="http://schemas.microsoft.com/office/powerpoint/2010/main" val="4263435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A6EEF85E-9B2D-C02A-1D2E-BE19DF61CF3F}"/>
              </a:ext>
            </a:extLst>
          </p:cNvPr>
          <p:cNvSpPr>
            <a:spLocks noGrp="1"/>
          </p:cNvSpPr>
          <p:nvPr>
            <p:ph type="body" sz="quarter" idx="10" hasCustomPrompt="1"/>
          </p:nvPr>
        </p:nvSpPr>
        <p:spPr>
          <a:xfrm>
            <a:off x="203653" y="1763273"/>
            <a:ext cx="4275138" cy="2405673"/>
          </a:xfrm>
        </p:spPr>
        <p:txBody>
          <a:bodyPr/>
          <a:lstStyle>
            <a:lvl1pPr marL="0" indent="0">
              <a:buFontTx/>
              <a:buNone/>
              <a:defRPr sz="3200" b="1">
                <a:solidFill>
                  <a:schemeClr val="tx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Presentation title</a:t>
            </a:r>
          </a:p>
        </p:txBody>
      </p:sp>
      <p:sp>
        <p:nvSpPr>
          <p:cNvPr id="11" name="Text Placeholder 14">
            <a:extLst>
              <a:ext uri="{FF2B5EF4-FFF2-40B4-BE49-F238E27FC236}">
                <a16:creationId xmlns:a16="http://schemas.microsoft.com/office/drawing/2014/main" id="{9A22B29C-38DA-B02C-DEE9-2B62021C381E}"/>
              </a:ext>
            </a:extLst>
          </p:cNvPr>
          <p:cNvSpPr>
            <a:spLocks noGrp="1"/>
          </p:cNvSpPr>
          <p:nvPr>
            <p:ph type="body" sz="quarter" idx="11" hasCustomPrompt="1"/>
          </p:nvPr>
        </p:nvSpPr>
        <p:spPr>
          <a:xfrm>
            <a:off x="203653" y="4252655"/>
            <a:ext cx="4275138"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6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Date</a:t>
            </a:r>
            <a:endParaRPr lang="en-GB" dirty="0"/>
          </a:p>
        </p:txBody>
      </p:sp>
      <p:pic>
        <p:nvPicPr>
          <p:cNvPr id="16" name="Picture 15" descr="A person wearing a blue apron and gloves holding a stethoscope&#10;&#10;Description automatically generated">
            <a:extLst>
              <a:ext uri="{FF2B5EF4-FFF2-40B4-BE49-F238E27FC236}">
                <a16:creationId xmlns:a16="http://schemas.microsoft.com/office/drawing/2014/main" id="{F3AD701A-5033-D634-B1A9-36321B48B83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868291" y="0"/>
            <a:ext cx="4275710" cy="6858000"/>
          </a:xfrm>
          <a:prstGeom prst="rect">
            <a:avLst/>
          </a:prstGeom>
        </p:spPr>
      </p:pic>
      <p:sp>
        <p:nvSpPr>
          <p:cNvPr id="4" name="Rectangle 3">
            <a:extLst>
              <a:ext uri="{FF2B5EF4-FFF2-40B4-BE49-F238E27FC236}">
                <a16:creationId xmlns:a16="http://schemas.microsoft.com/office/drawing/2014/main" id="{BDCC3D2E-76B6-585E-FF24-A71A5FB8CE8B}"/>
              </a:ext>
            </a:extLst>
          </p:cNvPr>
          <p:cNvSpPr/>
          <p:nvPr userDrawn="1"/>
        </p:nvSpPr>
        <p:spPr>
          <a:xfrm>
            <a:off x="4868291" y="6350000"/>
            <a:ext cx="4607588" cy="762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5" name="TextBox 4">
            <a:extLst>
              <a:ext uri="{FF2B5EF4-FFF2-40B4-BE49-F238E27FC236}">
                <a16:creationId xmlns:a16="http://schemas.microsoft.com/office/drawing/2014/main" id="{F1D60452-658E-A32F-E1BE-A5599B1CA6EF}"/>
              </a:ext>
            </a:extLst>
          </p:cNvPr>
          <p:cNvSpPr txBox="1"/>
          <p:nvPr userDrawn="1"/>
        </p:nvSpPr>
        <p:spPr>
          <a:xfrm>
            <a:off x="5027579" y="6419119"/>
            <a:ext cx="6405664" cy="276999"/>
          </a:xfrm>
          <a:prstGeom prst="rect">
            <a:avLst/>
          </a:prstGeom>
          <a:noFill/>
        </p:spPr>
        <p:txBody>
          <a:bodyPr wrap="square">
            <a:spAutoFit/>
          </a:bodyPr>
          <a:lstStyle/>
          <a:p>
            <a:pPr lvl="0"/>
            <a:r>
              <a:rPr lang="en-US" sz="1200" dirty="0"/>
              <a:t>Striving to provide the best care by the best people</a:t>
            </a:r>
          </a:p>
        </p:txBody>
      </p:sp>
    </p:spTree>
    <p:extLst>
      <p:ext uri="{BB962C8B-B14F-4D97-AF65-F5344CB8AC3E}">
        <p14:creationId xmlns:p14="http://schemas.microsoft.com/office/powerpoint/2010/main" val="413681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erson wearing blue scrubs and gloves&#10;&#10;Description automatically generated">
            <a:extLst>
              <a:ext uri="{FF2B5EF4-FFF2-40B4-BE49-F238E27FC236}">
                <a16:creationId xmlns:a16="http://schemas.microsoft.com/office/drawing/2014/main" id="{D0EE8F1A-2591-5406-5758-2D42052A8D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68290" y="0"/>
            <a:ext cx="4275711" cy="6858000"/>
          </a:xfrm>
          <a:prstGeom prst="rect">
            <a:avLst/>
          </a:prstGeom>
        </p:spPr>
      </p:pic>
      <p:sp>
        <p:nvSpPr>
          <p:cNvPr id="10" name="Text Placeholder 10">
            <a:extLst>
              <a:ext uri="{FF2B5EF4-FFF2-40B4-BE49-F238E27FC236}">
                <a16:creationId xmlns:a16="http://schemas.microsoft.com/office/drawing/2014/main" id="{9C5B669A-384B-960D-6B65-C6C88D7099CD}"/>
              </a:ext>
            </a:extLst>
          </p:cNvPr>
          <p:cNvSpPr>
            <a:spLocks noGrp="1"/>
          </p:cNvSpPr>
          <p:nvPr>
            <p:ph type="body" sz="quarter" idx="10" hasCustomPrompt="1"/>
          </p:nvPr>
        </p:nvSpPr>
        <p:spPr>
          <a:xfrm>
            <a:off x="203653" y="1763273"/>
            <a:ext cx="4275138" cy="2405673"/>
          </a:xfrm>
        </p:spPr>
        <p:txBody>
          <a:bodyPr/>
          <a:lstStyle>
            <a:lvl1pPr marL="0" indent="0">
              <a:buFontTx/>
              <a:buNone/>
              <a:defRPr sz="3200" b="1">
                <a:solidFill>
                  <a:schemeClr val="tx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Presentation title</a:t>
            </a:r>
          </a:p>
        </p:txBody>
      </p:sp>
      <p:sp>
        <p:nvSpPr>
          <p:cNvPr id="11" name="Text Placeholder 14">
            <a:extLst>
              <a:ext uri="{FF2B5EF4-FFF2-40B4-BE49-F238E27FC236}">
                <a16:creationId xmlns:a16="http://schemas.microsoft.com/office/drawing/2014/main" id="{C3267A8A-5382-0A24-6DA8-6ED2DE4A0EFA}"/>
              </a:ext>
            </a:extLst>
          </p:cNvPr>
          <p:cNvSpPr>
            <a:spLocks noGrp="1"/>
          </p:cNvSpPr>
          <p:nvPr>
            <p:ph type="body" sz="quarter" idx="11" hasCustomPrompt="1"/>
          </p:nvPr>
        </p:nvSpPr>
        <p:spPr>
          <a:xfrm>
            <a:off x="203653" y="4252655"/>
            <a:ext cx="4275138"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6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Date</a:t>
            </a:r>
            <a:endParaRPr lang="en-GB" dirty="0"/>
          </a:p>
        </p:txBody>
      </p:sp>
      <p:sp>
        <p:nvSpPr>
          <p:cNvPr id="12" name="Rectangle 11">
            <a:extLst>
              <a:ext uri="{FF2B5EF4-FFF2-40B4-BE49-F238E27FC236}">
                <a16:creationId xmlns:a16="http://schemas.microsoft.com/office/drawing/2014/main" id="{4E623B87-B5BD-971A-2681-16360D827688}"/>
              </a:ext>
            </a:extLst>
          </p:cNvPr>
          <p:cNvSpPr/>
          <p:nvPr userDrawn="1"/>
        </p:nvSpPr>
        <p:spPr>
          <a:xfrm>
            <a:off x="4868291" y="6350000"/>
            <a:ext cx="4607588" cy="762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3" name="TextBox 12">
            <a:extLst>
              <a:ext uri="{FF2B5EF4-FFF2-40B4-BE49-F238E27FC236}">
                <a16:creationId xmlns:a16="http://schemas.microsoft.com/office/drawing/2014/main" id="{560339C5-EFE7-282B-14BE-E6B45AD054D9}"/>
              </a:ext>
            </a:extLst>
          </p:cNvPr>
          <p:cNvSpPr txBox="1"/>
          <p:nvPr userDrawn="1"/>
        </p:nvSpPr>
        <p:spPr>
          <a:xfrm>
            <a:off x="5027579" y="6419119"/>
            <a:ext cx="6405664" cy="276999"/>
          </a:xfrm>
          <a:prstGeom prst="rect">
            <a:avLst/>
          </a:prstGeom>
          <a:noFill/>
        </p:spPr>
        <p:txBody>
          <a:bodyPr wrap="square">
            <a:spAutoFit/>
          </a:bodyPr>
          <a:lstStyle/>
          <a:p>
            <a:pPr lvl="0"/>
            <a:r>
              <a:rPr lang="en-US" sz="1200" dirty="0"/>
              <a:t>Striving to provide the best care by the best people</a:t>
            </a:r>
          </a:p>
        </p:txBody>
      </p:sp>
    </p:spTree>
    <p:extLst>
      <p:ext uri="{BB962C8B-B14F-4D97-AF65-F5344CB8AC3E}">
        <p14:creationId xmlns:p14="http://schemas.microsoft.com/office/powerpoint/2010/main" val="1554780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6" name="Picture 15" descr="A person standing outside with her hands folded&#10;&#10;Description automatically generated">
            <a:extLst>
              <a:ext uri="{FF2B5EF4-FFF2-40B4-BE49-F238E27FC236}">
                <a16:creationId xmlns:a16="http://schemas.microsoft.com/office/drawing/2014/main" id="{609FA69B-860C-B917-FE86-A9084281AD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67716" y="0"/>
            <a:ext cx="4275711" cy="6858000"/>
          </a:xfrm>
          <a:prstGeom prst="rect">
            <a:avLst/>
          </a:prstGeom>
        </p:spPr>
      </p:pic>
      <p:sp>
        <p:nvSpPr>
          <p:cNvPr id="4" name="Text Placeholder 10">
            <a:extLst>
              <a:ext uri="{FF2B5EF4-FFF2-40B4-BE49-F238E27FC236}">
                <a16:creationId xmlns:a16="http://schemas.microsoft.com/office/drawing/2014/main" id="{77BB5989-2F72-EAF2-F214-FA15B202A6C1}"/>
              </a:ext>
            </a:extLst>
          </p:cNvPr>
          <p:cNvSpPr>
            <a:spLocks noGrp="1"/>
          </p:cNvSpPr>
          <p:nvPr>
            <p:ph type="body" sz="quarter" idx="10" hasCustomPrompt="1"/>
          </p:nvPr>
        </p:nvSpPr>
        <p:spPr>
          <a:xfrm>
            <a:off x="203653" y="1763273"/>
            <a:ext cx="4275138" cy="2405673"/>
          </a:xfrm>
        </p:spPr>
        <p:txBody>
          <a:bodyPr/>
          <a:lstStyle>
            <a:lvl1pPr marL="0" indent="0">
              <a:buFontTx/>
              <a:buNone/>
              <a:defRPr sz="3200" b="1">
                <a:solidFill>
                  <a:schemeClr val="tx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Presentation title</a:t>
            </a:r>
          </a:p>
        </p:txBody>
      </p:sp>
      <p:sp>
        <p:nvSpPr>
          <p:cNvPr id="5" name="Text Placeholder 14">
            <a:extLst>
              <a:ext uri="{FF2B5EF4-FFF2-40B4-BE49-F238E27FC236}">
                <a16:creationId xmlns:a16="http://schemas.microsoft.com/office/drawing/2014/main" id="{0FAE7441-8FB3-081A-21D2-BE65A5021FD7}"/>
              </a:ext>
            </a:extLst>
          </p:cNvPr>
          <p:cNvSpPr>
            <a:spLocks noGrp="1"/>
          </p:cNvSpPr>
          <p:nvPr>
            <p:ph type="body" sz="quarter" idx="11" hasCustomPrompt="1"/>
          </p:nvPr>
        </p:nvSpPr>
        <p:spPr>
          <a:xfrm>
            <a:off x="203653" y="4252655"/>
            <a:ext cx="4275138"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6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Date</a:t>
            </a:r>
            <a:endParaRPr lang="en-GB" dirty="0"/>
          </a:p>
        </p:txBody>
      </p:sp>
      <p:sp>
        <p:nvSpPr>
          <p:cNvPr id="6" name="Rectangle 5">
            <a:extLst>
              <a:ext uri="{FF2B5EF4-FFF2-40B4-BE49-F238E27FC236}">
                <a16:creationId xmlns:a16="http://schemas.microsoft.com/office/drawing/2014/main" id="{5ED9BD07-813A-3E78-3BE8-1A363D72DF31}"/>
              </a:ext>
            </a:extLst>
          </p:cNvPr>
          <p:cNvSpPr/>
          <p:nvPr userDrawn="1"/>
        </p:nvSpPr>
        <p:spPr>
          <a:xfrm>
            <a:off x="4868291" y="6350000"/>
            <a:ext cx="4607588" cy="762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7" name="TextBox 6">
            <a:extLst>
              <a:ext uri="{FF2B5EF4-FFF2-40B4-BE49-F238E27FC236}">
                <a16:creationId xmlns:a16="http://schemas.microsoft.com/office/drawing/2014/main" id="{F117E8D6-04FA-5139-1C11-58F699E510DE}"/>
              </a:ext>
            </a:extLst>
          </p:cNvPr>
          <p:cNvSpPr txBox="1"/>
          <p:nvPr userDrawn="1"/>
        </p:nvSpPr>
        <p:spPr>
          <a:xfrm>
            <a:off x="5027579" y="6419119"/>
            <a:ext cx="6405664" cy="276999"/>
          </a:xfrm>
          <a:prstGeom prst="rect">
            <a:avLst/>
          </a:prstGeom>
          <a:noFill/>
        </p:spPr>
        <p:txBody>
          <a:bodyPr wrap="square">
            <a:spAutoFit/>
          </a:bodyPr>
          <a:lstStyle/>
          <a:p>
            <a:pPr lvl="0"/>
            <a:r>
              <a:rPr lang="en-US" sz="1200" dirty="0"/>
              <a:t>Striving to provide the best care by the best people</a:t>
            </a:r>
          </a:p>
        </p:txBody>
      </p:sp>
    </p:spTree>
    <p:extLst>
      <p:ext uri="{BB962C8B-B14F-4D97-AF65-F5344CB8AC3E}">
        <p14:creationId xmlns:p14="http://schemas.microsoft.com/office/powerpoint/2010/main" val="2143999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 cover - image">
    <p:spTree>
      <p:nvGrpSpPr>
        <p:cNvPr id="1" name=""/>
        <p:cNvGrpSpPr/>
        <p:nvPr/>
      </p:nvGrpSpPr>
      <p:grpSpPr>
        <a:xfrm>
          <a:off x="0" y="0"/>
          <a:ext cx="0" cy="0"/>
          <a:chOff x="0" y="0"/>
          <a:chExt cx="0" cy="0"/>
        </a:xfrm>
      </p:grpSpPr>
      <p:pic>
        <p:nvPicPr>
          <p:cNvPr id="5" name="Picture 4" descr="A group of women sitting on a bench&#10;&#10;Description automatically generated">
            <a:extLst>
              <a:ext uri="{FF2B5EF4-FFF2-40B4-BE49-F238E27FC236}">
                <a16:creationId xmlns:a16="http://schemas.microsoft.com/office/drawing/2014/main" id="{AF2E7DD3-3799-FAF3-F120-ACA474EA1A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68290" y="1"/>
            <a:ext cx="4275710" cy="6865255"/>
          </a:xfrm>
          <a:prstGeom prst="rect">
            <a:avLst/>
          </a:prstGeom>
        </p:spPr>
      </p:pic>
      <p:sp>
        <p:nvSpPr>
          <p:cNvPr id="4" name="Text Placeholder 10">
            <a:extLst>
              <a:ext uri="{FF2B5EF4-FFF2-40B4-BE49-F238E27FC236}">
                <a16:creationId xmlns:a16="http://schemas.microsoft.com/office/drawing/2014/main" id="{193CC0B4-B759-8BCF-4A5F-89A1CE1815A3}"/>
              </a:ext>
            </a:extLst>
          </p:cNvPr>
          <p:cNvSpPr>
            <a:spLocks noGrp="1"/>
          </p:cNvSpPr>
          <p:nvPr>
            <p:ph type="body" sz="quarter" idx="10" hasCustomPrompt="1"/>
          </p:nvPr>
        </p:nvSpPr>
        <p:spPr>
          <a:xfrm>
            <a:off x="203653" y="1763273"/>
            <a:ext cx="4275138" cy="2405673"/>
          </a:xfrm>
        </p:spPr>
        <p:txBody>
          <a:bodyPr/>
          <a:lstStyle>
            <a:lvl1pPr marL="0" indent="0">
              <a:buFontTx/>
              <a:buNone/>
              <a:defRPr sz="3200" b="1">
                <a:solidFill>
                  <a:schemeClr val="tx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Presentation title</a:t>
            </a:r>
          </a:p>
        </p:txBody>
      </p:sp>
      <p:sp>
        <p:nvSpPr>
          <p:cNvPr id="6" name="Text Placeholder 14">
            <a:extLst>
              <a:ext uri="{FF2B5EF4-FFF2-40B4-BE49-F238E27FC236}">
                <a16:creationId xmlns:a16="http://schemas.microsoft.com/office/drawing/2014/main" id="{040D7272-AB49-2B2F-E467-220153B136A2}"/>
              </a:ext>
            </a:extLst>
          </p:cNvPr>
          <p:cNvSpPr>
            <a:spLocks noGrp="1"/>
          </p:cNvSpPr>
          <p:nvPr>
            <p:ph type="body" sz="quarter" idx="11" hasCustomPrompt="1"/>
          </p:nvPr>
        </p:nvSpPr>
        <p:spPr>
          <a:xfrm>
            <a:off x="203653" y="4252655"/>
            <a:ext cx="4275138"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6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Date</a:t>
            </a:r>
            <a:endParaRPr lang="en-GB" dirty="0"/>
          </a:p>
        </p:txBody>
      </p:sp>
      <p:sp>
        <p:nvSpPr>
          <p:cNvPr id="8" name="Rectangle 7">
            <a:extLst>
              <a:ext uri="{FF2B5EF4-FFF2-40B4-BE49-F238E27FC236}">
                <a16:creationId xmlns:a16="http://schemas.microsoft.com/office/drawing/2014/main" id="{CCE2EBAD-4521-437C-7CFF-D87E3FC44578}"/>
              </a:ext>
            </a:extLst>
          </p:cNvPr>
          <p:cNvSpPr/>
          <p:nvPr userDrawn="1"/>
        </p:nvSpPr>
        <p:spPr>
          <a:xfrm>
            <a:off x="4868291" y="6350000"/>
            <a:ext cx="4607588" cy="762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2" name="TextBox 11">
            <a:extLst>
              <a:ext uri="{FF2B5EF4-FFF2-40B4-BE49-F238E27FC236}">
                <a16:creationId xmlns:a16="http://schemas.microsoft.com/office/drawing/2014/main" id="{8A62F144-F1C1-241C-2023-E1D60BB0B783}"/>
              </a:ext>
            </a:extLst>
          </p:cNvPr>
          <p:cNvSpPr txBox="1"/>
          <p:nvPr userDrawn="1"/>
        </p:nvSpPr>
        <p:spPr>
          <a:xfrm>
            <a:off x="5027579" y="6419119"/>
            <a:ext cx="6405664" cy="276999"/>
          </a:xfrm>
          <a:prstGeom prst="rect">
            <a:avLst/>
          </a:prstGeom>
          <a:noFill/>
        </p:spPr>
        <p:txBody>
          <a:bodyPr wrap="square">
            <a:spAutoFit/>
          </a:bodyPr>
          <a:lstStyle/>
          <a:p>
            <a:pPr lvl="0"/>
            <a:r>
              <a:rPr lang="en-US" sz="1200" dirty="0"/>
              <a:t>Striving to provide the best care by the best people</a:t>
            </a:r>
          </a:p>
        </p:txBody>
      </p:sp>
    </p:spTree>
    <p:extLst>
      <p:ext uri="{BB962C8B-B14F-4D97-AF65-F5344CB8AC3E}">
        <p14:creationId xmlns:p14="http://schemas.microsoft.com/office/powerpoint/2010/main" val="12523171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descr="A group of people wearing blue scrubs&#10;&#10;Description automatically generated">
            <a:extLst>
              <a:ext uri="{FF2B5EF4-FFF2-40B4-BE49-F238E27FC236}">
                <a16:creationId xmlns:a16="http://schemas.microsoft.com/office/drawing/2014/main" id="{A925DA16-5C5B-ADE2-A0BE-320EC8F4AA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64000" y="-14941"/>
            <a:ext cx="5080000" cy="6865255"/>
          </a:xfrm>
          <a:prstGeom prst="rect">
            <a:avLst/>
          </a:prstGeom>
        </p:spPr>
      </p:pic>
      <p:sp>
        <p:nvSpPr>
          <p:cNvPr id="4" name="Rectangle 3">
            <a:extLst>
              <a:ext uri="{FF2B5EF4-FFF2-40B4-BE49-F238E27FC236}">
                <a16:creationId xmlns:a16="http://schemas.microsoft.com/office/drawing/2014/main" id="{DB7C9D3F-84B6-D089-DDAB-A27577D49160}"/>
              </a:ext>
            </a:extLst>
          </p:cNvPr>
          <p:cNvSpPr/>
          <p:nvPr userDrawn="1"/>
        </p:nvSpPr>
        <p:spPr>
          <a:xfrm>
            <a:off x="4064001" y="6342313"/>
            <a:ext cx="5128017" cy="508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TextBox 4">
            <a:extLst>
              <a:ext uri="{FF2B5EF4-FFF2-40B4-BE49-F238E27FC236}">
                <a16:creationId xmlns:a16="http://schemas.microsoft.com/office/drawing/2014/main" id="{36591244-35A7-80C7-374F-FE974840CEED}"/>
              </a:ext>
            </a:extLst>
          </p:cNvPr>
          <p:cNvSpPr txBox="1"/>
          <p:nvPr userDrawn="1"/>
        </p:nvSpPr>
        <p:spPr>
          <a:xfrm>
            <a:off x="4492815" y="6411647"/>
            <a:ext cx="7682550" cy="276999"/>
          </a:xfrm>
          <a:prstGeom prst="rect">
            <a:avLst/>
          </a:prstGeom>
          <a:noFill/>
        </p:spPr>
        <p:txBody>
          <a:bodyPr wrap="square">
            <a:spAutoFit/>
          </a:bodyPr>
          <a:lstStyle/>
          <a:p>
            <a:pPr lvl="0"/>
            <a:r>
              <a:rPr lang="en-US" sz="1200" dirty="0"/>
              <a:t>Striving to provide the best care by the best people</a:t>
            </a:r>
          </a:p>
        </p:txBody>
      </p:sp>
      <p:sp>
        <p:nvSpPr>
          <p:cNvPr id="11" name="Text Placeholder 10">
            <a:extLst>
              <a:ext uri="{FF2B5EF4-FFF2-40B4-BE49-F238E27FC236}">
                <a16:creationId xmlns:a16="http://schemas.microsoft.com/office/drawing/2014/main" id="{D7F53D3A-2896-264A-6C82-3548B83083A6}"/>
              </a:ext>
            </a:extLst>
          </p:cNvPr>
          <p:cNvSpPr>
            <a:spLocks noGrp="1"/>
          </p:cNvSpPr>
          <p:nvPr>
            <p:ph type="body" sz="quarter" idx="10" hasCustomPrompt="1"/>
          </p:nvPr>
        </p:nvSpPr>
        <p:spPr>
          <a:xfrm>
            <a:off x="203654" y="1763273"/>
            <a:ext cx="3573217" cy="2405673"/>
          </a:xfrm>
        </p:spPr>
        <p:txBody>
          <a:bodyPr/>
          <a:lstStyle>
            <a:lvl1pPr marL="0" indent="0">
              <a:buFontTx/>
              <a:buNone/>
              <a:defRPr sz="3200" b="1">
                <a:solidFill>
                  <a:schemeClr val="tx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Presentation title</a:t>
            </a:r>
          </a:p>
        </p:txBody>
      </p:sp>
      <p:sp>
        <p:nvSpPr>
          <p:cNvPr id="12" name="Text Placeholder 14">
            <a:extLst>
              <a:ext uri="{FF2B5EF4-FFF2-40B4-BE49-F238E27FC236}">
                <a16:creationId xmlns:a16="http://schemas.microsoft.com/office/drawing/2014/main" id="{EADBB3BD-4D54-FA67-58A9-A3F1B6EE606D}"/>
              </a:ext>
            </a:extLst>
          </p:cNvPr>
          <p:cNvSpPr>
            <a:spLocks noGrp="1"/>
          </p:cNvSpPr>
          <p:nvPr>
            <p:ph type="body" sz="quarter" idx="11" hasCustomPrompt="1"/>
          </p:nvPr>
        </p:nvSpPr>
        <p:spPr>
          <a:xfrm>
            <a:off x="203654" y="4252655"/>
            <a:ext cx="3573217"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6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Date</a:t>
            </a:r>
            <a:endParaRPr lang="en-GB" dirty="0"/>
          </a:p>
        </p:txBody>
      </p:sp>
    </p:spTree>
    <p:extLst>
      <p:ext uri="{BB962C8B-B14F-4D97-AF65-F5344CB8AC3E}">
        <p14:creationId xmlns:p14="http://schemas.microsoft.com/office/powerpoint/2010/main" val="1804114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189704" y="2330296"/>
            <a:ext cx="4275138" cy="1196517"/>
          </a:xfrm>
        </p:spPr>
        <p:txBody>
          <a:bodyPr anchor="ctr" anchorCtr="0"/>
          <a:lstStyle>
            <a:lvl1pPr marL="0" indent="0">
              <a:buFontTx/>
              <a:buNone/>
              <a:defRPr sz="3200" b="1" baseline="0">
                <a:solidFill>
                  <a:schemeClr val="tx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Section divider</a:t>
            </a:r>
          </a:p>
        </p:txBody>
      </p:sp>
      <p:sp>
        <p:nvSpPr>
          <p:cNvPr id="15" name="Text Placeholder 14"/>
          <p:cNvSpPr>
            <a:spLocks noGrp="1"/>
          </p:cNvSpPr>
          <p:nvPr>
            <p:ph type="body" sz="quarter" idx="11" hasCustomPrompt="1"/>
          </p:nvPr>
        </p:nvSpPr>
        <p:spPr>
          <a:xfrm>
            <a:off x="189704" y="3515896"/>
            <a:ext cx="4275138"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ctr" anchorCtr="0" compatLnSpc="1">
            <a:prstTxWarp prst="textNoShape">
              <a:avLst/>
            </a:prstTxWarp>
          </a:bodyPr>
          <a:lstStyle>
            <a:lvl1pPr marL="228567" indent="-228567" algn="l">
              <a:buFontTx/>
              <a:buNone/>
              <a:defRPr lang="en-US" sz="26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Subtitle</a:t>
            </a:r>
            <a:endParaRPr lang="en-GB" dirty="0"/>
          </a:p>
        </p:txBody>
      </p:sp>
      <p:pic>
        <p:nvPicPr>
          <p:cNvPr id="8" name="Picture 2"/>
          <p:cNvPicPr>
            <a:picLocks noChangeArrowheads="1"/>
          </p:cNvPicPr>
          <p:nvPr userDrawn="1"/>
        </p:nvPicPr>
        <p:blipFill rotWithShape="1">
          <a:blip r:embed="rId2" cstate="print">
            <a:extLst>
              <a:ext uri="{28A0092B-C50C-407E-A947-70E740481C1C}">
                <a14:useLocalDpi xmlns:a14="http://schemas.microsoft.com/office/drawing/2010/main"/>
              </a:ext>
            </a:extLst>
          </a:blip>
          <a:srcRect b="-19"/>
          <a:stretch/>
        </p:blipFill>
        <p:spPr bwMode="auto">
          <a:xfrm>
            <a:off x="4867717" y="858"/>
            <a:ext cx="4297307" cy="685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D32D46E2-B9D4-CCF0-5F46-3A7675D7BE6F}"/>
              </a:ext>
            </a:extLst>
          </p:cNvPr>
          <p:cNvSpPr/>
          <p:nvPr userDrawn="1"/>
        </p:nvSpPr>
        <p:spPr>
          <a:xfrm>
            <a:off x="4868291" y="6350000"/>
            <a:ext cx="4607588" cy="762000"/>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5" name="TextBox 4">
            <a:extLst>
              <a:ext uri="{FF2B5EF4-FFF2-40B4-BE49-F238E27FC236}">
                <a16:creationId xmlns:a16="http://schemas.microsoft.com/office/drawing/2014/main" id="{CB024839-C3A2-BC5F-B31D-2C83CE36A840}"/>
              </a:ext>
            </a:extLst>
          </p:cNvPr>
          <p:cNvSpPr txBox="1"/>
          <p:nvPr userDrawn="1"/>
        </p:nvSpPr>
        <p:spPr>
          <a:xfrm>
            <a:off x="5027579" y="6419119"/>
            <a:ext cx="6405664" cy="276999"/>
          </a:xfrm>
          <a:prstGeom prst="rect">
            <a:avLst/>
          </a:prstGeom>
          <a:noFill/>
        </p:spPr>
        <p:txBody>
          <a:bodyPr wrap="square">
            <a:spAutoFit/>
          </a:bodyPr>
          <a:lstStyle/>
          <a:p>
            <a:pPr lvl="0"/>
            <a:r>
              <a:rPr lang="en-US" sz="1200" dirty="0"/>
              <a:t>Striving to provide the best care by the best people</a:t>
            </a:r>
          </a:p>
        </p:txBody>
      </p:sp>
    </p:spTree>
    <p:extLst>
      <p:ext uri="{BB962C8B-B14F-4D97-AF65-F5344CB8AC3E}">
        <p14:creationId xmlns:p14="http://schemas.microsoft.com/office/powerpoint/2010/main" val="17346787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ront cover - no image">
    <p:spTree>
      <p:nvGrpSpPr>
        <p:cNvPr id="1" name=""/>
        <p:cNvGrpSpPr/>
        <p:nvPr/>
      </p:nvGrpSpPr>
      <p:grpSpPr>
        <a:xfrm>
          <a:off x="0" y="0"/>
          <a:ext cx="0" cy="0"/>
          <a:chOff x="0" y="0"/>
          <a:chExt cx="0" cy="0"/>
        </a:xfrm>
      </p:grpSpPr>
      <p:sp>
        <p:nvSpPr>
          <p:cNvPr id="8" name="Rectangle 7"/>
          <p:cNvSpPr/>
          <p:nvPr userDrawn="1"/>
        </p:nvSpPr>
        <p:spPr>
          <a:xfrm>
            <a:off x="2169538" y="-107267"/>
            <a:ext cx="6973889" cy="6965267"/>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800"/>
          </a:p>
        </p:txBody>
      </p:sp>
      <p:sp>
        <p:nvSpPr>
          <p:cNvPr id="11" name="Text Placeholder 10"/>
          <p:cNvSpPr>
            <a:spLocks noGrp="1"/>
          </p:cNvSpPr>
          <p:nvPr>
            <p:ph type="body" sz="quarter" idx="10" hasCustomPrompt="1"/>
          </p:nvPr>
        </p:nvSpPr>
        <p:spPr>
          <a:xfrm>
            <a:off x="2380140" y="2031323"/>
            <a:ext cx="5670547" cy="1167996"/>
          </a:xfrm>
        </p:spPr>
        <p:txBody>
          <a:bodyPr/>
          <a:lstStyle>
            <a:lvl1pPr marL="0" indent="0">
              <a:buFontTx/>
              <a:buNone/>
              <a:defRPr sz="3600" b="1">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Presentation title</a:t>
            </a:r>
          </a:p>
        </p:txBody>
      </p:sp>
      <p:sp>
        <p:nvSpPr>
          <p:cNvPr id="15" name="Text Placeholder 14"/>
          <p:cNvSpPr>
            <a:spLocks noGrp="1"/>
          </p:cNvSpPr>
          <p:nvPr>
            <p:ph type="body" sz="quarter" idx="11" hasCustomPrompt="1"/>
          </p:nvPr>
        </p:nvSpPr>
        <p:spPr>
          <a:xfrm>
            <a:off x="2380140" y="3484385"/>
            <a:ext cx="5670547"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800" b="1"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Date</a:t>
            </a:r>
            <a:endParaRPr lang="en-GB" dirty="0"/>
          </a:p>
        </p:txBody>
      </p:sp>
      <p:sp>
        <p:nvSpPr>
          <p:cNvPr id="3" name="TextBox 2">
            <a:extLst>
              <a:ext uri="{FF2B5EF4-FFF2-40B4-BE49-F238E27FC236}">
                <a16:creationId xmlns:a16="http://schemas.microsoft.com/office/drawing/2014/main" id="{DFEDA0F6-EE4F-68E1-83C3-62FDDC9D64F6}"/>
              </a:ext>
            </a:extLst>
          </p:cNvPr>
          <p:cNvSpPr txBox="1"/>
          <p:nvPr userDrawn="1"/>
        </p:nvSpPr>
        <p:spPr>
          <a:xfrm>
            <a:off x="5132962" y="6446537"/>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spTree>
    <p:extLst>
      <p:ext uri="{BB962C8B-B14F-4D97-AF65-F5344CB8AC3E}">
        <p14:creationId xmlns:p14="http://schemas.microsoft.com/office/powerpoint/2010/main" val="14796330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 no image">
    <p:spTree>
      <p:nvGrpSpPr>
        <p:cNvPr id="1" name=""/>
        <p:cNvGrpSpPr/>
        <p:nvPr/>
      </p:nvGrpSpPr>
      <p:grpSpPr>
        <a:xfrm>
          <a:off x="0" y="0"/>
          <a:ext cx="0" cy="0"/>
          <a:chOff x="0" y="0"/>
          <a:chExt cx="0" cy="0"/>
        </a:xfrm>
      </p:grpSpPr>
      <p:sp>
        <p:nvSpPr>
          <p:cNvPr id="8" name="Rectangle 7"/>
          <p:cNvSpPr/>
          <p:nvPr userDrawn="1"/>
        </p:nvSpPr>
        <p:spPr>
          <a:xfrm>
            <a:off x="217800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800"/>
          </a:p>
        </p:txBody>
      </p:sp>
      <p:sp>
        <p:nvSpPr>
          <p:cNvPr id="11" name="Text Placeholder 10"/>
          <p:cNvSpPr>
            <a:spLocks noGrp="1"/>
          </p:cNvSpPr>
          <p:nvPr>
            <p:ph type="body" sz="quarter" idx="10" hasCustomPrompt="1"/>
          </p:nvPr>
        </p:nvSpPr>
        <p:spPr>
          <a:xfrm>
            <a:off x="2367168" y="2117792"/>
            <a:ext cx="5670000" cy="1166400"/>
          </a:xfrm>
        </p:spPr>
        <p:txBody>
          <a:bodyPr/>
          <a:lstStyle>
            <a:lvl1pPr marL="0" indent="0">
              <a:buFontTx/>
              <a:buNone/>
              <a:defRPr sz="3600" b="1">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Section divider</a:t>
            </a:r>
          </a:p>
        </p:txBody>
      </p:sp>
      <p:sp>
        <p:nvSpPr>
          <p:cNvPr id="15" name="Text Placeholder 14"/>
          <p:cNvSpPr>
            <a:spLocks noGrp="1"/>
          </p:cNvSpPr>
          <p:nvPr>
            <p:ph type="body" sz="quarter" idx="11" hasCustomPrompt="1"/>
          </p:nvPr>
        </p:nvSpPr>
        <p:spPr>
          <a:xfrm>
            <a:off x="2367168" y="3572188"/>
            <a:ext cx="5670000"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lvl1pPr marL="228567" indent="-228567" algn="l">
              <a:buFontTx/>
              <a:buNone/>
              <a:defRPr lang="en-US" sz="2800" b="1" baseline="0" smtClean="0">
                <a:solidFill>
                  <a:schemeClr val="tx1">
                    <a:lumMod val="60000"/>
                    <a:lumOff val="40000"/>
                  </a:schemeClr>
                </a:solidFill>
              </a:defRPr>
            </a:lvl1pPr>
            <a:lvl2pPr>
              <a:defRPr lang="en-US" smtClean="0"/>
            </a:lvl2pPr>
            <a:lvl3pPr>
              <a:defRPr lang="en-US" smtClean="0"/>
            </a:lvl3pPr>
            <a:lvl4pPr>
              <a:defRPr lang="en-US" smtClean="0"/>
            </a:lvl4pPr>
            <a:lvl5pPr>
              <a:defRPr lang="en-GB"/>
            </a:lvl5pPr>
          </a:lstStyle>
          <a:p>
            <a:pPr marL="0" lvl="0" indent="0"/>
            <a:r>
              <a:rPr lang="en-US" dirty="0"/>
              <a:t>Sub title</a:t>
            </a:r>
            <a:endParaRPr lang="en-GB" dirty="0"/>
          </a:p>
        </p:txBody>
      </p:sp>
      <p:sp>
        <p:nvSpPr>
          <p:cNvPr id="2" name="TextBox 1">
            <a:extLst>
              <a:ext uri="{FF2B5EF4-FFF2-40B4-BE49-F238E27FC236}">
                <a16:creationId xmlns:a16="http://schemas.microsoft.com/office/drawing/2014/main" id="{992F6DB9-006D-7AD0-0D50-C66D70B8D338}"/>
              </a:ext>
            </a:extLst>
          </p:cNvPr>
          <p:cNvSpPr txBox="1"/>
          <p:nvPr userDrawn="1"/>
        </p:nvSpPr>
        <p:spPr>
          <a:xfrm>
            <a:off x="5132962" y="6446537"/>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spTree>
    <p:extLst>
      <p:ext uri="{BB962C8B-B14F-4D97-AF65-F5344CB8AC3E}">
        <p14:creationId xmlns:p14="http://schemas.microsoft.com/office/powerpoint/2010/main" val="36213732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7707" y="274638"/>
            <a:ext cx="8229600" cy="1143000"/>
          </a:xfrm>
          <a:prstGeom prst="rect">
            <a:avLst/>
          </a:prstGeom>
        </p:spPr>
        <p:txBody>
          <a:bodyPr/>
          <a:lstStyle>
            <a:lvl1pPr algn="r">
              <a:defRPr sz="3200" b="1">
                <a:solidFill>
                  <a:srgbClr val="050032"/>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2"/>
            <a:ext cx="3135001" cy="4525963"/>
          </a:xfrm>
          <a:prstGeom prst="rect">
            <a:avLst/>
          </a:prstGeom>
        </p:spPr>
        <p:txBody>
          <a:bodyPr/>
          <a:lstStyle>
            <a:lvl1pPr>
              <a:buClr>
                <a:srgbClr val="CCA11B"/>
              </a:buClr>
              <a:defRPr sz="2200">
                <a:solidFill>
                  <a:srgbClr val="050032"/>
                </a:solidFill>
              </a:defRPr>
            </a:lvl1pPr>
            <a:lvl2pPr>
              <a:buClr>
                <a:srgbClr val="CCA11B"/>
              </a:buClr>
              <a:defRPr sz="1800">
                <a:solidFill>
                  <a:srgbClr val="05003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p:txBody>
      </p:sp>
      <p:sp>
        <p:nvSpPr>
          <p:cNvPr id="4" name="Content Placeholder 3"/>
          <p:cNvSpPr>
            <a:spLocks noGrp="1"/>
          </p:cNvSpPr>
          <p:nvPr>
            <p:ph sz="half" idx="2" hasCustomPrompt="1"/>
          </p:nvPr>
        </p:nvSpPr>
        <p:spPr>
          <a:xfrm>
            <a:off x="3838632" y="1600202"/>
            <a:ext cx="4848168" cy="4525963"/>
          </a:xfrm>
          <a:prstGeom prst="rect">
            <a:avLst/>
          </a:prstGeom>
        </p:spPr>
        <p:txBody>
          <a:bodyPr/>
          <a:lstStyle>
            <a:lvl1pPr marL="0" indent="0">
              <a:buNone/>
              <a:defRPr sz="2800">
                <a:solidFill>
                  <a:srgbClr val="050032"/>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Graphs/charts/images here</a:t>
            </a:r>
          </a:p>
        </p:txBody>
      </p:sp>
    </p:spTree>
    <p:extLst>
      <p:ext uri="{BB962C8B-B14F-4D97-AF65-F5344CB8AC3E}">
        <p14:creationId xmlns:p14="http://schemas.microsoft.com/office/powerpoint/2010/main" val="856293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5435" y="1065698"/>
            <a:ext cx="6716713" cy="742873"/>
          </a:xfrm>
        </p:spPr>
        <p:txBody>
          <a:bodyPr/>
          <a:lstStyle>
            <a:lvl1pPr>
              <a:defRPr sz="2800" b="0" i="0">
                <a:solidFill>
                  <a:srgbClr val="0070C0"/>
                </a:solidFill>
                <a:latin typeface="Arial Bold" pitchFamily="34" charset="0"/>
                <a:cs typeface="Arial Bold" pitchFamily="34" charset="0"/>
              </a:defRPr>
            </a:lvl1pPr>
          </a:lstStyle>
          <a:p>
            <a:r>
              <a:rPr lang="en-US" dirty="0"/>
              <a:t>Click to edit Master title style</a:t>
            </a:r>
            <a:endParaRPr dirty="0"/>
          </a:p>
        </p:txBody>
      </p:sp>
      <p:sp>
        <p:nvSpPr>
          <p:cNvPr id="3" name="Content Placeholder 2"/>
          <p:cNvSpPr>
            <a:spLocks noGrp="1"/>
          </p:cNvSpPr>
          <p:nvPr>
            <p:ph idx="1"/>
          </p:nvPr>
        </p:nvSpPr>
        <p:spPr>
          <a:xfrm>
            <a:off x="275431" y="2245040"/>
            <a:ext cx="8593138" cy="3989309"/>
          </a:xfrm>
        </p:spPr>
        <p:txBody>
          <a:bodyPr wrap="square"/>
          <a:lstStyle>
            <a:lvl1pPr marL="271421" indent="-271421" algn="l">
              <a:spcBef>
                <a:spcPts val="600"/>
              </a:spcBef>
              <a:buClr>
                <a:schemeClr val="tx1"/>
              </a:buClr>
              <a:buSzPct val="106000"/>
              <a:buFont typeface="Arial" panose="020B0604020202020204" pitchFamily="34" charset="0"/>
              <a:buChar char="•"/>
              <a:defRPr b="0">
                <a:solidFill>
                  <a:schemeClr val="tx2"/>
                </a:solidFill>
                <a:latin typeface="+mn-lt"/>
                <a:cs typeface="Arial Bold" pitchFamily="34" charset="0"/>
              </a:defRPr>
            </a:lvl1pPr>
            <a:lvl2pPr marL="539667" indent="-266659">
              <a:buClr>
                <a:schemeClr val="tx1"/>
              </a:buClr>
              <a:buSzPct val="100000"/>
              <a:buFont typeface="Arial" panose="020B0604020202020204" pitchFamily="34" charset="0"/>
              <a:buChar char="−"/>
              <a:defRPr/>
            </a:lvl2pPr>
            <a:lvl3pPr marL="804740" indent="-263484">
              <a:buClr>
                <a:schemeClr val="tx1"/>
              </a:buClr>
              <a:buSzPct val="100000"/>
              <a:buFont typeface="Wingdings" charset="2"/>
              <a:buChar char="§"/>
              <a:defRPr/>
            </a:lvl3pPr>
            <a:lvl4pPr>
              <a:buClr>
                <a:srgbClr val="0080FF"/>
              </a:buClr>
              <a:buSzPct val="80000"/>
              <a:buFont typeface="Wingdings" charset="2"/>
              <a:buChar char="§"/>
              <a:defRPr/>
            </a:lvl4pPr>
            <a:lvl5pPr>
              <a:buClr>
                <a:srgbClr val="0080FF"/>
              </a:buClr>
              <a:buSzPct val="80000"/>
              <a:buFont typeface="Wingdings" charset="2"/>
              <a:buChar char="§"/>
              <a:defRPr/>
            </a:lvl5pPr>
          </a:lstStyle>
          <a:p>
            <a:pPr lvl="0"/>
            <a:r>
              <a:rPr lang="en-US" dirty="0"/>
              <a:t>Click to edit Master text styles</a:t>
            </a:r>
          </a:p>
          <a:p>
            <a:pPr lvl="1"/>
            <a:r>
              <a:rPr lang="en-US" dirty="0"/>
              <a:t>Sub bullet</a:t>
            </a:r>
          </a:p>
          <a:p>
            <a:pPr lvl="2"/>
            <a:r>
              <a:rPr lang="en-US" dirty="0"/>
              <a:t>Sub bullet</a:t>
            </a:r>
          </a:p>
        </p:txBody>
      </p:sp>
      <p:sp>
        <p:nvSpPr>
          <p:cNvPr id="4"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a:p>
        </p:txBody>
      </p:sp>
    </p:spTree>
    <p:extLst>
      <p:ext uri="{BB962C8B-B14F-4D97-AF65-F5344CB8AC3E}">
        <p14:creationId xmlns:p14="http://schemas.microsoft.com/office/powerpoint/2010/main" val="13423517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a:p>
        </p:txBody>
      </p:sp>
      <p:sp>
        <p:nvSpPr>
          <p:cNvPr id="6" name="Text Placeholder 5"/>
          <p:cNvSpPr>
            <a:spLocks noGrp="1"/>
          </p:cNvSpPr>
          <p:nvPr>
            <p:ph type="body" sz="quarter" idx="10"/>
          </p:nvPr>
        </p:nvSpPr>
        <p:spPr>
          <a:xfrm>
            <a:off x="258489" y="2219099"/>
            <a:ext cx="4140000" cy="4072563"/>
          </a:xfrm>
        </p:spPr>
        <p:txBody>
          <a:bodyPr/>
          <a:lstStyle>
            <a:lvl2pPr marL="457129" indent="-228567">
              <a:buSzPct val="1000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1"/>
          </p:nvPr>
        </p:nvSpPr>
        <p:spPr>
          <a:xfrm>
            <a:off x="4704487" y="2219099"/>
            <a:ext cx="4140000" cy="4072563"/>
          </a:xfr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5B266843-BBEC-0ADF-5C32-917B674BE01D}"/>
              </a:ext>
            </a:extLst>
          </p:cNvPr>
          <p:cNvSpPr>
            <a:spLocks noGrp="1"/>
          </p:cNvSpPr>
          <p:nvPr>
            <p:ph type="title"/>
          </p:nvPr>
        </p:nvSpPr>
        <p:spPr>
          <a:xfrm>
            <a:off x="275435" y="1065698"/>
            <a:ext cx="6716713" cy="742873"/>
          </a:xfrm>
        </p:spPr>
        <p:txBody>
          <a:bodyPr/>
          <a:lstStyle>
            <a:lvl1pPr>
              <a:defRPr sz="2800" b="0" i="0">
                <a:solidFill>
                  <a:srgbClr val="0070C0"/>
                </a:solidFill>
                <a:latin typeface="Arial Bold" pitchFamily="34" charset="0"/>
                <a:cs typeface="Arial Bold" pitchFamily="34" charset="0"/>
              </a:defRPr>
            </a:lvl1pPr>
          </a:lstStyle>
          <a:p>
            <a:r>
              <a:rPr lang="en-US" dirty="0"/>
              <a:t>Click to edit Master title style</a:t>
            </a:r>
            <a:endParaRPr dirty="0"/>
          </a:p>
        </p:txBody>
      </p:sp>
    </p:spTree>
    <p:extLst>
      <p:ext uri="{BB962C8B-B14F-4D97-AF65-F5344CB8AC3E}">
        <p14:creationId xmlns:p14="http://schemas.microsoft.com/office/powerpoint/2010/main" val="21568033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_Text + Image">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a:p>
        </p:txBody>
      </p:sp>
      <p:sp>
        <p:nvSpPr>
          <p:cNvPr id="6" name="Text Placeholder 5"/>
          <p:cNvSpPr>
            <a:spLocks noGrp="1"/>
          </p:cNvSpPr>
          <p:nvPr>
            <p:ph type="body" sz="quarter" idx="10"/>
          </p:nvPr>
        </p:nvSpPr>
        <p:spPr>
          <a:xfrm>
            <a:off x="264973" y="2210453"/>
            <a:ext cx="4140000" cy="4145903"/>
          </a:xfrm>
        </p:spPr>
        <p:txBody>
          <a:bodyPr/>
          <a:lstStyle>
            <a:lvl2pPr marL="457129" indent="-228567">
              <a:buSzPct val="1000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p:txBody>
      </p:sp>
      <p:sp>
        <p:nvSpPr>
          <p:cNvPr id="3" name="Picture Placeholder 2"/>
          <p:cNvSpPr>
            <a:spLocks noGrp="1"/>
          </p:cNvSpPr>
          <p:nvPr>
            <p:ph type="pic" sz="quarter" idx="11"/>
          </p:nvPr>
        </p:nvSpPr>
        <p:spPr>
          <a:xfrm>
            <a:off x="4710971" y="2210452"/>
            <a:ext cx="4140000" cy="4145904"/>
          </a:xfrm>
        </p:spPr>
        <p:txBody>
          <a:bodyPr/>
          <a:lstStyle>
            <a:lvl1pPr marL="0" indent="0">
              <a:buFontTx/>
              <a:buNone/>
              <a:defRPr/>
            </a:lvl1pPr>
          </a:lstStyle>
          <a:p>
            <a:endParaRPr lang="en-GB" dirty="0"/>
          </a:p>
        </p:txBody>
      </p:sp>
      <p:sp>
        <p:nvSpPr>
          <p:cNvPr id="2" name="Title 1">
            <a:extLst>
              <a:ext uri="{FF2B5EF4-FFF2-40B4-BE49-F238E27FC236}">
                <a16:creationId xmlns:a16="http://schemas.microsoft.com/office/drawing/2014/main" id="{66CCF79C-7CEA-DA4A-B4C3-333A0D585FE4}"/>
              </a:ext>
            </a:extLst>
          </p:cNvPr>
          <p:cNvSpPr>
            <a:spLocks noGrp="1"/>
          </p:cNvSpPr>
          <p:nvPr>
            <p:ph type="title"/>
          </p:nvPr>
        </p:nvSpPr>
        <p:spPr>
          <a:xfrm>
            <a:off x="275435" y="1065698"/>
            <a:ext cx="6716713" cy="742873"/>
          </a:xfrm>
        </p:spPr>
        <p:txBody>
          <a:bodyPr/>
          <a:lstStyle>
            <a:lvl1pPr>
              <a:defRPr sz="2800" b="0" i="0">
                <a:solidFill>
                  <a:srgbClr val="0070C0"/>
                </a:solidFill>
                <a:latin typeface="Arial Bold" pitchFamily="34" charset="0"/>
                <a:cs typeface="Arial Bold" pitchFamily="34" charset="0"/>
              </a:defRPr>
            </a:lvl1pPr>
          </a:lstStyle>
          <a:p>
            <a:r>
              <a:rPr lang="en-US" dirty="0"/>
              <a:t>Click to edit Master title style</a:t>
            </a:r>
            <a:endParaRPr dirty="0"/>
          </a:p>
        </p:txBody>
      </p:sp>
    </p:spTree>
    <p:extLst>
      <p:ext uri="{BB962C8B-B14F-4D97-AF65-F5344CB8AC3E}">
        <p14:creationId xmlns:p14="http://schemas.microsoft.com/office/powerpoint/2010/main" val="31186812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a:p>
        </p:txBody>
      </p:sp>
      <p:sp>
        <p:nvSpPr>
          <p:cNvPr id="6" name="Text Placeholder 5"/>
          <p:cNvSpPr>
            <a:spLocks noGrp="1"/>
          </p:cNvSpPr>
          <p:nvPr>
            <p:ph type="body" sz="quarter" idx="10"/>
          </p:nvPr>
        </p:nvSpPr>
        <p:spPr>
          <a:xfrm>
            <a:off x="275434" y="1967837"/>
            <a:ext cx="4140000" cy="1943303"/>
          </a:xfrm>
        </p:spPr>
        <p:txBody>
          <a:bodyPr/>
          <a:lstStyle>
            <a:lvl1pPr>
              <a:spcBef>
                <a:spcPts val="600"/>
              </a:spcBef>
              <a:defRPr sz="1600"/>
            </a:lvl1pPr>
            <a:lvl2pPr marL="457129" indent="-228567">
              <a:spcBef>
                <a:spcPts val="600"/>
              </a:spcBef>
              <a:buSzPct val="100000"/>
              <a:buFont typeface="Arial" panose="020B0604020202020204" pitchFamily="34" charset="0"/>
              <a:buChar char="−"/>
              <a:defRPr sz="1400"/>
            </a:lvl2pPr>
            <a:lvl3pPr>
              <a:spcBef>
                <a:spcPts val="600"/>
              </a:spcBef>
              <a:defRPr sz="1400"/>
            </a:lvl3p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1"/>
          </p:nvPr>
        </p:nvSpPr>
        <p:spPr>
          <a:xfrm>
            <a:off x="4721432" y="1967833"/>
            <a:ext cx="4140000" cy="1920000"/>
          </a:xfrm>
        </p:spPr>
        <p:txBody>
          <a:bodyPr/>
          <a:lstStyle>
            <a:lvl1pPr>
              <a:spcBef>
                <a:spcPts val="600"/>
              </a:spcBef>
              <a:defRPr sz="1600"/>
            </a:lvl1pPr>
            <a:lvl2pPr>
              <a:spcBef>
                <a:spcPts val="600"/>
              </a:spcBef>
              <a:defRPr sz="1400"/>
            </a:lvl2pPr>
            <a:lvl3pPr>
              <a:spcBef>
                <a:spcPts val="600"/>
              </a:spcBef>
              <a:defRPr sz="1400"/>
            </a:lvl3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2"/>
          </p:nvPr>
        </p:nvSpPr>
        <p:spPr>
          <a:xfrm>
            <a:off x="275434" y="4277093"/>
            <a:ext cx="4140000" cy="1943303"/>
          </a:xfrm>
        </p:spPr>
        <p:txBody>
          <a:bodyPr/>
          <a:lstStyle>
            <a:lvl1pPr>
              <a:spcBef>
                <a:spcPts val="600"/>
              </a:spcBef>
              <a:defRPr sz="1600"/>
            </a:lvl1pPr>
            <a:lvl2pPr marL="457129" indent="-228567">
              <a:spcBef>
                <a:spcPts val="600"/>
              </a:spcBef>
              <a:buSzPct val="100000"/>
              <a:buFont typeface="Arial" panose="020B0604020202020204" pitchFamily="34" charset="0"/>
              <a:buChar char="−"/>
              <a:defRPr sz="1400"/>
            </a:lvl2pPr>
            <a:lvl3pPr>
              <a:spcBef>
                <a:spcPts val="600"/>
              </a:spcBef>
              <a:defRPr sz="1400"/>
            </a:lvl3pPr>
          </a:lstStyle>
          <a:p>
            <a:pPr lvl="0"/>
            <a:r>
              <a:rPr lang="en-US" dirty="0"/>
              <a:t>Click to edit Master text styles</a:t>
            </a:r>
          </a:p>
          <a:p>
            <a:pPr lvl="1"/>
            <a:r>
              <a:rPr lang="en-US" dirty="0"/>
              <a:t>Second level</a:t>
            </a:r>
          </a:p>
          <a:p>
            <a:pPr lvl="2"/>
            <a:r>
              <a:rPr lang="en-US" dirty="0"/>
              <a:t>Third level</a:t>
            </a:r>
          </a:p>
        </p:txBody>
      </p:sp>
      <p:sp>
        <p:nvSpPr>
          <p:cNvPr id="9" name="Text Placeholder 7"/>
          <p:cNvSpPr>
            <a:spLocks noGrp="1"/>
          </p:cNvSpPr>
          <p:nvPr>
            <p:ph type="body" sz="quarter" idx="13"/>
          </p:nvPr>
        </p:nvSpPr>
        <p:spPr>
          <a:xfrm>
            <a:off x="4721432" y="4277093"/>
            <a:ext cx="4140000" cy="1943303"/>
          </a:xfrm>
        </p:spPr>
        <p:txBody>
          <a:bodyPr/>
          <a:lstStyle>
            <a:lvl1pPr>
              <a:spcBef>
                <a:spcPts val="600"/>
              </a:spcBef>
              <a:defRPr sz="1600"/>
            </a:lvl1pPr>
            <a:lvl2pPr>
              <a:spcBef>
                <a:spcPts val="600"/>
              </a:spcBef>
              <a:defRPr sz="1400"/>
            </a:lvl2pPr>
            <a:lvl3pPr>
              <a:spcBef>
                <a:spcPts val="600"/>
              </a:spcBef>
              <a:defRPr sz="140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77812927-BB41-0CCB-E53F-52EE9D90F74A}"/>
              </a:ext>
            </a:extLst>
          </p:cNvPr>
          <p:cNvSpPr>
            <a:spLocks noGrp="1"/>
          </p:cNvSpPr>
          <p:nvPr>
            <p:ph type="title"/>
          </p:nvPr>
        </p:nvSpPr>
        <p:spPr>
          <a:xfrm>
            <a:off x="275435" y="1065698"/>
            <a:ext cx="6716713" cy="742873"/>
          </a:xfrm>
        </p:spPr>
        <p:txBody>
          <a:bodyPr/>
          <a:lstStyle>
            <a:lvl1pPr>
              <a:defRPr sz="2800" b="0" i="0">
                <a:solidFill>
                  <a:srgbClr val="0070C0"/>
                </a:solidFill>
                <a:latin typeface="Arial Bold" pitchFamily="34" charset="0"/>
                <a:cs typeface="Arial Bold" pitchFamily="34" charset="0"/>
              </a:defRPr>
            </a:lvl1pPr>
          </a:lstStyle>
          <a:p>
            <a:r>
              <a:rPr lang="en-US" dirty="0"/>
              <a:t>Click to edit Master title style</a:t>
            </a:r>
            <a:endParaRPr dirty="0"/>
          </a:p>
        </p:txBody>
      </p:sp>
    </p:spTree>
    <p:extLst>
      <p:ext uri="{BB962C8B-B14F-4D97-AF65-F5344CB8AC3E}">
        <p14:creationId xmlns:p14="http://schemas.microsoft.com/office/powerpoint/2010/main" val="20286954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a:p>
        </p:txBody>
      </p:sp>
      <p:sp>
        <p:nvSpPr>
          <p:cNvPr id="2" name="Title 1">
            <a:extLst>
              <a:ext uri="{FF2B5EF4-FFF2-40B4-BE49-F238E27FC236}">
                <a16:creationId xmlns:a16="http://schemas.microsoft.com/office/drawing/2014/main" id="{6DF64886-23FB-7E1B-5DEA-0FD485411ABF}"/>
              </a:ext>
            </a:extLst>
          </p:cNvPr>
          <p:cNvSpPr>
            <a:spLocks noGrp="1"/>
          </p:cNvSpPr>
          <p:nvPr>
            <p:ph type="title"/>
          </p:nvPr>
        </p:nvSpPr>
        <p:spPr>
          <a:xfrm>
            <a:off x="275435" y="1065698"/>
            <a:ext cx="6716713" cy="742873"/>
          </a:xfrm>
        </p:spPr>
        <p:txBody>
          <a:bodyPr/>
          <a:lstStyle>
            <a:lvl1pPr>
              <a:defRPr sz="2800" b="0" i="0">
                <a:solidFill>
                  <a:srgbClr val="0070C0"/>
                </a:solidFill>
                <a:latin typeface="Arial Bold" pitchFamily="34" charset="0"/>
                <a:cs typeface="Arial Bold" pitchFamily="34" charset="0"/>
              </a:defRPr>
            </a:lvl1pPr>
          </a:lstStyle>
          <a:p>
            <a:r>
              <a:rPr lang="en-US" dirty="0"/>
              <a:t>Click to edit Master title style</a:t>
            </a:r>
            <a:endParaRPr dirty="0"/>
          </a:p>
        </p:txBody>
      </p:sp>
    </p:spTree>
    <p:extLst>
      <p:ext uri="{BB962C8B-B14F-4D97-AF65-F5344CB8AC3E}">
        <p14:creationId xmlns:p14="http://schemas.microsoft.com/office/powerpoint/2010/main" val="41560770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pic>
        <p:nvPicPr>
          <p:cNvPr id="1026" name="Picture 2" descr="P:\Template redesigns\PowerPoint template\Reflection_Unsplash_Faye Cornis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146" y="1"/>
            <a:ext cx="9144000" cy="68592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376242" y="2971378"/>
            <a:ext cx="4971617" cy="1310045"/>
          </a:xfrm>
        </p:spPr>
        <p:txBody>
          <a:bodyPr anchor="ctr" anchorCtr="0"/>
          <a:lstStyle>
            <a:lvl1pPr marL="0" indent="0">
              <a:buFontTx/>
              <a:buNone/>
              <a:defRPr sz="3600" b="1" baseline="0">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Holding slide</a:t>
            </a:r>
          </a:p>
        </p:txBody>
      </p:sp>
      <p:sp>
        <p:nvSpPr>
          <p:cNvPr id="2" name="TextBox 1">
            <a:extLst>
              <a:ext uri="{FF2B5EF4-FFF2-40B4-BE49-F238E27FC236}">
                <a16:creationId xmlns:a16="http://schemas.microsoft.com/office/drawing/2014/main" id="{CA0DA08D-D732-4AD0-0803-92D58853D796}"/>
              </a:ext>
            </a:extLst>
          </p:cNvPr>
          <p:cNvSpPr txBox="1"/>
          <p:nvPr userDrawn="1"/>
        </p:nvSpPr>
        <p:spPr>
          <a:xfrm>
            <a:off x="1" y="6488669"/>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pic>
        <p:nvPicPr>
          <p:cNvPr id="4" name="Picture 3" descr="A black and white sign with white text&#10;&#10;Description automatically generated">
            <a:extLst>
              <a:ext uri="{FF2B5EF4-FFF2-40B4-BE49-F238E27FC236}">
                <a16:creationId xmlns:a16="http://schemas.microsoft.com/office/drawing/2014/main" id="{1C39D9D9-4E63-AEC2-26B0-69E1426CD8EA}"/>
              </a:ext>
            </a:extLst>
          </p:cNvPr>
          <p:cNvPicPr>
            <a:picLocks noChangeAspect="1"/>
          </p:cNvPicPr>
          <p:nvPr userDrawn="1"/>
        </p:nvPicPr>
        <p:blipFill>
          <a:blip r:embed="rId3"/>
          <a:stretch>
            <a:fillRect/>
          </a:stretch>
        </p:blipFill>
        <p:spPr>
          <a:xfrm>
            <a:off x="220495" y="177101"/>
            <a:ext cx="1724115" cy="756755"/>
          </a:xfrm>
          <a:prstGeom prst="rect">
            <a:avLst/>
          </a:prstGeom>
        </p:spPr>
      </p:pic>
    </p:spTree>
    <p:extLst>
      <p:ext uri="{BB962C8B-B14F-4D97-AF65-F5344CB8AC3E}">
        <p14:creationId xmlns:p14="http://schemas.microsoft.com/office/powerpoint/2010/main" val="40577413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ffee break slide">
    <p:spTree>
      <p:nvGrpSpPr>
        <p:cNvPr id="1" name=""/>
        <p:cNvGrpSpPr/>
        <p:nvPr/>
      </p:nvGrpSpPr>
      <p:grpSpPr>
        <a:xfrm>
          <a:off x="0" y="0"/>
          <a:ext cx="0" cy="0"/>
          <a:chOff x="0" y="0"/>
          <a:chExt cx="0" cy="0"/>
        </a:xfrm>
      </p:grpSpPr>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100"/>
          </a:p>
        </p:txBody>
      </p:sp>
      <p:sp>
        <p:nvSpPr>
          <p:cNvPr id="11" name="Text Placeholder 10"/>
          <p:cNvSpPr>
            <a:spLocks noGrp="1"/>
          </p:cNvSpPr>
          <p:nvPr>
            <p:ph type="body" sz="quarter" idx="10"/>
          </p:nvPr>
        </p:nvSpPr>
        <p:spPr>
          <a:xfrm>
            <a:off x="376242" y="2971378"/>
            <a:ext cx="4971617" cy="1310045"/>
          </a:xfrm>
        </p:spPr>
        <p:txBody>
          <a:bodyPr anchor="ctr" anchorCtr="0"/>
          <a:lstStyle>
            <a:lvl1pPr marL="0" indent="0">
              <a:buFontTx/>
              <a:buNone/>
              <a:defRPr sz="3600" b="1" baseline="0">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endParaRPr lang="en-US" dirty="0"/>
          </a:p>
        </p:txBody>
      </p:sp>
      <p:pic>
        <p:nvPicPr>
          <p:cNvPr id="9" name="Picture 2" descr="P:\Template redesigns\PowerPoint template\Coffee break2.jpg"/>
          <p:cNvPicPr preferRelativeResize="0">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5094001" y="1137600"/>
            <a:ext cx="3734251" cy="4977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E6B790-249F-2884-65C8-BFF082A0538D}"/>
              </a:ext>
            </a:extLst>
          </p:cNvPr>
          <p:cNvSpPr txBox="1"/>
          <p:nvPr userDrawn="1"/>
        </p:nvSpPr>
        <p:spPr>
          <a:xfrm>
            <a:off x="1" y="6488669"/>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pic>
        <p:nvPicPr>
          <p:cNvPr id="3" name="Picture 2" descr="A black and white sign with white text&#10;&#10;Description automatically generated">
            <a:extLst>
              <a:ext uri="{FF2B5EF4-FFF2-40B4-BE49-F238E27FC236}">
                <a16:creationId xmlns:a16="http://schemas.microsoft.com/office/drawing/2014/main" id="{A8E8DA8E-A8AB-EF05-34A0-FD5EEE1C77E3}"/>
              </a:ext>
            </a:extLst>
          </p:cNvPr>
          <p:cNvPicPr>
            <a:picLocks noChangeAspect="1"/>
          </p:cNvPicPr>
          <p:nvPr userDrawn="1"/>
        </p:nvPicPr>
        <p:blipFill>
          <a:blip r:embed="rId3"/>
          <a:stretch>
            <a:fillRect/>
          </a:stretch>
        </p:blipFill>
        <p:spPr>
          <a:xfrm>
            <a:off x="220495" y="177101"/>
            <a:ext cx="1724115" cy="756755"/>
          </a:xfrm>
          <a:prstGeom prst="rect">
            <a:avLst/>
          </a:prstGeom>
        </p:spPr>
      </p:pic>
    </p:spTree>
    <p:extLst>
      <p:ext uri="{BB962C8B-B14F-4D97-AF65-F5344CB8AC3E}">
        <p14:creationId xmlns:p14="http://schemas.microsoft.com/office/powerpoint/2010/main" val="11496509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 break slide">
    <p:spTree>
      <p:nvGrpSpPr>
        <p:cNvPr id="1" name=""/>
        <p:cNvGrpSpPr/>
        <p:nvPr/>
      </p:nvGrpSpPr>
      <p:grpSpPr>
        <a:xfrm>
          <a:off x="0" y="0"/>
          <a:ext cx="0" cy="0"/>
          <a:chOff x="0" y="0"/>
          <a:chExt cx="0" cy="0"/>
        </a:xfrm>
      </p:grpSpPr>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800"/>
          </a:p>
        </p:txBody>
      </p:sp>
      <p:sp>
        <p:nvSpPr>
          <p:cNvPr id="11" name="Text Placeholder 10"/>
          <p:cNvSpPr>
            <a:spLocks noGrp="1"/>
          </p:cNvSpPr>
          <p:nvPr>
            <p:ph type="body" sz="quarter" idx="10"/>
          </p:nvPr>
        </p:nvSpPr>
        <p:spPr>
          <a:xfrm>
            <a:off x="376242" y="2971378"/>
            <a:ext cx="4971617" cy="1310045"/>
          </a:xfrm>
        </p:spPr>
        <p:txBody>
          <a:bodyPr anchor="ctr" anchorCtr="0"/>
          <a:lstStyle>
            <a:lvl1pPr marL="0" indent="0">
              <a:buFontTx/>
              <a:buNone/>
              <a:defRPr sz="3600" b="1" baseline="0">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endParaRPr lang="en-US" dirty="0"/>
          </a:p>
        </p:txBody>
      </p:sp>
      <p:pic>
        <p:nvPicPr>
          <p:cNvPr id="1026" name="Picture 2" descr="P:\Templates\PowerPoint template\Support files\Tea break slide image_Unsplash.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213" r="17120"/>
          <a:stretch/>
        </p:blipFill>
        <p:spPr bwMode="auto">
          <a:xfrm>
            <a:off x="5094000" y="1137600"/>
            <a:ext cx="3733200" cy="4977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2FA3BA-20E9-7678-D79A-9BF992BE8ADE}"/>
              </a:ext>
            </a:extLst>
          </p:cNvPr>
          <p:cNvSpPr txBox="1"/>
          <p:nvPr userDrawn="1"/>
        </p:nvSpPr>
        <p:spPr>
          <a:xfrm>
            <a:off x="1" y="6488669"/>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pic>
        <p:nvPicPr>
          <p:cNvPr id="3" name="Picture 2" descr="A black and white sign with white text&#10;&#10;Description automatically generated">
            <a:extLst>
              <a:ext uri="{FF2B5EF4-FFF2-40B4-BE49-F238E27FC236}">
                <a16:creationId xmlns:a16="http://schemas.microsoft.com/office/drawing/2014/main" id="{3EEEDA1E-2E80-D21F-F453-DE980BCCAFC6}"/>
              </a:ext>
            </a:extLst>
          </p:cNvPr>
          <p:cNvPicPr>
            <a:picLocks noChangeAspect="1"/>
          </p:cNvPicPr>
          <p:nvPr userDrawn="1"/>
        </p:nvPicPr>
        <p:blipFill>
          <a:blip r:embed="rId3"/>
          <a:stretch>
            <a:fillRect/>
          </a:stretch>
        </p:blipFill>
        <p:spPr>
          <a:xfrm>
            <a:off x="220495" y="177101"/>
            <a:ext cx="1724115" cy="756755"/>
          </a:xfrm>
          <a:prstGeom prst="rect">
            <a:avLst/>
          </a:prstGeom>
        </p:spPr>
      </p:pic>
    </p:spTree>
    <p:extLst>
      <p:ext uri="{BB962C8B-B14F-4D97-AF65-F5344CB8AC3E}">
        <p14:creationId xmlns:p14="http://schemas.microsoft.com/office/powerpoint/2010/main" val="41590666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a break slide">
    <p:spTree>
      <p:nvGrpSpPr>
        <p:cNvPr id="1" name=""/>
        <p:cNvGrpSpPr/>
        <p:nvPr/>
      </p:nvGrpSpPr>
      <p:grpSpPr>
        <a:xfrm>
          <a:off x="0" y="0"/>
          <a:ext cx="0" cy="0"/>
          <a:chOff x="0" y="0"/>
          <a:chExt cx="0" cy="0"/>
        </a:xfrm>
      </p:grpSpPr>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800"/>
          </a:p>
        </p:txBody>
      </p:sp>
      <p:sp>
        <p:nvSpPr>
          <p:cNvPr id="11" name="Text Placeholder 10"/>
          <p:cNvSpPr>
            <a:spLocks noGrp="1"/>
          </p:cNvSpPr>
          <p:nvPr>
            <p:ph type="body" sz="quarter" idx="10"/>
          </p:nvPr>
        </p:nvSpPr>
        <p:spPr>
          <a:xfrm>
            <a:off x="376242" y="2971378"/>
            <a:ext cx="4971617" cy="1310045"/>
          </a:xfrm>
        </p:spPr>
        <p:txBody>
          <a:bodyPr anchor="ctr" anchorCtr="0"/>
          <a:lstStyle>
            <a:lvl1pPr marL="0" indent="0">
              <a:buFontTx/>
              <a:buNone/>
              <a:defRPr sz="3600" b="1" baseline="0">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endParaRPr lang="en-US" dirty="0"/>
          </a:p>
        </p:txBody>
      </p:sp>
      <p:pic>
        <p:nvPicPr>
          <p:cNvPr id="2051" name="Picture 3" descr="P:\Templates\PowerPoint template\Support files\Time for a break slide.jfif"/>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506" t="19224" r="16973" b="27560"/>
          <a:stretch/>
        </p:blipFill>
        <p:spPr bwMode="auto">
          <a:xfrm>
            <a:off x="5094000" y="1137600"/>
            <a:ext cx="3733200" cy="4977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14EDA1-038F-429A-DFF8-3FF75CAFB83C}"/>
              </a:ext>
            </a:extLst>
          </p:cNvPr>
          <p:cNvSpPr txBox="1"/>
          <p:nvPr userDrawn="1"/>
        </p:nvSpPr>
        <p:spPr>
          <a:xfrm>
            <a:off x="1" y="6488669"/>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pic>
        <p:nvPicPr>
          <p:cNvPr id="3" name="Picture 2" descr="A black and white sign with white text&#10;&#10;Description automatically generated">
            <a:extLst>
              <a:ext uri="{FF2B5EF4-FFF2-40B4-BE49-F238E27FC236}">
                <a16:creationId xmlns:a16="http://schemas.microsoft.com/office/drawing/2014/main" id="{88481D26-9D0B-C8B4-07D3-E3453C3BB95F}"/>
              </a:ext>
            </a:extLst>
          </p:cNvPr>
          <p:cNvPicPr>
            <a:picLocks noChangeAspect="1"/>
          </p:cNvPicPr>
          <p:nvPr userDrawn="1"/>
        </p:nvPicPr>
        <p:blipFill>
          <a:blip r:embed="rId3"/>
          <a:stretch>
            <a:fillRect/>
          </a:stretch>
        </p:blipFill>
        <p:spPr>
          <a:xfrm>
            <a:off x="220495" y="177101"/>
            <a:ext cx="1724115" cy="756755"/>
          </a:xfrm>
          <a:prstGeom prst="rect">
            <a:avLst/>
          </a:prstGeom>
        </p:spPr>
      </p:pic>
    </p:spTree>
    <p:extLst>
      <p:ext uri="{BB962C8B-B14F-4D97-AF65-F5344CB8AC3E}">
        <p14:creationId xmlns:p14="http://schemas.microsoft.com/office/powerpoint/2010/main" val="83217513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ny questions slide">
    <p:spTree>
      <p:nvGrpSpPr>
        <p:cNvPr id="1" name=""/>
        <p:cNvGrpSpPr/>
        <p:nvPr/>
      </p:nvGrpSpPr>
      <p:grpSpPr>
        <a:xfrm>
          <a:off x="0" y="0"/>
          <a:ext cx="0" cy="0"/>
          <a:chOff x="0" y="0"/>
          <a:chExt cx="0" cy="0"/>
        </a:xfrm>
      </p:grpSpPr>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800"/>
          </a:p>
        </p:txBody>
      </p:sp>
      <p:sp>
        <p:nvSpPr>
          <p:cNvPr id="11" name="Text Placeholder 10"/>
          <p:cNvSpPr>
            <a:spLocks noGrp="1"/>
          </p:cNvSpPr>
          <p:nvPr>
            <p:ph type="body" sz="quarter" idx="10" hasCustomPrompt="1"/>
          </p:nvPr>
        </p:nvSpPr>
        <p:spPr>
          <a:xfrm>
            <a:off x="376242" y="2970639"/>
            <a:ext cx="4971617" cy="1310400"/>
          </a:xfrm>
        </p:spPr>
        <p:txBody>
          <a:bodyPr anchor="ctr" anchorCtr="0"/>
          <a:lstStyle>
            <a:lvl1pPr marL="0" indent="0">
              <a:buFontTx/>
              <a:buNone/>
              <a:defRPr sz="3600" b="1" baseline="0">
                <a:solidFill>
                  <a:schemeClr val="bg1"/>
                </a:solidFill>
              </a:defRPr>
            </a:lvl1pPr>
            <a:lvl2pPr marL="228567" indent="0">
              <a:buFontTx/>
              <a:buNone/>
              <a:defRPr/>
            </a:lvl2pPr>
            <a:lvl3pPr marL="457129" indent="0">
              <a:buFontTx/>
              <a:buNone/>
              <a:defRPr/>
            </a:lvl3pPr>
            <a:lvl4pPr marL="685695" indent="0">
              <a:buFontTx/>
              <a:buNone/>
              <a:defRPr/>
            </a:lvl4pPr>
            <a:lvl5pPr marL="914259" indent="0">
              <a:buFontTx/>
              <a:buNone/>
              <a:defRPr/>
            </a:lvl5pPr>
          </a:lstStyle>
          <a:p>
            <a:pPr lvl="0"/>
            <a:r>
              <a:rPr lang="en-US" dirty="0"/>
              <a:t>Any questions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94001" y="1137601"/>
            <a:ext cx="3732359" cy="49764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CC667BD7-F458-858B-0446-06134C7D41FE}"/>
              </a:ext>
            </a:extLst>
          </p:cNvPr>
          <p:cNvSpPr txBox="1"/>
          <p:nvPr userDrawn="1"/>
        </p:nvSpPr>
        <p:spPr>
          <a:xfrm>
            <a:off x="1" y="6488669"/>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pic>
        <p:nvPicPr>
          <p:cNvPr id="3" name="Picture 2" descr="A black and white sign with white text&#10;&#10;Description automatically generated">
            <a:extLst>
              <a:ext uri="{FF2B5EF4-FFF2-40B4-BE49-F238E27FC236}">
                <a16:creationId xmlns:a16="http://schemas.microsoft.com/office/drawing/2014/main" id="{F24B6172-8F39-F857-54B5-65347ABAE604}"/>
              </a:ext>
            </a:extLst>
          </p:cNvPr>
          <p:cNvPicPr>
            <a:picLocks noChangeAspect="1"/>
          </p:cNvPicPr>
          <p:nvPr userDrawn="1"/>
        </p:nvPicPr>
        <p:blipFill>
          <a:blip r:embed="rId3"/>
          <a:stretch>
            <a:fillRect/>
          </a:stretch>
        </p:blipFill>
        <p:spPr>
          <a:xfrm>
            <a:off x="220495" y="177101"/>
            <a:ext cx="1724115" cy="756755"/>
          </a:xfrm>
          <a:prstGeom prst="rect">
            <a:avLst/>
          </a:prstGeom>
        </p:spPr>
      </p:pic>
    </p:spTree>
    <p:extLst>
      <p:ext uri="{BB962C8B-B14F-4D97-AF65-F5344CB8AC3E}">
        <p14:creationId xmlns:p14="http://schemas.microsoft.com/office/powerpoint/2010/main" val="2339458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433" y="274638"/>
            <a:ext cx="8229600" cy="1143000"/>
          </a:xfrm>
          <a:prstGeom prst="rect">
            <a:avLst/>
          </a:prstGeom>
        </p:spPr>
        <p:txBody>
          <a:bodyPr/>
          <a:lstStyle>
            <a:lvl1pPr algn="r">
              <a:defRPr sz="2800" b="1">
                <a:solidFill>
                  <a:srgbClr val="050032"/>
                </a:solidFill>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1"/>
            <a:ext cx="8229600" cy="4323103"/>
          </a:xfrm>
          <a:prstGeom prst="rect">
            <a:avLst/>
          </a:prstGeom>
        </p:spPr>
        <p:txBody>
          <a:bodyPr/>
          <a:lstStyle>
            <a:lvl1pPr>
              <a:lnSpc>
                <a:spcPct val="90000"/>
              </a:lnSpc>
              <a:buClr>
                <a:srgbClr val="CCA11B"/>
              </a:buClr>
              <a:defRPr sz="2400">
                <a:solidFill>
                  <a:srgbClr val="050032"/>
                </a:solidFill>
              </a:defRPr>
            </a:lvl1pPr>
            <a:lvl2pPr>
              <a:buClr>
                <a:srgbClr val="CCA11B"/>
              </a:buClr>
              <a:defRPr sz="2000">
                <a:solidFill>
                  <a:srgbClr val="050032"/>
                </a:solidFill>
              </a:defRPr>
            </a:lvl2pPr>
            <a:lvl3pPr>
              <a:buClr>
                <a:srgbClr val="CCA11B"/>
              </a:buClr>
              <a:defRPr sz="1800">
                <a:solidFill>
                  <a:srgbClr val="050032"/>
                </a:solidFill>
              </a:defRPr>
            </a:lvl3pPr>
            <a:lvl4pPr>
              <a:buClr>
                <a:srgbClr val="CCA11B"/>
              </a:buClr>
              <a:defRPr sz="1800">
                <a:solidFill>
                  <a:srgbClr val="050032"/>
                </a:solidFill>
              </a:defRPr>
            </a:lvl4pPr>
            <a:lvl5pPr>
              <a:buClr>
                <a:srgbClr val="CCA11B"/>
              </a:buClr>
              <a:defRPr sz="1600">
                <a:solidFill>
                  <a:srgbClr val="05003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55322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a:p>
        </p:txBody>
      </p:sp>
    </p:spTree>
    <p:extLst>
      <p:ext uri="{BB962C8B-B14F-4D97-AF65-F5344CB8AC3E}">
        <p14:creationId xmlns:p14="http://schemas.microsoft.com/office/powerpoint/2010/main" val="26820025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800"/>
          </a:p>
        </p:txBody>
      </p:sp>
      <p:sp>
        <p:nvSpPr>
          <p:cNvPr id="2" name="TextBox 1">
            <a:extLst>
              <a:ext uri="{FF2B5EF4-FFF2-40B4-BE49-F238E27FC236}">
                <a16:creationId xmlns:a16="http://schemas.microsoft.com/office/drawing/2014/main" id="{C6E0836F-FA75-F618-E672-94FEA7A971AC}"/>
              </a:ext>
            </a:extLst>
          </p:cNvPr>
          <p:cNvSpPr txBox="1"/>
          <p:nvPr userDrawn="1"/>
        </p:nvSpPr>
        <p:spPr>
          <a:xfrm>
            <a:off x="1" y="6488669"/>
            <a:ext cx="4011039" cy="276999"/>
          </a:xfrm>
          <a:prstGeom prst="rect">
            <a:avLst/>
          </a:prstGeom>
          <a:noFill/>
        </p:spPr>
        <p:txBody>
          <a:bodyPr wrap="square">
            <a:spAutoFit/>
          </a:bodyPr>
          <a:lstStyle/>
          <a:p>
            <a:pPr lvl="0"/>
            <a:r>
              <a:rPr lang="en-US" sz="1200" dirty="0">
                <a:solidFill>
                  <a:schemeClr val="bg1"/>
                </a:solidFill>
              </a:rPr>
              <a:t>Striving to provide the best care by the best people</a:t>
            </a:r>
          </a:p>
        </p:txBody>
      </p:sp>
      <p:pic>
        <p:nvPicPr>
          <p:cNvPr id="3" name="Picture 2" descr="A black and white sign with white text&#10;&#10;Description automatically generated">
            <a:extLst>
              <a:ext uri="{FF2B5EF4-FFF2-40B4-BE49-F238E27FC236}">
                <a16:creationId xmlns:a16="http://schemas.microsoft.com/office/drawing/2014/main" id="{51D66C40-F34D-ABF9-B07B-4B1EB675E8A7}"/>
              </a:ext>
            </a:extLst>
          </p:cNvPr>
          <p:cNvPicPr>
            <a:picLocks noChangeAspect="1"/>
          </p:cNvPicPr>
          <p:nvPr userDrawn="1"/>
        </p:nvPicPr>
        <p:blipFill>
          <a:blip r:embed="rId2"/>
          <a:stretch>
            <a:fillRect/>
          </a:stretch>
        </p:blipFill>
        <p:spPr>
          <a:xfrm>
            <a:off x="220495" y="177101"/>
            <a:ext cx="1724115" cy="756755"/>
          </a:xfrm>
          <a:prstGeom prst="rect">
            <a:avLst/>
          </a:prstGeom>
        </p:spPr>
      </p:pic>
    </p:spTree>
    <p:extLst>
      <p:ext uri="{BB962C8B-B14F-4D97-AF65-F5344CB8AC3E}">
        <p14:creationId xmlns:p14="http://schemas.microsoft.com/office/powerpoint/2010/main" val="1813038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56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E4B9-E84B-8F22-D4E5-ED80D0336A0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EE36B7A-FD92-BE5C-ABEC-085C38019A8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2858427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C7BB-179A-53C5-FB89-FD5097DF5B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AA4958-B82A-2C8D-FC7F-9F22672AB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44811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08FA4-888D-36F3-904D-B25CE6350705}"/>
              </a:ext>
            </a:extLst>
          </p:cNvPr>
          <p:cNvSpPr/>
          <p:nvPr userDrawn="1"/>
        </p:nvSpPr>
        <p:spPr>
          <a:xfrm>
            <a:off x="0" y="4841066"/>
            <a:ext cx="9144000" cy="1002469"/>
          </a:xfrm>
          <a:prstGeom prst="rect">
            <a:avLst/>
          </a:prstGeom>
          <a:solidFill>
            <a:srgbClr val="01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a:extLst>
              <a:ext uri="{FF2B5EF4-FFF2-40B4-BE49-F238E27FC236}">
                <a16:creationId xmlns:a16="http://schemas.microsoft.com/office/drawing/2014/main" id="{726A1656-8287-5A83-021C-A03ED1E6706D}"/>
              </a:ext>
            </a:extLst>
          </p:cNvPr>
          <p:cNvSpPr/>
          <p:nvPr userDrawn="1"/>
        </p:nvSpPr>
        <p:spPr>
          <a:xfrm>
            <a:off x="0" y="2027004"/>
            <a:ext cx="9144000" cy="2855718"/>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BEF31C72-74DF-60CB-EF8F-6AB1291E07A1}"/>
              </a:ext>
            </a:extLst>
          </p:cNvPr>
          <p:cNvSpPr txBox="1"/>
          <p:nvPr userDrawn="1"/>
        </p:nvSpPr>
        <p:spPr>
          <a:xfrm>
            <a:off x="320341" y="938975"/>
            <a:ext cx="8071478" cy="600164"/>
          </a:xfrm>
          <a:prstGeom prst="rect">
            <a:avLst/>
          </a:prstGeom>
          <a:noFill/>
        </p:spPr>
        <p:txBody>
          <a:bodyPr wrap="square">
            <a:spAutoFit/>
          </a:bodyPr>
          <a:lstStyle/>
          <a:p>
            <a:r>
              <a:rPr lang="en-GB" sz="3300" b="1" dirty="0">
                <a:solidFill>
                  <a:srgbClr val="002060"/>
                </a:solidFill>
                <a:latin typeface="Arial" panose="020B0604020202020204" pitchFamily="34" charset="0"/>
                <a:cs typeface="Arial" panose="020B0604020202020204" pitchFamily="34" charset="0"/>
              </a:rPr>
              <a:t>NELFT Quality Improvement Services</a:t>
            </a:r>
            <a:endParaRPr lang="en-GB" sz="3300" dirty="0"/>
          </a:p>
        </p:txBody>
      </p:sp>
      <p:sp>
        <p:nvSpPr>
          <p:cNvPr id="9" name="TextBox 8">
            <a:extLst>
              <a:ext uri="{FF2B5EF4-FFF2-40B4-BE49-F238E27FC236}">
                <a16:creationId xmlns:a16="http://schemas.microsoft.com/office/drawing/2014/main" id="{B1EFB548-A42A-55CE-B7EC-B9477A7B034E}"/>
              </a:ext>
            </a:extLst>
          </p:cNvPr>
          <p:cNvSpPr txBox="1"/>
          <p:nvPr userDrawn="1"/>
        </p:nvSpPr>
        <p:spPr>
          <a:xfrm>
            <a:off x="320341" y="5093104"/>
            <a:ext cx="8658923" cy="369332"/>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Welcome, colleagues!</a:t>
            </a:r>
            <a:endParaRPr lang="en-GB" sz="1800" dirty="0">
              <a:solidFill>
                <a:schemeClr val="bg1"/>
              </a:solidFill>
            </a:endParaRPr>
          </a:p>
        </p:txBody>
      </p:sp>
      <p:pic>
        <p:nvPicPr>
          <p:cNvPr id="10" name="Picture 2" descr="The Twitter rules: safety, privacy, authenticity, and more">
            <a:extLst>
              <a:ext uri="{FF2B5EF4-FFF2-40B4-BE49-F238E27FC236}">
                <a16:creationId xmlns:a16="http://schemas.microsoft.com/office/drawing/2014/main" id="{62D9AD83-0A9F-AFE3-8021-B157A1BDCE8E}"/>
              </a:ext>
            </a:extLst>
          </p:cNvPr>
          <p:cNvPicPr>
            <a:picLocks noChangeAspect="1" noChangeArrowheads="1"/>
          </p:cNvPicPr>
          <p:nvPr userDrawn="1"/>
        </p:nvPicPr>
        <p:blipFill>
          <a:blip r:embed="rId3">
            <a:biLevel thresh="75000"/>
            <a:extLst>
              <a:ext uri="{28A0092B-C50C-407E-A947-70E740481C1C}">
                <a14:useLocalDpi xmlns:a14="http://schemas.microsoft.com/office/drawing/2010/main" val="0"/>
              </a:ext>
            </a:extLst>
          </a:blip>
          <a:srcRect/>
          <a:stretch>
            <a:fillRect/>
          </a:stretch>
        </p:blipFill>
        <p:spPr bwMode="auto">
          <a:xfrm>
            <a:off x="1427199" y="5977540"/>
            <a:ext cx="303750" cy="4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with solid fill">
            <a:extLst>
              <a:ext uri="{FF2B5EF4-FFF2-40B4-BE49-F238E27FC236}">
                <a16:creationId xmlns:a16="http://schemas.microsoft.com/office/drawing/2014/main" id="{F64E951C-78D0-834D-DE01-A8C465EF01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3081" y="5992464"/>
            <a:ext cx="303750" cy="405000"/>
          </a:xfrm>
          <a:prstGeom prst="rect">
            <a:avLst/>
          </a:prstGeom>
        </p:spPr>
      </p:pic>
      <p:sp>
        <p:nvSpPr>
          <p:cNvPr id="12" name="TextBox 11">
            <a:extLst>
              <a:ext uri="{FF2B5EF4-FFF2-40B4-BE49-F238E27FC236}">
                <a16:creationId xmlns:a16="http://schemas.microsoft.com/office/drawing/2014/main" id="{79B59308-675A-0476-688E-AEA23C3FE8DC}"/>
              </a:ext>
            </a:extLst>
          </p:cNvPr>
          <p:cNvSpPr txBox="1"/>
          <p:nvPr userDrawn="1"/>
        </p:nvSpPr>
        <p:spPr>
          <a:xfrm>
            <a:off x="1653995" y="6076165"/>
            <a:ext cx="810454" cy="196208"/>
          </a:xfrm>
          <a:prstGeom prst="rect">
            <a:avLst/>
          </a:prstGeom>
          <a:noFill/>
        </p:spPr>
        <p:txBody>
          <a:bodyPr wrap="square" rtlCol="0">
            <a:spAutoFit/>
          </a:bodyPr>
          <a:lstStyle/>
          <a:p>
            <a:r>
              <a:rPr lang="en-GB" sz="675" b="1" u="sng"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@nelftqi</a:t>
            </a:r>
            <a:r>
              <a:rPr lang="en-GB" sz="675" b="1" u="sng"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86C4FB8A-C949-B0FB-BDA5-E5ABA6E43DB0}"/>
              </a:ext>
            </a:extLst>
          </p:cNvPr>
          <p:cNvSpPr txBox="1"/>
          <p:nvPr userDrawn="1"/>
        </p:nvSpPr>
        <p:spPr>
          <a:xfrm>
            <a:off x="2615815" y="6091089"/>
            <a:ext cx="2462600" cy="196208"/>
          </a:xfrm>
          <a:prstGeom prst="rect">
            <a:avLst/>
          </a:prstGeom>
          <a:noFill/>
        </p:spPr>
        <p:txBody>
          <a:bodyPr wrap="square" rtlCol="0">
            <a:spAutoFit/>
          </a:bodyPr>
          <a:lstStyle/>
          <a:p>
            <a:r>
              <a:rPr lang="en-GB" sz="675" b="1"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www.nelft.nhs.uk/quality-improvement</a:t>
            </a:r>
            <a:endParaRPr lang="en-GB" sz="675" b="1" dirty="0">
              <a:latin typeface="Arial" panose="020B0604020202020204" pitchFamily="34" charset="0"/>
              <a:cs typeface="Arial" panose="020B0604020202020204" pitchFamily="34" charset="0"/>
            </a:endParaRPr>
          </a:p>
        </p:txBody>
      </p:sp>
      <p:pic>
        <p:nvPicPr>
          <p:cNvPr id="14" name="Graphic 13" descr="Envelope with solid fill">
            <a:extLst>
              <a:ext uri="{FF2B5EF4-FFF2-40B4-BE49-F238E27FC236}">
                <a16:creationId xmlns:a16="http://schemas.microsoft.com/office/drawing/2014/main" id="{92F4CDEC-5E07-00A3-C0D8-0759CF11166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1693" y="5992464"/>
            <a:ext cx="303750" cy="405000"/>
          </a:xfrm>
          <a:prstGeom prst="rect">
            <a:avLst/>
          </a:prstGeom>
        </p:spPr>
      </p:pic>
      <p:sp>
        <p:nvSpPr>
          <p:cNvPr id="15" name="TextBox 14">
            <a:extLst>
              <a:ext uri="{FF2B5EF4-FFF2-40B4-BE49-F238E27FC236}">
                <a16:creationId xmlns:a16="http://schemas.microsoft.com/office/drawing/2014/main" id="{8DB77655-8B6C-4B48-8266-37C8D801A13F}"/>
              </a:ext>
            </a:extLst>
          </p:cNvPr>
          <p:cNvSpPr txBox="1"/>
          <p:nvPr userDrawn="1"/>
        </p:nvSpPr>
        <p:spPr>
          <a:xfrm>
            <a:off x="4783780" y="6091089"/>
            <a:ext cx="829505" cy="196208"/>
          </a:xfrm>
          <a:prstGeom prst="rect">
            <a:avLst/>
          </a:prstGeom>
          <a:noFill/>
        </p:spPr>
        <p:txBody>
          <a:bodyPr wrap="square" rtlCol="0">
            <a:spAutoFit/>
          </a:bodyPr>
          <a:lstStyle/>
          <a:p>
            <a:r>
              <a:rPr lang="en-GB" sz="675" b="1"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qi@nelft.nhs.uk</a:t>
            </a:r>
            <a:endParaRPr lang="en-GB" sz="675" b="1" dirty="0">
              <a:latin typeface="Arial" panose="020B0604020202020204" pitchFamily="34" charset="0"/>
              <a:cs typeface="Arial" panose="020B0604020202020204" pitchFamily="34" charset="0"/>
            </a:endParaRPr>
          </a:p>
        </p:txBody>
      </p:sp>
      <p:pic>
        <p:nvPicPr>
          <p:cNvPr id="16" name="Graphic 15" descr="Newspaper with solid fill">
            <a:extLst>
              <a:ext uri="{FF2B5EF4-FFF2-40B4-BE49-F238E27FC236}">
                <a16:creationId xmlns:a16="http://schemas.microsoft.com/office/drawing/2014/main" id="{C66227C9-1A3D-1F88-BEE5-F793005C5A22}"/>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04441" y="5992464"/>
            <a:ext cx="303750" cy="405000"/>
          </a:xfrm>
          <a:prstGeom prst="rect">
            <a:avLst/>
          </a:prstGeom>
        </p:spPr>
      </p:pic>
      <p:sp>
        <p:nvSpPr>
          <p:cNvPr id="17" name="TextBox 16">
            <a:extLst>
              <a:ext uri="{FF2B5EF4-FFF2-40B4-BE49-F238E27FC236}">
                <a16:creationId xmlns:a16="http://schemas.microsoft.com/office/drawing/2014/main" id="{D2CF339F-69E9-A6E8-D0EB-068822BFB5DC}"/>
              </a:ext>
            </a:extLst>
          </p:cNvPr>
          <p:cNvSpPr txBox="1"/>
          <p:nvPr userDrawn="1"/>
        </p:nvSpPr>
        <p:spPr>
          <a:xfrm>
            <a:off x="6000353" y="6079288"/>
            <a:ext cx="1740943" cy="196208"/>
          </a:xfrm>
          <a:prstGeom prst="rect">
            <a:avLst/>
          </a:prstGeom>
          <a:noFill/>
        </p:spPr>
        <p:txBody>
          <a:bodyPr wrap="square" rtlCol="0">
            <a:spAutoFit/>
          </a:bodyPr>
          <a:lstStyle/>
          <a:p>
            <a:r>
              <a:rPr lang="en-GB" sz="675" b="1" dirty="0">
                <a:latin typeface="Arial" panose="020B0604020202020204" pitchFamily="34" charset="0"/>
                <a:cs typeface="Arial" panose="020B0604020202020204" pitchFamily="34" charset="0"/>
              </a:rPr>
              <a:t>Subscribe </a:t>
            </a:r>
            <a:r>
              <a:rPr lang="en-GB" sz="675" b="1"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here</a:t>
            </a:r>
            <a:r>
              <a:rPr lang="en-GB" sz="675" b="1" dirty="0">
                <a:latin typeface="Arial" panose="020B0604020202020204" pitchFamily="34" charset="0"/>
                <a:cs typeface="Arial" panose="020B0604020202020204" pitchFamily="34" charset="0"/>
              </a:rPr>
              <a:t> to our newsletter!</a:t>
            </a:r>
          </a:p>
        </p:txBody>
      </p:sp>
      <p:sp>
        <p:nvSpPr>
          <p:cNvPr id="18" name="TextBox 17">
            <a:extLst>
              <a:ext uri="{FF2B5EF4-FFF2-40B4-BE49-F238E27FC236}">
                <a16:creationId xmlns:a16="http://schemas.microsoft.com/office/drawing/2014/main" id="{B06E0CDE-83B8-A205-EA0C-EBABC3618A12}"/>
              </a:ext>
            </a:extLst>
          </p:cNvPr>
          <p:cNvSpPr txBox="1"/>
          <p:nvPr userDrawn="1"/>
        </p:nvSpPr>
        <p:spPr>
          <a:xfrm>
            <a:off x="497237" y="6053082"/>
            <a:ext cx="1382000" cy="213585"/>
          </a:xfrm>
          <a:prstGeom prst="rect">
            <a:avLst/>
          </a:prstGeom>
          <a:noFill/>
        </p:spPr>
        <p:txBody>
          <a:bodyPr wrap="square" rtlCol="0">
            <a:spAutoFit/>
          </a:bodyPr>
          <a:lstStyle/>
          <a:p>
            <a:r>
              <a:rPr lang="en-GB" sz="788" b="1" dirty="0">
                <a:latin typeface="Arial" panose="020B0604020202020204" pitchFamily="34" charset="0"/>
                <a:cs typeface="Arial" panose="020B0604020202020204" pitchFamily="34" charset="0"/>
              </a:rPr>
              <a:t>Connect with us!</a:t>
            </a:r>
          </a:p>
        </p:txBody>
      </p:sp>
      <p:grpSp>
        <p:nvGrpSpPr>
          <p:cNvPr id="19" name="Group 18">
            <a:extLst>
              <a:ext uri="{FF2B5EF4-FFF2-40B4-BE49-F238E27FC236}">
                <a16:creationId xmlns:a16="http://schemas.microsoft.com/office/drawing/2014/main" id="{505BA4A5-9145-6AD9-1454-EE62BF0EA16B}"/>
              </a:ext>
            </a:extLst>
          </p:cNvPr>
          <p:cNvGrpSpPr/>
          <p:nvPr userDrawn="1"/>
        </p:nvGrpSpPr>
        <p:grpSpPr>
          <a:xfrm>
            <a:off x="0" y="1816645"/>
            <a:ext cx="9144000" cy="231258"/>
            <a:chOff x="4283968" y="6381328"/>
            <a:chExt cx="1440160" cy="288032"/>
          </a:xfrm>
        </p:grpSpPr>
        <p:sp>
          <p:nvSpPr>
            <p:cNvPr id="20" name="Rectangle 19">
              <a:extLst>
                <a:ext uri="{FF2B5EF4-FFF2-40B4-BE49-F238E27FC236}">
                  <a16:creationId xmlns:a16="http://schemas.microsoft.com/office/drawing/2014/main" id="{23121B08-D632-A493-C861-8832E111EAB7}"/>
                </a:ext>
              </a:extLst>
            </p:cNvPr>
            <p:cNvSpPr/>
            <p:nvPr/>
          </p:nvSpPr>
          <p:spPr>
            <a:xfrm>
              <a:off x="4283968" y="6381328"/>
              <a:ext cx="288032" cy="288032"/>
            </a:xfrm>
            <a:prstGeom prst="rect">
              <a:avLst/>
            </a:prstGeom>
            <a:solidFill>
              <a:srgbClr val="7CB6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1F846E97-649E-E795-F443-EA3E777E02FA}"/>
                </a:ext>
              </a:extLst>
            </p:cNvPr>
            <p:cNvSpPr/>
            <p:nvPr/>
          </p:nvSpPr>
          <p:spPr>
            <a:xfrm>
              <a:off x="4572000" y="6381328"/>
              <a:ext cx="288032" cy="288032"/>
            </a:xfrm>
            <a:prstGeom prst="rect">
              <a:avLst/>
            </a:prstGeom>
            <a:solidFill>
              <a:srgbClr val="FC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2" name="Rectangle 21">
              <a:extLst>
                <a:ext uri="{FF2B5EF4-FFF2-40B4-BE49-F238E27FC236}">
                  <a16:creationId xmlns:a16="http://schemas.microsoft.com/office/drawing/2014/main" id="{2263FF44-64C7-7001-2C93-CA75A07B6E9F}"/>
                </a:ext>
              </a:extLst>
            </p:cNvPr>
            <p:cNvSpPr/>
            <p:nvPr/>
          </p:nvSpPr>
          <p:spPr>
            <a:xfrm>
              <a:off x="4860032" y="6381328"/>
              <a:ext cx="288032" cy="288032"/>
            </a:xfrm>
            <a:prstGeom prst="rect">
              <a:avLst/>
            </a:prstGeom>
            <a:solidFill>
              <a:srgbClr val="F393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3" name="Rectangle 22">
              <a:extLst>
                <a:ext uri="{FF2B5EF4-FFF2-40B4-BE49-F238E27FC236}">
                  <a16:creationId xmlns:a16="http://schemas.microsoft.com/office/drawing/2014/main" id="{27C03FB7-5B69-FF42-4FE8-16991CC8EDF8}"/>
                </a:ext>
              </a:extLst>
            </p:cNvPr>
            <p:cNvSpPr/>
            <p:nvPr/>
          </p:nvSpPr>
          <p:spPr>
            <a:xfrm>
              <a:off x="5148064" y="6381328"/>
              <a:ext cx="288032" cy="288032"/>
            </a:xfrm>
            <a:prstGeom prst="rect">
              <a:avLst/>
            </a:prstGeom>
            <a:solidFill>
              <a:srgbClr val="CD2A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4" name="Rectangle 23">
              <a:extLst>
                <a:ext uri="{FF2B5EF4-FFF2-40B4-BE49-F238E27FC236}">
                  <a16:creationId xmlns:a16="http://schemas.microsoft.com/office/drawing/2014/main" id="{C1B2E9F8-183A-EBD6-7DC4-2099313F774F}"/>
                </a:ext>
              </a:extLst>
            </p:cNvPr>
            <p:cNvSpPr/>
            <p:nvPr/>
          </p:nvSpPr>
          <p:spPr>
            <a:xfrm>
              <a:off x="5436096" y="6381328"/>
              <a:ext cx="288032" cy="288032"/>
            </a:xfrm>
            <a:prstGeom prst="rect">
              <a:avLst/>
            </a:prstGeom>
            <a:solidFill>
              <a:srgbClr val="016B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27" name="Text Placeholder 26">
            <a:extLst>
              <a:ext uri="{FF2B5EF4-FFF2-40B4-BE49-F238E27FC236}">
                <a16:creationId xmlns:a16="http://schemas.microsoft.com/office/drawing/2014/main" id="{27CDB2C5-BE59-8B8A-97C1-7D8F94C4265B}"/>
              </a:ext>
            </a:extLst>
          </p:cNvPr>
          <p:cNvSpPr>
            <a:spLocks noGrp="1"/>
          </p:cNvSpPr>
          <p:nvPr>
            <p:ph type="body" sz="quarter" idx="10" hasCustomPrompt="1"/>
          </p:nvPr>
        </p:nvSpPr>
        <p:spPr>
          <a:xfrm>
            <a:off x="409954" y="2931513"/>
            <a:ext cx="6694885" cy="1173162"/>
          </a:xfrm>
        </p:spPr>
        <p:txBody>
          <a:bodyPr>
            <a:normAutofit/>
          </a:bodyPr>
          <a:lstStyle>
            <a:lvl1pPr marL="0" indent="0">
              <a:buNone/>
              <a:defRPr sz="3000" b="1">
                <a:solidFill>
                  <a:schemeClr val="bg1"/>
                </a:solidFill>
              </a:defRPr>
            </a:lvl1pPr>
          </a:lstStyle>
          <a:p>
            <a:pPr lvl="0"/>
            <a:r>
              <a:rPr lang="en-GB" dirty="0"/>
              <a:t>Presentation Name</a:t>
            </a:r>
          </a:p>
        </p:txBody>
      </p:sp>
    </p:spTree>
    <p:extLst>
      <p:ext uri="{BB962C8B-B14F-4D97-AF65-F5344CB8AC3E}">
        <p14:creationId xmlns:p14="http://schemas.microsoft.com/office/powerpoint/2010/main" val="3136206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divider -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 y="432"/>
            <a:ext cx="9142857" cy="6857143"/>
          </a:xfrm>
          <a:prstGeom prst="rect">
            <a:avLst/>
          </a:prstGeom>
        </p:spPr>
      </p:pic>
      <p:sp>
        <p:nvSpPr>
          <p:cNvPr id="11" name="Text Placeholder 10"/>
          <p:cNvSpPr>
            <a:spLocks noGrp="1"/>
          </p:cNvSpPr>
          <p:nvPr>
            <p:ph type="body" sz="quarter" idx="10" hasCustomPrompt="1"/>
          </p:nvPr>
        </p:nvSpPr>
        <p:spPr>
          <a:xfrm>
            <a:off x="4582800" y="2356801"/>
            <a:ext cx="4275138" cy="1196517"/>
          </a:xfrm>
        </p:spPr>
        <p:txBody>
          <a:bodyPr anchor="ctr" anchorCtr="0"/>
          <a:lstStyle>
            <a:lvl1pPr marL="0" indent="0">
              <a:buFontTx/>
              <a:buNone/>
              <a:defRPr sz="3200" b="1" baseline="0">
                <a:solidFill>
                  <a:srgbClr val="003087"/>
                </a:solidFill>
              </a:defRPr>
            </a:lvl1pPr>
            <a:lvl2pPr marL="228561" indent="0">
              <a:buFontTx/>
              <a:buNone/>
              <a:defRPr/>
            </a:lvl2pPr>
            <a:lvl3pPr marL="457118" indent="0">
              <a:buFontTx/>
              <a:buNone/>
              <a:defRPr/>
            </a:lvl3pPr>
            <a:lvl4pPr marL="685678" indent="0">
              <a:buFontTx/>
              <a:buNone/>
              <a:defRPr/>
            </a:lvl4pPr>
            <a:lvl5pPr marL="914237" indent="0">
              <a:buFontTx/>
              <a:buNone/>
              <a:defRPr/>
            </a:lvl5pPr>
          </a:lstStyle>
          <a:p>
            <a:pPr lvl="0"/>
            <a:r>
              <a:rPr lang="en-US" dirty="0"/>
              <a:t>Section Name</a:t>
            </a:r>
          </a:p>
        </p:txBody>
      </p:sp>
      <p:sp>
        <p:nvSpPr>
          <p:cNvPr id="15" name="Text Placeholder 14"/>
          <p:cNvSpPr>
            <a:spLocks noGrp="1"/>
          </p:cNvSpPr>
          <p:nvPr>
            <p:ph type="body" sz="quarter" idx="11" hasCustomPrompt="1"/>
          </p:nvPr>
        </p:nvSpPr>
        <p:spPr>
          <a:xfrm>
            <a:off x="4582800" y="3542400"/>
            <a:ext cx="4275138" cy="10244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ctr" anchorCtr="0" compatLnSpc="1">
            <a:prstTxWarp prst="textNoShape">
              <a:avLst/>
            </a:prstTxWarp>
          </a:bodyPr>
          <a:lstStyle>
            <a:lvl1pPr marL="228561" indent="-228561" algn="l">
              <a:buFontTx/>
              <a:buNone/>
              <a:defRPr lang="en-US" sz="2600" b="1" smtClean="0">
                <a:solidFill>
                  <a:srgbClr val="005EB8"/>
                </a:solidFill>
              </a:defRPr>
            </a:lvl1pPr>
            <a:lvl2pPr>
              <a:defRPr lang="en-US" smtClean="0"/>
            </a:lvl2pPr>
            <a:lvl3pPr>
              <a:defRPr lang="en-US" smtClean="0"/>
            </a:lvl3pPr>
            <a:lvl4pPr>
              <a:defRPr lang="en-US" smtClean="0"/>
            </a:lvl4pPr>
            <a:lvl5pPr>
              <a:defRPr lang="en-GB"/>
            </a:lvl5pPr>
          </a:lstStyle>
          <a:p>
            <a:pPr marL="0" lvl="0" indent="0"/>
            <a:r>
              <a:rPr lang="en-US" dirty="0"/>
              <a:t>Sub-title</a:t>
            </a:r>
            <a:endParaRPr lang="en-GB"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8" name="Picture 2"/>
          <p:cNvPicPr>
            <a:picLocks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0" y="1"/>
            <a:ext cx="4249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654" y="6418642"/>
            <a:ext cx="2401888" cy="4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Text&#10;&#10;Description automatically generated">
            <a:extLst>
              <a:ext uri="{FF2B5EF4-FFF2-40B4-BE49-F238E27FC236}">
                <a16:creationId xmlns:a16="http://schemas.microsoft.com/office/drawing/2014/main" id="{353ABB97-9A61-CB35-583A-71623255931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3540768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ffee break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 y="2060"/>
            <a:ext cx="9142857" cy="6857143"/>
          </a:xfrm>
          <a:prstGeom prst="rect">
            <a:avLst/>
          </a:prstGeom>
        </p:spPr>
      </p:pic>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350"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9" name="Picture 2" descr="P:\Template redesigns\PowerPoint template\Coffee break2.jpg"/>
          <p:cNvPicPr preferRelativeResize="0">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5094001" y="1137600"/>
            <a:ext cx="3734251" cy="4977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56D4186-6CD3-8ACA-EECB-D17B249F4340}"/>
              </a:ext>
            </a:extLst>
          </p:cNvPr>
          <p:cNvSpPr txBox="1"/>
          <p:nvPr userDrawn="1"/>
        </p:nvSpPr>
        <p:spPr>
          <a:xfrm>
            <a:off x="426328" y="3073111"/>
            <a:ext cx="8658923" cy="600164"/>
          </a:xfrm>
          <a:prstGeom prst="rect">
            <a:avLst/>
          </a:prstGeom>
          <a:noFill/>
        </p:spPr>
        <p:txBody>
          <a:bodyPr wrap="square">
            <a:spAutoFit/>
          </a:bodyPr>
          <a:lstStyle/>
          <a:p>
            <a:r>
              <a:rPr lang="en-GB" sz="3300" b="1" dirty="0">
                <a:solidFill>
                  <a:schemeClr val="bg1"/>
                </a:solidFill>
                <a:latin typeface="Arial" panose="020B0604020202020204" pitchFamily="34" charset="0"/>
                <a:cs typeface="Arial" panose="020B0604020202020204" pitchFamily="34" charset="0"/>
              </a:rPr>
              <a:t>Break</a:t>
            </a:r>
            <a:endParaRPr lang="en-GB" sz="330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118ADFCA-8FFB-9AC1-C196-9B67AD9FA8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3682547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a break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 y="2060"/>
            <a:ext cx="9142857" cy="6857143"/>
          </a:xfrm>
          <a:prstGeom prst="rect">
            <a:avLst/>
          </a:prstGeom>
        </p:spPr>
      </p:pic>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35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2051" name="Picture 3" descr="P:\Templates\PowerPoint template\Support files\Time for a break slide.jfif"/>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6506" t="19224" r="16973" b="27560"/>
          <a:stretch/>
        </p:blipFill>
        <p:spPr bwMode="auto">
          <a:xfrm>
            <a:off x="5094000" y="1137600"/>
            <a:ext cx="3733200" cy="4977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8" descr="A fork and spoon on a plate&#10;&#10;Description automatically generated with medium confidence">
            <a:extLst>
              <a:ext uri="{FF2B5EF4-FFF2-40B4-BE49-F238E27FC236}">
                <a16:creationId xmlns:a16="http://schemas.microsoft.com/office/drawing/2014/main" id="{BB20ADAA-6FDD-C284-D16A-68B1FFE1D6EA}"/>
              </a:ext>
            </a:extLst>
          </p:cNvPr>
          <p:cNvPicPr>
            <a:picLocks noChangeAspect="1"/>
          </p:cNvPicPr>
          <p:nvPr userDrawn="1"/>
        </p:nvPicPr>
        <p:blipFill>
          <a:blip r:embed="rId5"/>
          <a:stretch>
            <a:fillRect/>
          </a:stretch>
        </p:blipFill>
        <p:spPr>
          <a:xfrm>
            <a:off x="5058054" y="1052736"/>
            <a:ext cx="3834426" cy="5112568"/>
          </a:xfrm>
          <a:prstGeom prst="ellipse">
            <a:avLst/>
          </a:prstGeom>
        </p:spPr>
      </p:pic>
      <p:sp>
        <p:nvSpPr>
          <p:cNvPr id="12" name="TextBox 11">
            <a:extLst>
              <a:ext uri="{FF2B5EF4-FFF2-40B4-BE49-F238E27FC236}">
                <a16:creationId xmlns:a16="http://schemas.microsoft.com/office/drawing/2014/main" id="{AF4350C3-AC6E-10DF-DF7B-F0965F983594}"/>
              </a:ext>
            </a:extLst>
          </p:cNvPr>
          <p:cNvSpPr txBox="1"/>
          <p:nvPr userDrawn="1"/>
        </p:nvSpPr>
        <p:spPr>
          <a:xfrm>
            <a:off x="426328" y="3073111"/>
            <a:ext cx="8658923" cy="600164"/>
          </a:xfrm>
          <a:prstGeom prst="rect">
            <a:avLst/>
          </a:prstGeom>
          <a:noFill/>
        </p:spPr>
        <p:txBody>
          <a:bodyPr wrap="square">
            <a:spAutoFit/>
          </a:bodyPr>
          <a:lstStyle/>
          <a:p>
            <a:r>
              <a:rPr lang="en-GB" sz="3300" b="1" dirty="0">
                <a:solidFill>
                  <a:schemeClr val="bg1"/>
                </a:solidFill>
                <a:latin typeface="Arial" panose="020B0604020202020204" pitchFamily="34" charset="0"/>
                <a:cs typeface="Arial" panose="020B0604020202020204" pitchFamily="34" charset="0"/>
              </a:rPr>
              <a:t>Lunch Break</a:t>
            </a:r>
            <a:endParaRPr lang="en-GB" sz="330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8BDF58E3-E05A-E40B-3991-0C59A9B9C1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3728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Any questions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 y="2060"/>
            <a:ext cx="9142857" cy="6857143"/>
          </a:xfrm>
          <a:prstGeom prst="rect">
            <a:avLst/>
          </a:prstGeom>
        </p:spPr>
      </p:pic>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35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094001" y="1137601"/>
            <a:ext cx="3732359" cy="49764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868C5135-6103-EF80-CB0F-F35BAABA243B}"/>
              </a:ext>
            </a:extLst>
          </p:cNvPr>
          <p:cNvSpPr txBox="1"/>
          <p:nvPr userDrawn="1"/>
        </p:nvSpPr>
        <p:spPr>
          <a:xfrm>
            <a:off x="483931" y="2705725"/>
            <a:ext cx="8658923" cy="1107996"/>
          </a:xfrm>
          <a:prstGeom prst="rect">
            <a:avLst/>
          </a:prstGeom>
          <a:noFill/>
        </p:spPr>
        <p:txBody>
          <a:bodyPr wrap="square">
            <a:spAutoFit/>
          </a:bodyPr>
          <a:lstStyle/>
          <a:p>
            <a:r>
              <a:rPr lang="en-GB" sz="3300" b="1" dirty="0">
                <a:solidFill>
                  <a:schemeClr val="bg1"/>
                </a:solidFill>
                <a:latin typeface="Arial" panose="020B0604020202020204" pitchFamily="34" charset="0"/>
                <a:cs typeface="Arial" panose="020B0604020202020204" pitchFamily="34" charset="0"/>
              </a:rPr>
              <a:t>Any question </a:t>
            </a:r>
          </a:p>
          <a:p>
            <a:r>
              <a:rPr lang="en-GB" sz="3300" b="1" dirty="0">
                <a:solidFill>
                  <a:schemeClr val="bg1"/>
                </a:solidFill>
                <a:latin typeface="Arial" panose="020B0604020202020204" pitchFamily="34" charset="0"/>
                <a:cs typeface="Arial" panose="020B0604020202020204" pitchFamily="34" charset="0"/>
              </a:rPr>
              <a:t>or comments?</a:t>
            </a:r>
            <a:endParaRPr lang="en-GB" sz="330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273887C4-C790-182B-1B42-CD62924B0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2609938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7707" y="274638"/>
            <a:ext cx="8229600" cy="1143000"/>
          </a:xfrm>
          <a:prstGeom prst="rect">
            <a:avLst/>
          </a:prstGeom>
        </p:spPr>
        <p:txBody>
          <a:bodyPr/>
          <a:lstStyle>
            <a:lvl1pPr algn="r">
              <a:defRPr sz="2800" b="1">
                <a:solidFill>
                  <a:srgbClr val="050032"/>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2"/>
            <a:ext cx="3135001" cy="4525963"/>
          </a:xfrm>
          <a:prstGeom prst="rect">
            <a:avLst/>
          </a:prstGeom>
        </p:spPr>
        <p:txBody>
          <a:bodyPr/>
          <a:lstStyle>
            <a:lvl1pPr>
              <a:buClr>
                <a:srgbClr val="CCA11B"/>
              </a:buClr>
              <a:defRPr sz="2200">
                <a:solidFill>
                  <a:srgbClr val="050032"/>
                </a:solidFill>
              </a:defRPr>
            </a:lvl1pPr>
            <a:lvl2pPr>
              <a:buClr>
                <a:srgbClr val="CCA11B"/>
              </a:buClr>
              <a:defRPr sz="1800">
                <a:solidFill>
                  <a:srgbClr val="05003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p:txBody>
      </p:sp>
      <p:sp>
        <p:nvSpPr>
          <p:cNvPr id="4" name="Content Placeholder 3"/>
          <p:cNvSpPr>
            <a:spLocks noGrp="1"/>
          </p:cNvSpPr>
          <p:nvPr>
            <p:ph sz="half" idx="2" hasCustomPrompt="1"/>
          </p:nvPr>
        </p:nvSpPr>
        <p:spPr>
          <a:xfrm>
            <a:off x="3838632" y="1600202"/>
            <a:ext cx="4848168" cy="4525963"/>
          </a:xfrm>
          <a:prstGeom prst="rect">
            <a:avLst/>
          </a:prstGeom>
        </p:spPr>
        <p:txBody>
          <a:bodyPr/>
          <a:lstStyle>
            <a:lvl1pPr marL="0" indent="0">
              <a:buNone/>
              <a:defRPr sz="2800">
                <a:solidFill>
                  <a:srgbClr val="050032"/>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Graphs/charts/images here</a:t>
            </a:r>
          </a:p>
        </p:txBody>
      </p:sp>
    </p:spTree>
    <p:extLst>
      <p:ext uri="{BB962C8B-B14F-4D97-AF65-F5344CB8AC3E}">
        <p14:creationId xmlns:p14="http://schemas.microsoft.com/office/powerpoint/2010/main" val="3758686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7106209-80B1-D53D-06B2-F969A53AB258}"/>
              </a:ext>
            </a:extLst>
          </p:cNvPr>
          <p:cNvSpPr>
            <a:spLocks noGrp="1"/>
          </p:cNvSpPr>
          <p:nvPr>
            <p:ph type="dt" sz="half" idx="10"/>
          </p:nvPr>
        </p:nvSpPr>
        <p:spPr>
          <a:xfrm>
            <a:off x="628650" y="6356351"/>
            <a:ext cx="2057400" cy="365125"/>
          </a:xfrm>
          <a:prstGeom prst="rect">
            <a:avLst/>
          </a:prstGeom>
        </p:spPr>
        <p:txBody>
          <a:bodyPr/>
          <a:lstStyle/>
          <a:p>
            <a:fld id="{34EFDCA4-1D77-4220-AB28-EC8CC105EC78}" type="datetimeFigureOut">
              <a:rPr lang="en-GB" smtClean="0"/>
              <a:t>06/06/2025</a:t>
            </a:fld>
            <a:endParaRPr lang="en-GB"/>
          </a:p>
        </p:txBody>
      </p:sp>
      <p:sp>
        <p:nvSpPr>
          <p:cNvPr id="4" name="Footer Placeholder 3">
            <a:extLst>
              <a:ext uri="{FF2B5EF4-FFF2-40B4-BE49-F238E27FC236}">
                <a16:creationId xmlns:a16="http://schemas.microsoft.com/office/drawing/2014/main" id="{FACAC142-28B8-791E-93FD-5B8F3628A9B4}"/>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1CC70701-9F4D-421C-A248-99E291EA2387}"/>
              </a:ext>
            </a:extLst>
          </p:cNvPr>
          <p:cNvSpPr>
            <a:spLocks noGrp="1"/>
          </p:cNvSpPr>
          <p:nvPr>
            <p:ph type="sldNum" sz="quarter" idx="12"/>
          </p:nvPr>
        </p:nvSpPr>
        <p:spPr>
          <a:xfrm>
            <a:off x="6457950" y="6356351"/>
            <a:ext cx="2057400" cy="365125"/>
          </a:xfrm>
          <a:prstGeom prst="rect">
            <a:avLst/>
          </a:prstGeom>
        </p:spPr>
        <p:txBody>
          <a:bodyPr/>
          <a:lstStyle/>
          <a:p>
            <a:fld id="{F79F8919-D5B3-42D7-845E-AFC281C3C8B8}" type="slidenum">
              <a:rPr lang="en-GB" smtClean="0"/>
              <a:t>‹#›</a:t>
            </a:fld>
            <a:endParaRPr lang="en-GB"/>
          </a:p>
        </p:txBody>
      </p:sp>
      <p:sp>
        <p:nvSpPr>
          <p:cNvPr id="6" name="Rectangle 5">
            <a:extLst>
              <a:ext uri="{FF2B5EF4-FFF2-40B4-BE49-F238E27FC236}">
                <a16:creationId xmlns:a16="http://schemas.microsoft.com/office/drawing/2014/main" id="{136B2615-E174-AA1D-3BDF-091EB3613557}"/>
              </a:ext>
            </a:extLst>
          </p:cNvPr>
          <p:cNvSpPr/>
          <p:nvPr userDrawn="1"/>
        </p:nvSpPr>
        <p:spPr>
          <a:xfrm>
            <a:off x="0" y="0"/>
            <a:ext cx="3247222" cy="6858000"/>
          </a:xfrm>
          <a:prstGeom prst="rect">
            <a:avLst/>
          </a:prstGeom>
          <a:solidFill>
            <a:srgbClr val="F49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3">
            <a:extLst>
              <a:ext uri="{FF2B5EF4-FFF2-40B4-BE49-F238E27FC236}">
                <a16:creationId xmlns:a16="http://schemas.microsoft.com/office/drawing/2014/main" id="{49832DCD-BA00-02FE-B516-CB2A8C3484CD}"/>
              </a:ext>
            </a:extLst>
          </p:cNvPr>
          <p:cNvSpPr txBox="1">
            <a:spLocks/>
          </p:cNvSpPr>
          <p:nvPr userDrawn="1"/>
        </p:nvSpPr>
        <p:spPr bwMode="auto">
          <a:xfrm>
            <a:off x="1537540" y="135992"/>
            <a:ext cx="1728192" cy="152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600" b="0" i="0" kern="1200">
                <a:solidFill>
                  <a:schemeClr val="tx1"/>
                </a:solidFill>
                <a:latin typeface="Arial Bold" pitchFamily="34" charset="0"/>
                <a:ea typeface="Arial Bold" pitchFamily="34" charset="0"/>
                <a:cs typeface="Arial Bold" pitchFamily="34" charset="0"/>
              </a:defRPr>
            </a:lvl1pPr>
            <a:lvl2pPr algn="l" rtl="0" eaLnBrk="1" fontAlgn="base" hangingPunct="1">
              <a:spcBef>
                <a:spcPct val="0"/>
              </a:spcBef>
              <a:spcAft>
                <a:spcPct val="0"/>
              </a:spcAft>
              <a:defRPr sz="3600">
                <a:solidFill>
                  <a:srgbClr val="000000"/>
                </a:solidFill>
                <a:latin typeface="Arial Bold"/>
                <a:ea typeface="Arial Bold"/>
                <a:cs typeface="Arial Bold"/>
              </a:defRPr>
            </a:lvl2pPr>
            <a:lvl3pPr algn="l" rtl="0" eaLnBrk="1" fontAlgn="base" hangingPunct="1">
              <a:spcBef>
                <a:spcPct val="0"/>
              </a:spcBef>
              <a:spcAft>
                <a:spcPct val="0"/>
              </a:spcAft>
              <a:defRPr sz="3600">
                <a:solidFill>
                  <a:srgbClr val="000000"/>
                </a:solidFill>
                <a:latin typeface="Arial Bold"/>
                <a:ea typeface="Arial Bold"/>
                <a:cs typeface="Arial Bold"/>
              </a:defRPr>
            </a:lvl3pPr>
            <a:lvl4pPr algn="l" rtl="0" eaLnBrk="1" fontAlgn="base" hangingPunct="1">
              <a:spcBef>
                <a:spcPct val="0"/>
              </a:spcBef>
              <a:spcAft>
                <a:spcPct val="0"/>
              </a:spcAft>
              <a:defRPr sz="3600">
                <a:solidFill>
                  <a:srgbClr val="000000"/>
                </a:solidFill>
                <a:latin typeface="Arial Bold"/>
                <a:ea typeface="Arial Bold"/>
                <a:cs typeface="Arial Bold"/>
              </a:defRPr>
            </a:lvl4pPr>
            <a:lvl5pPr algn="l" rtl="0" eaLnBrk="1" fontAlgn="base" hangingPunct="1">
              <a:spcBef>
                <a:spcPct val="0"/>
              </a:spcBef>
              <a:spcAft>
                <a:spcPct val="0"/>
              </a:spcAft>
              <a:defRPr sz="3600">
                <a:solidFill>
                  <a:srgbClr val="000000"/>
                </a:solidFill>
                <a:latin typeface="Arial Bold"/>
                <a:ea typeface="Arial Bold"/>
                <a:cs typeface="Arial Bold"/>
              </a:defRPr>
            </a:lvl5pPr>
            <a:lvl6pPr marL="457200" algn="l" rtl="0" eaLnBrk="1" fontAlgn="base" hangingPunct="1">
              <a:spcBef>
                <a:spcPct val="0"/>
              </a:spcBef>
              <a:spcAft>
                <a:spcPct val="0"/>
              </a:spcAft>
              <a:defRPr sz="3600">
                <a:solidFill>
                  <a:srgbClr val="000000"/>
                </a:solidFill>
                <a:latin typeface="Arial Bold"/>
                <a:ea typeface="Arial Bold"/>
                <a:cs typeface="Arial Bold"/>
              </a:defRPr>
            </a:lvl6pPr>
            <a:lvl7pPr marL="914400" algn="l" rtl="0" eaLnBrk="1" fontAlgn="base" hangingPunct="1">
              <a:spcBef>
                <a:spcPct val="0"/>
              </a:spcBef>
              <a:spcAft>
                <a:spcPct val="0"/>
              </a:spcAft>
              <a:defRPr sz="3600">
                <a:solidFill>
                  <a:srgbClr val="000000"/>
                </a:solidFill>
                <a:latin typeface="Arial Bold"/>
                <a:ea typeface="Arial Bold"/>
                <a:cs typeface="Arial Bold"/>
              </a:defRPr>
            </a:lvl7pPr>
            <a:lvl8pPr marL="1371600" algn="l" rtl="0" eaLnBrk="1" fontAlgn="base" hangingPunct="1">
              <a:spcBef>
                <a:spcPct val="0"/>
              </a:spcBef>
              <a:spcAft>
                <a:spcPct val="0"/>
              </a:spcAft>
              <a:defRPr sz="3600">
                <a:solidFill>
                  <a:srgbClr val="000000"/>
                </a:solidFill>
                <a:latin typeface="Arial Bold"/>
                <a:ea typeface="Arial Bold"/>
                <a:cs typeface="Arial Bold"/>
              </a:defRPr>
            </a:lvl8pPr>
            <a:lvl9pPr marL="1828800" algn="l" rtl="0" eaLnBrk="1" fontAlgn="base" hangingPunct="1">
              <a:spcBef>
                <a:spcPct val="0"/>
              </a:spcBef>
              <a:spcAft>
                <a:spcPct val="0"/>
              </a:spcAft>
              <a:defRPr sz="3600">
                <a:solidFill>
                  <a:srgbClr val="000000"/>
                </a:solidFill>
                <a:latin typeface="Arial Bold"/>
                <a:ea typeface="Arial Bold"/>
                <a:cs typeface="Arial Bold"/>
              </a:defRPr>
            </a:lvl9pPr>
          </a:lstStyle>
          <a:p>
            <a:pPr defTabSz="685800"/>
            <a:r>
              <a:rPr lang="en-GB" sz="25800" dirty="0">
                <a:solidFill>
                  <a:schemeClr val="bg1"/>
                </a:solidFill>
                <a:latin typeface="Elephant Pro" panose="020B0604020202020204" pitchFamily="2" charset="0"/>
              </a:rPr>
              <a:t>“</a:t>
            </a:r>
          </a:p>
        </p:txBody>
      </p:sp>
      <p:pic>
        <p:nvPicPr>
          <p:cNvPr id="10" name="Picture 9">
            <a:extLst>
              <a:ext uri="{FF2B5EF4-FFF2-40B4-BE49-F238E27FC236}">
                <a16:creationId xmlns:a16="http://schemas.microsoft.com/office/drawing/2014/main" id="{362A9090-FE57-D39D-E10B-16A2294913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8510" y="6432698"/>
            <a:ext cx="2318506" cy="380678"/>
          </a:xfrm>
          <a:prstGeom prst="rect">
            <a:avLst/>
          </a:prstGeom>
        </p:spPr>
      </p:pic>
      <p:sp>
        <p:nvSpPr>
          <p:cNvPr id="15" name="Text Placeholder 14">
            <a:extLst>
              <a:ext uri="{FF2B5EF4-FFF2-40B4-BE49-F238E27FC236}">
                <a16:creationId xmlns:a16="http://schemas.microsoft.com/office/drawing/2014/main" id="{8AAF801F-1DC2-B719-093A-73084F32EE52}"/>
              </a:ext>
            </a:extLst>
          </p:cNvPr>
          <p:cNvSpPr>
            <a:spLocks noGrp="1"/>
          </p:cNvSpPr>
          <p:nvPr>
            <p:ph type="body" sz="quarter" idx="13" hasCustomPrompt="1"/>
          </p:nvPr>
        </p:nvSpPr>
        <p:spPr>
          <a:xfrm>
            <a:off x="3802856" y="1655763"/>
            <a:ext cx="4039791" cy="3173412"/>
          </a:xfrm>
        </p:spPr>
        <p:txBody>
          <a:bodyPr>
            <a:normAutofit/>
          </a:bodyPr>
          <a:lstStyle>
            <a:lvl1pPr marL="0" indent="0">
              <a:buNone/>
              <a:defRPr sz="2700" b="1">
                <a:solidFill>
                  <a:srgbClr val="005EB8"/>
                </a:solidFill>
              </a:defRPr>
            </a:lvl1pPr>
          </a:lstStyle>
          <a:p>
            <a:pPr lvl="0"/>
            <a:r>
              <a:rPr lang="en-GB" dirty="0"/>
              <a:t>Insert quote…</a:t>
            </a:r>
          </a:p>
        </p:txBody>
      </p:sp>
      <p:sp>
        <p:nvSpPr>
          <p:cNvPr id="16" name="Text Placeholder 14">
            <a:extLst>
              <a:ext uri="{FF2B5EF4-FFF2-40B4-BE49-F238E27FC236}">
                <a16:creationId xmlns:a16="http://schemas.microsoft.com/office/drawing/2014/main" id="{EBD71D4E-AF3F-B677-576F-EED65F967382}"/>
              </a:ext>
            </a:extLst>
          </p:cNvPr>
          <p:cNvSpPr>
            <a:spLocks noGrp="1"/>
          </p:cNvSpPr>
          <p:nvPr>
            <p:ph type="body" sz="quarter" idx="14" hasCustomPrompt="1"/>
          </p:nvPr>
        </p:nvSpPr>
        <p:spPr>
          <a:xfrm>
            <a:off x="6514222" y="5596036"/>
            <a:ext cx="2446043" cy="685125"/>
          </a:xfrm>
        </p:spPr>
        <p:txBody>
          <a:bodyPr>
            <a:normAutofit/>
          </a:bodyPr>
          <a:lstStyle>
            <a:lvl1pPr marL="0" indent="0" algn="r">
              <a:buNone/>
              <a:defRPr sz="2100" b="1">
                <a:solidFill>
                  <a:srgbClr val="ED8B00"/>
                </a:solidFill>
              </a:defRPr>
            </a:lvl1pPr>
          </a:lstStyle>
          <a:p>
            <a:pPr lvl="0"/>
            <a:r>
              <a:rPr lang="en-GB" dirty="0"/>
              <a:t>Insert person</a:t>
            </a:r>
          </a:p>
        </p:txBody>
      </p:sp>
      <p:pic>
        <p:nvPicPr>
          <p:cNvPr id="7" name="Picture 6" descr="Text&#10;&#10;Description automatically generated">
            <a:extLst>
              <a:ext uri="{FF2B5EF4-FFF2-40B4-BE49-F238E27FC236}">
                <a16:creationId xmlns:a16="http://schemas.microsoft.com/office/drawing/2014/main" id="{48543411-1780-3ECA-5BF2-7C0BDBC4FC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964693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Section divider -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 y="432"/>
            <a:ext cx="9142857" cy="6857143"/>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8" name="Picture 2"/>
          <p:cNvPicPr>
            <a:picLocks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0" y="1"/>
            <a:ext cx="4249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654" y="6418642"/>
            <a:ext cx="2401888" cy="4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a:extLst>
              <a:ext uri="{FF2B5EF4-FFF2-40B4-BE49-F238E27FC236}">
                <a16:creationId xmlns:a16="http://schemas.microsoft.com/office/drawing/2014/main" id="{38E5E7CB-62C8-08D7-9148-15AB79D312CD}"/>
              </a:ext>
            </a:extLst>
          </p:cNvPr>
          <p:cNvSpPr/>
          <p:nvPr userDrawn="1"/>
        </p:nvSpPr>
        <p:spPr>
          <a:xfrm>
            <a:off x="2465766" y="1025262"/>
            <a:ext cx="3618402" cy="4824000"/>
          </a:xfrm>
          <a:prstGeom prst="ellipse">
            <a:avLst/>
          </a:prstGeom>
          <a:solidFill>
            <a:srgbClr val="0070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GB" sz="4050" dirty="0">
                <a:solidFill>
                  <a:srgbClr val="FFFFFF"/>
                </a:solidFill>
                <a:latin typeface="Arial Bold" panose="020B0704020202020204" pitchFamily="34" charset="0"/>
                <a:cs typeface="Arial Bold" panose="020B0704020202020204" pitchFamily="34" charset="0"/>
              </a:rPr>
              <a:t>Let’s see what you have learned</a:t>
            </a:r>
          </a:p>
        </p:txBody>
      </p:sp>
      <p:pic>
        <p:nvPicPr>
          <p:cNvPr id="3" name="Picture 2" descr="Text&#10;&#10;Description automatically generated">
            <a:extLst>
              <a:ext uri="{FF2B5EF4-FFF2-40B4-BE49-F238E27FC236}">
                <a16:creationId xmlns:a16="http://schemas.microsoft.com/office/drawing/2014/main" id="{2D9AE7D0-3426-B7AB-305F-F452A7DB0E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3783811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divider -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 y="432"/>
            <a:ext cx="9142857" cy="6857143"/>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8" name="Picture 2"/>
          <p:cNvPicPr>
            <a:picLocks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0" y="1"/>
            <a:ext cx="4249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654" y="6418642"/>
            <a:ext cx="2401888" cy="4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a:extLst>
              <a:ext uri="{FF2B5EF4-FFF2-40B4-BE49-F238E27FC236}">
                <a16:creationId xmlns:a16="http://schemas.microsoft.com/office/drawing/2014/main" id="{38E5E7CB-62C8-08D7-9148-15AB79D312CD}"/>
              </a:ext>
            </a:extLst>
          </p:cNvPr>
          <p:cNvSpPr/>
          <p:nvPr userDrawn="1"/>
        </p:nvSpPr>
        <p:spPr>
          <a:xfrm>
            <a:off x="2465766" y="1025262"/>
            <a:ext cx="3618402" cy="4824000"/>
          </a:xfrm>
          <a:prstGeom prst="ellipse">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4050" dirty="0">
              <a:solidFill>
                <a:srgbClr val="FFFFFF"/>
              </a:solidFill>
              <a:latin typeface="Arial Bold" panose="020B0704020202020204" pitchFamily="34" charset="0"/>
              <a:cs typeface="Arial Bold" panose="020B0704020202020204" pitchFamily="34" charset="0"/>
            </a:endParaRPr>
          </a:p>
        </p:txBody>
      </p:sp>
      <p:sp>
        <p:nvSpPr>
          <p:cNvPr id="3" name="Content Placeholder 2">
            <a:extLst>
              <a:ext uri="{FF2B5EF4-FFF2-40B4-BE49-F238E27FC236}">
                <a16:creationId xmlns:a16="http://schemas.microsoft.com/office/drawing/2014/main" id="{D061B97C-3A91-CD37-BBB2-C5679D9FB477}"/>
              </a:ext>
            </a:extLst>
          </p:cNvPr>
          <p:cNvSpPr>
            <a:spLocks noGrp="1"/>
          </p:cNvSpPr>
          <p:nvPr>
            <p:ph sz="quarter" idx="10" hasCustomPrompt="1"/>
          </p:nvPr>
        </p:nvSpPr>
        <p:spPr>
          <a:xfrm>
            <a:off x="3017044" y="2717800"/>
            <a:ext cx="2444354" cy="1720850"/>
          </a:xfrm>
        </p:spPr>
        <p:txBody>
          <a:bodyPr/>
          <a:lstStyle>
            <a:lvl1pPr marL="0" indent="0">
              <a:buNone/>
              <a:defRPr i="0">
                <a:solidFill>
                  <a:schemeClr val="bg1"/>
                </a:solidFill>
              </a:defRPr>
            </a:lvl1pPr>
          </a:lstStyle>
          <a:p>
            <a:pPr lvl="0"/>
            <a:r>
              <a:rPr lang="en-US" i="0" dirty="0"/>
              <a:t>Insert quiz question</a:t>
            </a:r>
            <a:endParaRPr lang="en-GB" dirty="0"/>
          </a:p>
        </p:txBody>
      </p:sp>
      <p:pic>
        <p:nvPicPr>
          <p:cNvPr id="4" name="Picture 3" descr="Text&#10;&#10;Description automatically generated">
            <a:extLst>
              <a:ext uri="{FF2B5EF4-FFF2-40B4-BE49-F238E27FC236}">
                <a16:creationId xmlns:a16="http://schemas.microsoft.com/office/drawing/2014/main" id="{1807565B-1779-943F-6590-459B5F48CC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3998383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ection divider -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 y="432"/>
            <a:ext cx="9142857" cy="6857143"/>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8" name="Picture 2"/>
          <p:cNvPicPr>
            <a:picLocks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0" y="1"/>
            <a:ext cx="4249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654" y="6418642"/>
            <a:ext cx="2401888" cy="4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a:extLst>
              <a:ext uri="{FF2B5EF4-FFF2-40B4-BE49-F238E27FC236}">
                <a16:creationId xmlns:a16="http://schemas.microsoft.com/office/drawing/2014/main" id="{38E5E7CB-62C8-08D7-9148-15AB79D312CD}"/>
              </a:ext>
            </a:extLst>
          </p:cNvPr>
          <p:cNvSpPr/>
          <p:nvPr userDrawn="1"/>
        </p:nvSpPr>
        <p:spPr>
          <a:xfrm>
            <a:off x="2465766" y="1025262"/>
            <a:ext cx="3618402" cy="4824000"/>
          </a:xfrm>
          <a:prstGeom prst="ellipse">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4050" dirty="0">
              <a:solidFill>
                <a:srgbClr val="FFFFFF"/>
              </a:solidFill>
              <a:latin typeface="Arial Bold" panose="020B0704020202020204" pitchFamily="34" charset="0"/>
              <a:cs typeface="Arial Bold" panose="020B0704020202020204" pitchFamily="34" charset="0"/>
            </a:endParaRPr>
          </a:p>
        </p:txBody>
      </p:sp>
      <p:sp>
        <p:nvSpPr>
          <p:cNvPr id="11" name="Content Placeholder 2">
            <a:extLst>
              <a:ext uri="{FF2B5EF4-FFF2-40B4-BE49-F238E27FC236}">
                <a16:creationId xmlns:a16="http://schemas.microsoft.com/office/drawing/2014/main" id="{698338B7-BB0E-FD36-6D74-0BBD083D4400}"/>
              </a:ext>
            </a:extLst>
          </p:cNvPr>
          <p:cNvSpPr>
            <a:spLocks noGrp="1"/>
          </p:cNvSpPr>
          <p:nvPr>
            <p:ph sz="quarter" idx="10" hasCustomPrompt="1"/>
          </p:nvPr>
        </p:nvSpPr>
        <p:spPr>
          <a:xfrm>
            <a:off x="3017044" y="2717800"/>
            <a:ext cx="2444354" cy="1720850"/>
          </a:xfrm>
        </p:spPr>
        <p:txBody>
          <a:bodyPr/>
          <a:lstStyle>
            <a:lvl1pPr marL="0" indent="0">
              <a:buNone/>
              <a:defRPr i="0">
                <a:solidFill>
                  <a:schemeClr val="bg1"/>
                </a:solidFill>
              </a:defRPr>
            </a:lvl1pPr>
          </a:lstStyle>
          <a:p>
            <a:pPr lvl="0"/>
            <a:r>
              <a:rPr lang="en-US" i="0" dirty="0"/>
              <a:t>Insert quiz question</a:t>
            </a:r>
            <a:endParaRPr lang="en-GB" dirty="0"/>
          </a:p>
        </p:txBody>
      </p:sp>
      <p:pic>
        <p:nvPicPr>
          <p:cNvPr id="3" name="Picture 2" descr="Text&#10;&#10;Description automatically generated">
            <a:extLst>
              <a:ext uri="{FF2B5EF4-FFF2-40B4-BE49-F238E27FC236}">
                <a16:creationId xmlns:a16="http://schemas.microsoft.com/office/drawing/2014/main" id="{9FE3706E-5C8E-0CC6-DB83-7EC8EF24AF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215967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ection divider -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 y="432"/>
            <a:ext cx="9142857" cy="6857143"/>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8" name="Picture 2"/>
          <p:cNvPicPr>
            <a:picLocks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0" y="1"/>
            <a:ext cx="4249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654" y="6418642"/>
            <a:ext cx="2401888" cy="4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Text&#10;&#10;Description automatically generated">
            <a:extLst>
              <a:ext uri="{FF2B5EF4-FFF2-40B4-BE49-F238E27FC236}">
                <a16:creationId xmlns:a16="http://schemas.microsoft.com/office/drawing/2014/main" id="{4EFFB052-D36A-8FBA-9E6C-D9C09EDD5937}"/>
              </a:ext>
            </a:extLst>
          </p:cNvPr>
          <p:cNvPicPr>
            <a:picLocks noChangeAspect="1"/>
          </p:cNvPicPr>
          <p:nvPr userDrawn="1"/>
        </p:nvPicPr>
        <p:blipFill>
          <a:blip r:embed="rId6"/>
          <a:stretch>
            <a:fillRect/>
          </a:stretch>
        </p:blipFill>
        <p:spPr>
          <a:xfrm>
            <a:off x="124643" y="123259"/>
            <a:ext cx="2119992" cy="797117"/>
          </a:xfrm>
          <a:prstGeom prst="rect">
            <a:avLst/>
          </a:prstGeom>
        </p:spPr>
      </p:pic>
      <p:sp>
        <p:nvSpPr>
          <p:cNvPr id="12" name="Oval 11">
            <a:extLst>
              <a:ext uri="{FF2B5EF4-FFF2-40B4-BE49-F238E27FC236}">
                <a16:creationId xmlns:a16="http://schemas.microsoft.com/office/drawing/2014/main" id="{38E5E7CB-62C8-08D7-9148-15AB79D312CD}"/>
              </a:ext>
            </a:extLst>
          </p:cNvPr>
          <p:cNvSpPr/>
          <p:nvPr userDrawn="1"/>
        </p:nvSpPr>
        <p:spPr>
          <a:xfrm>
            <a:off x="2465766" y="1025262"/>
            <a:ext cx="3618402" cy="4824000"/>
          </a:xfrm>
          <a:prstGeom prst="ellipse">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4050" dirty="0">
              <a:solidFill>
                <a:srgbClr val="FFFFFF"/>
              </a:solidFill>
              <a:latin typeface="Arial Bold" panose="020B0704020202020204" pitchFamily="34" charset="0"/>
              <a:cs typeface="Arial Bold" panose="020B0704020202020204" pitchFamily="34" charset="0"/>
            </a:endParaRPr>
          </a:p>
        </p:txBody>
      </p:sp>
      <p:sp>
        <p:nvSpPr>
          <p:cNvPr id="11" name="Content Placeholder 2">
            <a:extLst>
              <a:ext uri="{FF2B5EF4-FFF2-40B4-BE49-F238E27FC236}">
                <a16:creationId xmlns:a16="http://schemas.microsoft.com/office/drawing/2014/main" id="{DA41C5FB-65D9-4214-CDDA-A919E42D9960}"/>
              </a:ext>
            </a:extLst>
          </p:cNvPr>
          <p:cNvSpPr>
            <a:spLocks noGrp="1"/>
          </p:cNvSpPr>
          <p:nvPr>
            <p:ph sz="quarter" idx="10" hasCustomPrompt="1"/>
          </p:nvPr>
        </p:nvSpPr>
        <p:spPr>
          <a:xfrm>
            <a:off x="3017044" y="2717800"/>
            <a:ext cx="2444354" cy="1720850"/>
          </a:xfrm>
        </p:spPr>
        <p:txBody>
          <a:bodyPr/>
          <a:lstStyle>
            <a:lvl1pPr marL="0" indent="0">
              <a:buNone/>
              <a:defRPr i="0">
                <a:solidFill>
                  <a:schemeClr val="bg1"/>
                </a:solidFill>
              </a:defRPr>
            </a:lvl1pPr>
          </a:lstStyle>
          <a:p>
            <a:pPr lvl="0"/>
            <a:r>
              <a:rPr lang="en-US" i="0" dirty="0"/>
              <a:t>Insert quiz question</a:t>
            </a:r>
            <a:endParaRPr lang="en-GB" dirty="0"/>
          </a:p>
        </p:txBody>
      </p:sp>
    </p:spTree>
    <p:extLst>
      <p:ext uri="{BB962C8B-B14F-4D97-AF65-F5344CB8AC3E}">
        <p14:creationId xmlns:p14="http://schemas.microsoft.com/office/powerpoint/2010/main" val="682221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divider -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 y="432"/>
            <a:ext cx="9142857" cy="6857143"/>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8" name="Picture 2"/>
          <p:cNvPicPr>
            <a:picLocks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0" y="1"/>
            <a:ext cx="4249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654" y="6418642"/>
            <a:ext cx="2401888" cy="4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Text&#10;&#10;Description automatically generated">
            <a:extLst>
              <a:ext uri="{FF2B5EF4-FFF2-40B4-BE49-F238E27FC236}">
                <a16:creationId xmlns:a16="http://schemas.microsoft.com/office/drawing/2014/main" id="{4EFFB052-D36A-8FBA-9E6C-D9C09EDD5937}"/>
              </a:ext>
            </a:extLst>
          </p:cNvPr>
          <p:cNvPicPr>
            <a:picLocks noChangeAspect="1"/>
          </p:cNvPicPr>
          <p:nvPr userDrawn="1"/>
        </p:nvPicPr>
        <p:blipFill>
          <a:blip r:embed="rId6"/>
          <a:stretch>
            <a:fillRect/>
          </a:stretch>
        </p:blipFill>
        <p:spPr>
          <a:xfrm>
            <a:off x="124643" y="123259"/>
            <a:ext cx="2119992" cy="797117"/>
          </a:xfrm>
          <a:prstGeom prst="rect">
            <a:avLst/>
          </a:prstGeom>
        </p:spPr>
      </p:pic>
      <p:sp>
        <p:nvSpPr>
          <p:cNvPr id="12" name="Oval 11">
            <a:extLst>
              <a:ext uri="{FF2B5EF4-FFF2-40B4-BE49-F238E27FC236}">
                <a16:creationId xmlns:a16="http://schemas.microsoft.com/office/drawing/2014/main" id="{38E5E7CB-62C8-08D7-9148-15AB79D312CD}"/>
              </a:ext>
            </a:extLst>
          </p:cNvPr>
          <p:cNvSpPr/>
          <p:nvPr userDrawn="1"/>
        </p:nvSpPr>
        <p:spPr>
          <a:xfrm>
            <a:off x="2465766" y="1025262"/>
            <a:ext cx="3618402" cy="4824000"/>
          </a:xfrm>
          <a:prstGeom prst="ellipse">
            <a:avLst/>
          </a:prstGeom>
          <a:solidFill>
            <a:srgbClr val="0070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4050" dirty="0">
              <a:solidFill>
                <a:srgbClr val="FFFFFF"/>
              </a:solidFill>
              <a:latin typeface="Arial Bold" panose="020B0704020202020204" pitchFamily="34" charset="0"/>
              <a:cs typeface="Arial Bold" panose="020B0704020202020204" pitchFamily="34" charset="0"/>
            </a:endParaRPr>
          </a:p>
        </p:txBody>
      </p:sp>
      <p:sp>
        <p:nvSpPr>
          <p:cNvPr id="11" name="Content Placeholder 2">
            <a:extLst>
              <a:ext uri="{FF2B5EF4-FFF2-40B4-BE49-F238E27FC236}">
                <a16:creationId xmlns:a16="http://schemas.microsoft.com/office/drawing/2014/main" id="{0C82A823-FFD5-9AB6-BA73-3FBED8910051}"/>
              </a:ext>
            </a:extLst>
          </p:cNvPr>
          <p:cNvSpPr>
            <a:spLocks noGrp="1"/>
          </p:cNvSpPr>
          <p:nvPr>
            <p:ph sz="quarter" idx="10" hasCustomPrompt="1"/>
          </p:nvPr>
        </p:nvSpPr>
        <p:spPr>
          <a:xfrm>
            <a:off x="3017044" y="2717800"/>
            <a:ext cx="2444354" cy="1720850"/>
          </a:xfrm>
        </p:spPr>
        <p:txBody>
          <a:bodyPr/>
          <a:lstStyle>
            <a:lvl1pPr marL="0" indent="0">
              <a:buNone/>
              <a:defRPr i="0">
                <a:solidFill>
                  <a:schemeClr val="bg1"/>
                </a:solidFill>
              </a:defRPr>
            </a:lvl1pPr>
          </a:lstStyle>
          <a:p>
            <a:pPr lvl="0"/>
            <a:r>
              <a:rPr lang="en-US" i="0" dirty="0"/>
              <a:t>Insert quiz question</a:t>
            </a:r>
            <a:endParaRPr lang="en-GB" dirty="0"/>
          </a:p>
        </p:txBody>
      </p:sp>
    </p:spTree>
    <p:extLst>
      <p:ext uri="{BB962C8B-B14F-4D97-AF65-F5344CB8AC3E}">
        <p14:creationId xmlns:p14="http://schemas.microsoft.com/office/powerpoint/2010/main" val="3259300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Any questions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 y="2060"/>
            <a:ext cx="9142857" cy="6857143"/>
          </a:xfrm>
          <a:prstGeom prst="rect">
            <a:avLst/>
          </a:prstGeom>
        </p:spPr>
      </p:pic>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35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094001" y="1137601"/>
            <a:ext cx="3732359" cy="49764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868C5135-6103-EF80-CB0F-F35BAABA243B}"/>
              </a:ext>
            </a:extLst>
          </p:cNvPr>
          <p:cNvSpPr txBox="1"/>
          <p:nvPr userDrawn="1"/>
        </p:nvSpPr>
        <p:spPr>
          <a:xfrm>
            <a:off x="317640" y="1136399"/>
            <a:ext cx="8658923" cy="600164"/>
          </a:xfrm>
          <a:prstGeom prst="rect">
            <a:avLst/>
          </a:prstGeom>
          <a:noFill/>
        </p:spPr>
        <p:txBody>
          <a:bodyPr wrap="square">
            <a:spAutoFit/>
          </a:bodyPr>
          <a:lstStyle/>
          <a:p>
            <a:r>
              <a:rPr lang="en-GB" sz="3300" b="1" dirty="0">
                <a:solidFill>
                  <a:schemeClr val="bg1"/>
                </a:solidFill>
                <a:latin typeface="Arial" panose="020B0604020202020204" pitchFamily="34" charset="0"/>
                <a:cs typeface="Arial" panose="020B0604020202020204" pitchFamily="34" charset="0"/>
              </a:rPr>
              <a:t>Give us your feedback</a:t>
            </a:r>
            <a:endParaRPr lang="en-GB" sz="330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273887C4-C790-182B-1B42-CD62924B0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
        <p:nvSpPr>
          <p:cNvPr id="2" name="Content Placeholder 2">
            <a:extLst>
              <a:ext uri="{FF2B5EF4-FFF2-40B4-BE49-F238E27FC236}">
                <a16:creationId xmlns:a16="http://schemas.microsoft.com/office/drawing/2014/main" id="{6203B25C-B426-2DFF-6028-C66B566CD5D7}"/>
              </a:ext>
            </a:extLst>
          </p:cNvPr>
          <p:cNvSpPr>
            <a:spLocks noGrp="1"/>
          </p:cNvSpPr>
          <p:nvPr>
            <p:ph sz="quarter" idx="13" hasCustomPrompt="1"/>
          </p:nvPr>
        </p:nvSpPr>
        <p:spPr>
          <a:xfrm>
            <a:off x="477161" y="2621327"/>
            <a:ext cx="3687515" cy="2411281"/>
          </a:xfrm>
        </p:spPr>
        <p:txBody>
          <a:bodyPr/>
          <a:lstStyle>
            <a:lvl1pPr marL="0" indent="0">
              <a:buNone/>
              <a:defRPr i="0">
                <a:solidFill>
                  <a:schemeClr val="bg1"/>
                </a:solidFill>
              </a:defRPr>
            </a:lvl1pPr>
          </a:lstStyle>
          <a:p>
            <a:pPr lvl="0"/>
            <a:r>
              <a:rPr lang="en-US" i="0" dirty="0"/>
              <a:t>Insert where to give feedback</a:t>
            </a:r>
            <a:endParaRPr lang="en-GB" dirty="0"/>
          </a:p>
        </p:txBody>
      </p:sp>
      <p:pic>
        <p:nvPicPr>
          <p:cNvPr id="4" name="Picture 3" descr="A group of yellow stars&#10;&#10;Description automatically generated with medium confidence">
            <a:extLst>
              <a:ext uri="{FF2B5EF4-FFF2-40B4-BE49-F238E27FC236}">
                <a16:creationId xmlns:a16="http://schemas.microsoft.com/office/drawing/2014/main" id="{ACF2AA49-4D35-A194-CFD3-5746B58B0D16}"/>
              </a:ext>
            </a:extLst>
          </p:cNvPr>
          <p:cNvPicPr>
            <a:picLocks noChangeAspect="1"/>
          </p:cNvPicPr>
          <p:nvPr userDrawn="1"/>
        </p:nvPicPr>
        <p:blipFill>
          <a:blip r:embed="rId6"/>
          <a:stretch>
            <a:fillRect/>
          </a:stretch>
        </p:blipFill>
        <p:spPr>
          <a:xfrm>
            <a:off x="5056158" y="1088970"/>
            <a:ext cx="3808044" cy="5064271"/>
          </a:xfrm>
          <a:prstGeom prst="ellipse">
            <a:avLst/>
          </a:prstGeom>
        </p:spPr>
      </p:pic>
    </p:spTree>
    <p:extLst>
      <p:ext uri="{BB962C8B-B14F-4D97-AF65-F5344CB8AC3E}">
        <p14:creationId xmlns:p14="http://schemas.microsoft.com/office/powerpoint/2010/main" val="3438372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6805F05-CCAC-75D5-C180-E1952FC3419B}"/>
              </a:ext>
            </a:extLst>
          </p:cNvPr>
          <p:cNvGrpSpPr/>
          <p:nvPr userDrawn="1"/>
        </p:nvGrpSpPr>
        <p:grpSpPr>
          <a:xfrm>
            <a:off x="2705334" y="4917564"/>
            <a:ext cx="3585208" cy="696287"/>
            <a:chOff x="3607111" y="4734683"/>
            <a:chExt cx="4780277" cy="696287"/>
          </a:xfrm>
        </p:grpSpPr>
        <p:sp>
          <p:nvSpPr>
            <p:cNvPr id="27" name="Oval 26">
              <a:extLst>
                <a:ext uri="{FF2B5EF4-FFF2-40B4-BE49-F238E27FC236}">
                  <a16:creationId xmlns:a16="http://schemas.microsoft.com/office/drawing/2014/main" id="{47EAD083-3A28-5F69-D7EE-29793B305EAE}"/>
                </a:ext>
              </a:extLst>
            </p:cNvPr>
            <p:cNvSpPr/>
            <p:nvPr/>
          </p:nvSpPr>
          <p:spPr>
            <a:xfrm>
              <a:off x="3607111" y="4734683"/>
              <a:ext cx="721453" cy="696287"/>
            </a:xfrm>
            <a:prstGeom prst="ellipse">
              <a:avLst/>
            </a:prstGeom>
            <a:solidFill>
              <a:srgbClr val="097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Rounded Corners 27">
              <a:extLst>
                <a:ext uri="{FF2B5EF4-FFF2-40B4-BE49-F238E27FC236}">
                  <a16:creationId xmlns:a16="http://schemas.microsoft.com/office/drawing/2014/main" id="{9F20E1A4-C742-44FD-CBA3-C5076464FB9A}"/>
                </a:ext>
              </a:extLst>
            </p:cNvPr>
            <p:cNvSpPr/>
            <p:nvPr/>
          </p:nvSpPr>
          <p:spPr>
            <a:xfrm>
              <a:off x="3910440" y="4795697"/>
              <a:ext cx="4476948" cy="552589"/>
            </a:xfrm>
            <a:prstGeom prst="roundRect">
              <a:avLst/>
            </a:prstGeom>
            <a:noFill/>
            <a:ln w="28575">
              <a:solidFill>
                <a:srgbClr val="097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3" name="Date Placeholder 2">
            <a:extLst>
              <a:ext uri="{FF2B5EF4-FFF2-40B4-BE49-F238E27FC236}">
                <a16:creationId xmlns:a16="http://schemas.microsoft.com/office/drawing/2014/main" id="{DDA3ED37-0E64-5E68-96E9-149FB05185DC}"/>
              </a:ext>
            </a:extLst>
          </p:cNvPr>
          <p:cNvSpPr>
            <a:spLocks noGrp="1"/>
          </p:cNvSpPr>
          <p:nvPr>
            <p:ph type="dt" sz="half" idx="10"/>
          </p:nvPr>
        </p:nvSpPr>
        <p:spPr>
          <a:xfrm>
            <a:off x="628650" y="6356351"/>
            <a:ext cx="2057400" cy="365125"/>
          </a:xfrm>
          <a:prstGeom prst="rect">
            <a:avLst/>
          </a:prstGeom>
        </p:spPr>
        <p:txBody>
          <a:bodyPr/>
          <a:lstStyle/>
          <a:p>
            <a:fld id="{34EFDCA4-1D77-4220-AB28-EC8CC105EC78}" type="datetimeFigureOut">
              <a:rPr lang="en-GB" smtClean="0"/>
              <a:t>06/06/2025</a:t>
            </a:fld>
            <a:endParaRPr lang="en-GB"/>
          </a:p>
        </p:txBody>
      </p:sp>
      <p:sp>
        <p:nvSpPr>
          <p:cNvPr id="4" name="Footer Placeholder 3">
            <a:extLst>
              <a:ext uri="{FF2B5EF4-FFF2-40B4-BE49-F238E27FC236}">
                <a16:creationId xmlns:a16="http://schemas.microsoft.com/office/drawing/2014/main" id="{F470C09E-7FC5-FE4E-4020-E4CF5A92BF49}"/>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D6FC15C1-2BC4-A419-247B-4F89CD1B55E7}"/>
              </a:ext>
            </a:extLst>
          </p:cNvPr>
          <p:cNvSpPr>
            <a:spLocks noGrp="1"/>
          </p:cNvSpPr>
          <p:nvPr>
            <p:ph type="sldNum" sz="quarter" idx="12"/>
          </p:nvPr>
        </p:nvSpPr>
        <p:spPr>
          <a:xfrm>
            <a:off x="6457950" y="6356351"/>
            <a:ext cx="2057400" cy="365125"/>
          </a:xfrm>
          <a:prstGeom prst="rect">
            <a:avLst/>
          </a:prstGeom>
        </p:spPr>
        <p:txBody>
          <a:bodyPr/>
          <a:lstStyle/>
          <a:p>
            <a:fld id="{F79F8919-D5B3-42D7-845E-AFC281C3C8B8}" type="slidenum">
              <a:rPr lang="en-GB" smtClean="0"/>
              <a:t>‹#›</a:t>
            </a:fld>
            <a:endParaRPr lang="en-GB"/>
          </a:p>
        </p:txBody>
      </p:sp>
      <p:grpSp>
        <p:nvGrpSpPr>
          <p:cNvPr id="6" name="Group 5">
            <a:extLst>
              <a:ext uri="{FF2B5EF4-FFF2-40B4-BE49-F238E27FC236}">
                <a16:creationId xmlns:a16="http://schemas.microsoft.com/office/drawing/2014/main" id="{A74BF627-3755-9096-2209-206265010FCA}"/>
              </a:ext>
            </a:extLst>
          </p:cNvPr>
          <p:cNvGrpSpPr/>
          <p:nvPr userDrawn="1"/>
        </p:nvGrpSpPr>
        <p:grpSpPr>
          <a:xfrm>
            <a:off x="2706484" y="3955612"/>
            <a:ext cx="3584057" cy="696287"/>
            <a:chOff x="3249720" y="3353986"/>
            <a:chExt cx="4778743" cy="696287"/>
          </a:xfrm>
        </p:grpSpPr>
        <p:sp>
          <p:nvSpPr>
            <p:cNvPr id="7" name="Rectangle: Rounded Corners 6">
              <a:extLst>
                <a:ext uri="{FF2B5EF4-FFF2-40B4-BE49-F238E27FC236}">
                  <a16:creationId xmlns:a16="http://schemas.microsoft.com/office/drawing/2014/main" id="{2BF5394B-CC40-4D44-51B7-45C5DDC002F1}"/>
                </a:ext>
              </a:extLst>
            </p:cNvPr>
            <p:cNvSpPr/>
            <p:nvPr/>
          </p:nvSpPr>
          <p:spPr>
            <a:xfrm>
              <a:off x="3551515" y="3410028"/>
              <a:ext cx="4476948" cy="552589"/>
            </a:xfrm>
            <a:prstGeom prst="roundRect">
              <a:avLst/>
            </a:prstGeom>
            <a:noFill/>
            <a:ln w="28575">
              <a:solidFill>
                <a:srgbClr val="AE2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A0AF0842-07C6-BBAA-611C-08F397643466}"/>
                </a:ext>
              </a:extLst>
            </p:cNvPr>
            <p:cNvSpPr txBox="1"/>
            <p:nvPr/>
          </p:nvSpPr>
          <p:spPr>
            <a:xfrm>
              <a:off x="3954385" y="3495560"/>
              <a:ext cx="343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@nelftqis</a:t>
              </a:r>
            </a:p>
          </p:txBody>
        </p:sp>
        <p:sp>
          <p:nvSpPr>
            <p:cNvPr id="9" name="Oval 8">
              <a:extLst>
                <a:ext uri="{FF2B5EF4-FFF2-40B4-BE49-F238E27FC236}">
                  <a16:creationId xmlns:a16="http://schemas.microsoft.com/office/drawing/2014/main" id="{EAEBEEEA-F067-86D9-4B5B-B26E425A8332}"/>
                </a:ext>
              </a:extLst>
            </p:cNvPr>
            <p:cNvSpPr/>
            <p:nvPr/>
          </p:nvSpPr>
          <p:spPr>
            <a:xfrm>
              <a:off x="3249720" y="3353986"/>
              <a:ext cx="721453" cy="696287"/>
            </a:xfrm>
            <a:prstGeom prst="ellipse">
              <a:avLst/>
            </a:prstGeom>
            <a:solidFill>
              <a:srgbClr val="AE2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descr="Logo, icon&#10;&#10;Description automatically generated">
              <a:extLst>
                <a:ext uri="{FF2B5EF4-FFF2-40B4-BE49-F238E27FC236}">
                  <a16:creationId xmlns:a16="http://schemas.microsoft.com/office/drawing/2014/main" id="{62CF7B1B-7EB9-31E4-F4F3-B88F30621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581" y="3479842"/>
              <a:ext cx="462133" cy="462133"/>
            </a:xfrm>
            <a:prstGeom prst="rect">
              <a:avLst/>
            </a:prstGeom>
          </p:spPr>
        </p:pic>
      </p:grpSp>
      <p:grpSp>
        <p:nvGrpSpPr>
          <p:cNvPr id="11" name="Group 10">
            <a:extLst>
              <a:ext uri="{FF2B5EF4-FFF2-40B4-BE49-F238E27FC236}">
                <a16:creationId xmlns:a16="http://schemas.microsoft.com/office/drawing/2014/main" id="{113E8E0D-3ED6-72EF-73C8-986761458A5F}"/>
              </a:ext>
            </a:extLst>
          </p:cNvPr>
          <p:cNvGrpSpPr/>
          <p:nvPr userDrawn="1"/>
        </p:nvGrpSpPr>
        <p:grpSpPr>
          <a:xfrm>
            <a:off x="2705334" y="3019396"/>
            <a:ext cx="3585208" cy="696287"/>
            <a:chOff x="3248186" y="2417770"/>
            <a:chExt cx="4780277" cy="696287"/>
          </a:xfrm>
        </p:grpSpPr>
        <p:sp>
          <p:nvSpPr>
            <p:cNvPr id="12" name="Rectangle: Rounded Corners 11">
              <a:extLst>
                <a:ext uri="{FF2B5EF4-FFF2-40B4-BE49-F238E27FC236}">
                  <a16:creationId xmlns:a16="http://schemas.microsoft.com/office/drawing/2014/main" id="{58910C67-87DA-DF65-C16C-56530FD45049}"/>
                </a:ext>
              </a:extLst>
            </p:cNvPr>
            <p:cNvSpPr/>
            <p:nvPr/>
          </p:nvSpPr>
          <p:spPr>
            <a:xfrm>
              <a:off x="3551515" y="2488991"/>
              <a:ext cx="4476948" cy="552589"/>
            </a:xfrm>
            <a:prstGeom prst="roundRect">
              <a:avLst/>
            </a:prstGeom>
            <a:noFill/>
            <a:ln w="28575">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a:extLst>
                <a:ext uri="{FF2B5EF4-FFF2-40B4-BE49-F238E27FC236}">
                  <a16:creationId xmlns:a16="http://schemas.microsoft.com/office/drawing/2014/main" id="{F574F22F-8B23-6A8C-BF9C-47F5BE114EDC}"/>
                </a:ext>
              </a:extLst>
            </p:cNvPr>
            <p:cNvSpPr/>
            <p:nvPr/>
          </p:nvSpPr>
          <p:spPr>
            <a:xfrm>
              <a:off x="3248186" y="2417770"/>
              <a:ext cx="721453" cy="696287"/>
            </a:xfrm>
            <a:prstGeom prst="ellipse">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Graphic 13" descr="World with solid fill">
              <a:extLst>
                <a:ext uri="{FF2B5EF4-FFF2-40B4-BE49-F238E27FC236}">
                  <a16:creationId xmlns:a16="http://schemas.microsoft.com/office/drawing/2014/main" id="{01483DF8-8F3D-D71E-39BF-B71E4D59D3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1464" y="2481118"/>
              <a:ext cx="573109" cy="573109"/>
            </a:xfrm>
            <a:prstGeom prst="rect">
              <a:avLst/>
            </a:prstGeom>
          </p:spPr>
        </p:pic>
        <p:sp>
          <p:nvSpPr>
            <p:cNvPr id="15" name="TextBox 14">
              <a:extLst>
                <a:ext uri="{FF2B5EF4-FFF2-40B4-BE49-F238E27FC236}">
                  <a16:creationId xmlns:a16="http://schemas.microsoft.com/office/drawing/2014/main" id="{201924DE-06DA-0C20-2CE9-DFBFC5305826}"/>
                </a:ext>
              </a:extLst>
            </p:cNvPr>
            <p:cNvSpPr txBox="1"/>
            <p:nvPr/>
          </p:nvSpPr>
          <p:spPr>
            <a:xfrm>
              <a:off x="3939135" y="2580619"/>
              <a:ext cx="4089328"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www.nelft.nhs.uk/quality-improvement</a:t>
              </a:r>
            </a:p>
          </p:txBody>
        </p:sp>
      </p:grpSp>
      <p:grpSp>
        <p:nvGrpSpPr>
          <p:cNvPr id="16" name="Group 15">
            <a:extLst>
              <a:ext uri="{FF2B5EF4-FFF2-40B4-BE49-F238E27FC236}">
                <a16:creationId xmlns:a16="http://schemas.microsoft.com/office/drawing/2014/main" id="{6B2E0EFC-C5CC-4562-F073-567AD7907DFB}"/>
              </a:ext>
            </a:extLst>
          </p:cNvPr>
          <p:cNvGrpSpPr/>
          <p:nvPr userDrawn="1"/>
        </p:nvGrpSpPr>
        <p:grpSpPr>
          <a:xfrm>
            <a:off x="2705334" y="2104996"/>
            <a:ext cx="3585208" cy="696287"/>
            <a:chOff x="3248186" y="1503370"/>
            <a:chExt cx="4780277" cy="696287"/>
          </a:xfrm>
        </p:grpSpPr>
        <p:sp>
          <p:nvSpPr>
            <p:cNvPr id="17" name="Rectangle: Rounded Corners 16">
              <a:extLst>
                <a:ext uri="{FF2B5EF4-FFF2-40B4-BE49-F238E27FC236}">
                  <a16:creationId xmlns:a16="http://schemas.microsoft.com/office/drawing/2014/main" id="{9A1FC758-F916-1832-D9FB-79EA524C260C}"/>
                </a:ext>
              </a:extLst>
            </p:cNvPr>
            <p:cNvSpPr/>
            <p:nvPr/>
          </p:nvSpPr>
          <p:spPr>
            <a:xfrm>
              <a:off x="3551515" y="1565873"/>
              <a:ext cx="4476948" cy="552589"/>
            </a:xfrm>
            <a:prstGeom prst="roundRect">
              <a:avLst/>
            </a:prstGeom>
            <a:noFill/>
            <a:ln w="28575">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a:extLst>
                <a:ext uri="{FF2B5EF4-FFF2-40B4-BE49-F238E27FC236}">
                  <a16:creationId xmlns:a16="http://schemas.microsoft.com/office/drawing/2014/main" id="{25B98B81-A87D-D508-FB6C-A8668E16FC48}"/>
                </a:ext>
              </a:extLst>
            </p:cNvPr>
            <p:cNvSpPr/>
            <p:nvPr/>
          </p:nvSpPr>
          <p:spPr>
            <a:xfrm>
              <a:off x="3248186" y="1503370"/>
              <a:ext cx="721453" cy="696287"/>
            </a:xfrm>
            <a:prstGeom prst="ellipse">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9" name="Graphic 18" descr="Envelope with solid fill">
              <a:extLst>
                <a:ext uri="{FF2B5EF4-FFF2-40B4-BE49-F238E27FC236}">
                  <a16:creationId xmlns:a16="http://schemas.microsoft.com/office/drawing/2014/main" id="{7D89812E-B161-0C49-B397-6724BECFF9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21309" y="1551231"/>
              <a:ext cx="593422" cy="593422"/>
            </a:xfrm>
            <a:prstGeom prst="rect">
              <a:avLst/>
            </a:prstGeom>
          </p:spPr>
        </p:pic>
        <p:sp>
          <p:nvSpPr>
            <p:cNvPr id="20" name="TextBox 19">
              <a:extLst>
                <a:ext uri="{FF2B5EF4-FFF2-40B4-BE49-F238E27FC236}">
                  <a16:creationId xmlns:a16="http://schemas.microsoft.com/office/drawing/2014/main" id="{B9243ACE-F215-F822-0715-A2051280BB15}"/>
                </a:ext>
              </a:extLst>
            </p:cNvPr>
            <p:cNvSpPr txBox="1"/>
            <p:nvPr/>
          </p:nvSpPr>
          <p:spPr>
            <a:xfrm>
              <a:off x="3969638" y="1682236"/>
              <a:ext cx="3959226"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hlinkClick r:id="rId8"/>
                </a:rPr>
                <a:t>qi@nelft.nhs.uk</a:t>
              </a:r>
              <a:r>
                <a:rPr lang="en-GB" sz="1200" b="1" dirty="0">
                  <a:latin typeface="Arial" panose="020B0604020202020204" pitchFamily="34" charset="0"/>
                  <a:cs typeface="Arial" panose="020B0604020202020204" pitchFamily="34" charset="0"/>
                </a:rPr>
                <a:t> | </a:t>
              </a:r>
              <a:r>
                <a:rPr lang="en-GB" sz="1200" b="1" dirty="0">
                  <a:latin typeface="Arial" panose="020B0604020202020204" pitchFamily="34" charset="0"/>
                  <a:cs typeface="Arial" panose="020B0604020202020204" pitchFamily="34" charset="0"/>
                  <a:hlinkClick r:id="rId9"/>
                </a:rPr>
                <a:t>caudit@nelft.nhs.uk</a:t>
              </a:r>
              <a:r>
                <a:rPr lang="en-GB" sz="1200" b="1" dirty="0">
                  <a:latin typeface="Arial" panose="020B0604020202020204"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0E1ACFF2-72F5-6ED7-189E-99FFBE741056}"/>
              </a:ext>
            </a:extLst>
          </p:cNvPr>
          <p:cNvGrpSpPr/>
          <p:nvPr userDrawn="1"/>
        </p:nvGrpSpPr>
        <p:grpSpPr>
          <a:xfrm>
            <a:off x="2741871" y="4948441"/>
            <a:ext cx="3090725" cy="642231"/>
            <a:chOff x="3655827" y="4765560"/>
            <a:chExt cx="4120967" cy="642231"/>
          </a:xfrm>
        </p:grpSpPr>
        <p:pic>
          <p:nvPicPr>
            <p:cNvPr id="24" name="Graphic 23" descr="Cursor with solid fill">
              <a:extLst>
                <a:ext uri="{FF2B5EF4-FFF2-40B4-BE49-F238E27FC236}">
                  <a16:creationId xmlns:a16="http://schemas.microsoft.com/office/drawing/2014/main" id="{C5468CBC-357E-AEB2-6E12-ACB4CB8EB6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55827" y="4765560"/>
              <a:ext cx="642231" cy="642231"/>
            </a:xfrm>
            <a:prstGeom prst="rect">
              <a:avLst/>
            </a:prstGeom>
          </p:spPr>
        </p:pic>
        <p:sp>
          <p:nvSpPr>
            <p:cNvPr id="25" name="TextBox 24">
              <a:extLst>
                <a:ext uri="{FF2B5EF4-FFF2-40B4-BE49-F238E27FC236}">
                  <a16:creationId xmlns:a16="http://schemas.microsoft.com/office/drawing/2014/main" id="{5986B202-1214-614E-3D97-23C2B671EDB8}"/>
                </a:ext>
              </a:extLst>
            </p:cNvPr>
            <p:cNvSpPr txBox="1"/>
            <p:nvPr/>
          </p:nvSpPr>
          <p:spPr>
            <a:xfrm>
              <a:off x="4346774" y="4881797"/>
              <a:ext cx="3430020"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Check STEPS for QIS trainings</a:t>
              </a:r>
            </a:p>
          </p:txBody>
        </p:sp>
      </p:grpSp>
      <p:sp>
        <p:nvSpPr>
          <p:cNvPr id="31" name="TextBox 30">
            <a:extLst>
              <a:ext uri="{FF2B5EF4-FFF2-40B4-BE49-F238E27FC236}">
                <a16:creationId xmlns:a16="http://schemas.microsoft.com/office/drawing/2014/main" id="{9797C210-4ADA-9573-C5B6-4724F4765445}"/>
              </a:ext>
            </a:extLst>
          </p:cNvPr>
          <p:cNvSpPr txBox="1"/>
          <p:nvPr userDrawn="1"/>
        </p:nvSpPr>
        <p:spPr>
          <a:xfrm>
            <a:off x="429981" y="930096"/>
            <a:ext cx="5005699" cy="553998"/>
          </a:xfrm>
          <a:prstGeom prst="rect">
            <a:avLst/>
          </a:prstGeom>
          <a:noFill/>
        </p:spPr>
        <p:txBody>
          <a:bodyPr wrap="square" rtlCol="0">
            <a:spAutoFit/>
          </a:bodyPr>
          <a:lstStyle/>
          <a:p>
            <a:r>
              <a:rPr lang="en-GB" sz="3000" b="1" dirty="0">
                <a:solidFill>
                  <a:srgbClr val="0070C0"/>
                </a:solidFill>
                <a:latin typeface="Arial" panose="020B0604020202020204" pitchFamily="34" charset="0"/>
                <a:cs typeface="Arial" panose="020B0604020202020204" pitchFamily="34" charset="0"/>
              </a:rPr>
              <a:t>Ways to stay in touch</a:t>
            </a:r>
          </a:p>
        </p:txBody>
      </p:sp>
    </p:spTree>
    <p:extLst>
      <p:ext uri="{BB962C8B-B14F-4D97-AF65-F5344CB8AC3E}">
        <p14:creationId xmlns:p14="http://schemas.microsoft.com/office/powerpoint/2010/main" val="3862447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Any questions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 y="2060"/>
            <a:ext cx="9142857" cy="6857143"/>
          </a:xfrm>
          <a:prstGeom prst="rect">
            <a:avLst/>
          </a:prstGeom>
        </p:spPr>
      </p:pic>
      <p:sp>
        <p:nvSpPr>
          <p:cNvPr id="8" name="Rectangle 7"/>
          <p:cNvSpPr/>
          <p:nvPr userDrawn="1"/>
        </p:nvSpPr>
        <p:spPr>
          <a:xfrm>
            <a:off x="0" y="0"/>
            <a:ext cx="6966000" cy="6858000"/>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lIns="91426" tIns="45714" rIns="91426" bIns="45714" rtlCol="0" anchor="ctr"/>
          <a:lstStyle/>
          <a:p>
            <a:pPr algn="ctr"/>
            <a:endParaRPr lang="en-GB" sz="135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75" y="6350001"/>
            <a:ext cx="3091341" cy="507571"/>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094001" y="1137601"/>
            <a:ext cx="3732359" cy="49764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1B0F3EBC-43EF-A054-BF89-7DD9F708D2BC}"/>
              </a:ext>
            </a:extLst>
          </p:cNvPr>
          <p:cNvSpPr txBox="1"/>
          <p:nvPr userDrawn="1"/>
        </p:nvSpPr>
        <p:spPr>
          <a:xfrm>
            <a:off x="452758" y="2256838"/>
            <a:ext cx="4908951" cy="1869743"/>
          </a:xfrm>
          <a:prstGeom prst="rect">
            <a:avLst/>
          </a:prstGeom>
          <a:noFill/>
        </p:spPr>
        <p:txBody>
          <a:bodyPr wrap="square">
            <a:spAutoFit/>
          </a:bodyPr>
          <a:lstStyle/>
          <a:p>
            <a:r>
              <a:rPr lang="en-GB" sz="3300" b="1" dirty="0">
                <a:solidFill>
                  <a:schemeClr val="bg1"/>
                </a:solidFill>
                <a:latin typeface="Arial" panose="020B0604020202020204" pitchFamily="34" charset="0"/>
                <a:cs typeface="Arial" panose="020B0604020202020204" pitchFamily="34" charset="0"/>
              </a:rPr>
              <a:t>Any questions or comments?</a:t>
            </a:r>
          </a:p>
          <a:p>
            <a:r>
              <a:rPr lang="en-GB" sz="4950" b="1" dirty="0">
                <a:solidFill>
                  <a:schemeClr val="bg1"/>
                </a:solidFill>
                <a:latin typeface="Arial" panose="020B0604020202020204" pitchFamily="34" charset="0"/>
                <a:cs typeface="Arial" panose="020B0604020202020204" pitchFamily="34" charset="0"/>
              </a:rPr>
              <a:t>Thank You!</a:t>
            </a:r>
            <a:endParaRPr lang="en-GB" sz="495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10EA08D5-1388-B4E6-E436-04D5653BA9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07" y="125604"/>
            <a:ext cx="1701234" cy="840935"/>
          </a:xfrm>
          <a:prstGeom prst="rect">
            <a:avLst/>
          </a:prstGeom>
        </p:spPr>
      </p:pic>
    </p:spTree>
    <p:extLst>
      <p:ext uri="{BB962C8B-B14F-4D97-AF65-F5344CB8AC3E}">
        <p14:creationId xmlns:p14="http://schemas.microsoft.com/office/powerpoint/2010/main" val="4120929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Main Title Wide">
    <p:bg bwMode="ltGray">
      <p:bgPr>
        <a:gradFill flip="none" rotWithShape="1">
          <a:gsLst>
            <a:gs pos="0">
              <a:schemeClr val="accent4"/>
            </a:gs>
            <a:gs pos="100000">
              <a:schemeClr val="accent2"/>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FE40-38DC-4F0F-B6CA-A391C6A9291E}"/>
              </a:ext>
            </a:extLst>
          </p:cNvPr>
          <p:cNvSpPr>
            <a:spLocks noGrp="1"/>
          </p:cNvSpPr>
          <p:nvPr>
            <p:ph type="ctrTitle" hasCustomPrompt="1"/>
          </p:nvPr>
        </p:nvSpPr>
        <p:spPr>
          <a:xfrm>
            <a:off x="2065021" y="1991501"/>
            <a:ext cx="3954780" cy="2086352"/>
          </a:xfrm>
        </p:spPr>
        <p:txBody>
          <a:bodyPr anchor="b">
            <a:noAutofit/>
          </a:bodyPr>
          <a:lstStyle>
            <a:lvl1pPr algn="ctr">
              <a:defRPr sz="2700" b="1"/>
            </a:lvl1pPr>
          </a:lstStyle>
          <a:p>
            <a:r>
              <a:rPr lang="en-US" dirty="0"/>
              <a:t>Click to edit main heading</a:t>
            </a:r>
            <a:endParaRPr lang="en-GB" dirty="0"/>
          </a:p>
        </p:txBody>
      </p:sp>
      <p:sp>
        <p:nvSpPr>
          <p:cNvPr id="3" name="Subtitle 2">
            <a:extLst>
              <a:ext uri="{FF2B5EF4-FFF2-40B4-BE49-F238E27FC236}">
                <a16:creationId xmlns:a16="http://schemas.microsoft.com/office/drawing/2014/main" id="{EA076658-8AC9-45F4-9AE8-DDD39843E026}"/>
              </a:ext>
            </a:extLst>
          </p:cNvPr>
          <p:cNvSpPr>
            <a:spLocks noGrp="1"/>
          </p:cNvSpPr>
          <p:nvPr>
            <p:ph type="subTitle" idx="1" hasCustomPrompt="1"/>
          </p:nvPr>
        </p:nvSpPr>
        <p:spPr>
          <a:xfrm>
            <a:off x="2065021" y="4421081"/>
            <a:ext cx="3954780" cy="710213"/>
          </a:xfrm>
        </p:spPr>
        <p:txBody>
          <a:bodyPr/>
          <a:lstStyle>
            <a:lvl1pPr marL="0" indent="0" algn="ctr">
              <a:buNone/>
              <a:defRPr sz="1800" i="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sub-heading</a:t>
            </a:r>
            <a:endParaRPr lang="en-GB" dirty="0"/>
          </a:p>
        </p:txBody>
      </p:sp>
      <p:sp>
        <p:nvSpPr>
          <p:cNvPr id="16" name="Hexagon 15">
            <a:extLst>
              <a:ext uri="{FF2B5EF4-FFF2-40B4-BE49-F238E27FC236}">
                <a16:creationId xmlns:a16="http://schemas.microsoft.com/office/drawing/2014/main" id="{A0839BD1-A5CE-0E2C-A766-0F7B5C85627D}"/>
              </a:ext>
            </a:extLst>
          </p:cNvPr>
          <p:cNvSpPr/>
          <p:nvPr userDrawn="1"/>
        </p:nvSpPr>
        <p:spPr>
          <a:xfrm rot="5400000">
            <a:off x="5435127"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7" name="Hexagon 16">
            <a:extLst>
              <a:ext uri="{FF2B5EF4-FFF2-40B4-BE49-F238E27FC236}">
                <a16:creationId xmlns:a16="http://schemas.microsoft.com/office/drawing/2014/main" id="{E9FD7889-0720-B83C-EB44-4BA44763C27D}"/>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8" name="Hexagon 17">
            <a:extLst>
              <a:ext uri="{FF2B5EF4-FFF2-40B4-BE49-F238E27FC236}">
                <a16:creationId xmlns:a16="http://schemas.microsoft.com/office/drawing/2014/main" id="{E26DBB81-B7C6-A851-9301-1DE737FF024B}"/>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9" name="Hexagon 18">
            <a:extLst>
              <a:ext uri="{FF2B5EF4-FFF2-40B4-BE49-F238E27FC236}">
                <a16:creationId xmlns:a16="http://schemas.microsoft.com/office/drawing/2014/main" id="{B5C58D56-B02C-21EB-6647-294D68274C29}"/>
              </a:ext>
            </a:extLst>
          </p:cNvPr>
          <p:cNvSpPr/>
          <p:nvPr userDrawn="1"/>
        </p:nvSpPr>
        <p:spPr>
          <a:xfrm rot="5400000">
            <a:off x="221651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0" name="Hexagon 19">
            <a:extLst>
              <a:ext uri="{FF2B5EF4-FFF2-40B4-BE49-F238E27FC236}">
                <a16:creationId xmlns:a16="http://schemas.microsoft.com/office/drawing/2014/main" id="{BFD49EF3-4C75-E934-FF57-DD8EC3A8C740}"/>
              </a:ext>
            </a:extLst>
          </p:cNvPr>
          <p:cNvSpPr/>
          <p:nvPr userDrawn="1"/>
        </p:nvSpPr>
        <p:spPr>
          <a:xfrm rot="5400000">
            <a:off x="5973425" y="1775993"/>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1" name="Hexagon 20">
            <a:extLst>
              <a:ext uri="{FF2B5EF4-FFF2-40B4-BE49-F238E27FC236}">
                <a16:creationId xmlns:a16="http://schemas.microsoft.com/office/drawing/2014/main" id="{436A9B21-80B2-79EC-ED9E-426D089DCAA2}"/>
              </a:ext>
            </a:extLst>
          </p:cNvPr>
          <p:cNvSpPr/>
          <p:nvPr userDrawn="1"/>
        </p:nvSpPr>
        <p:spPr>
          <a:xfrm rot="5400000">
            <a:off x="7047924" y="1775993"/>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18" name="Freeform: Shape 117">
            <a:extLst>
              <a:ext uri="{FF2B5EF4-FFF2-40B4-BE49-F238E27FC236}">
                <a16:creationId xmlns:a16="http://schemas.microsoft.com/office/drawing/2014/main" id="{3761340A-698C-BE80-2240-F1AC5DCCFB74}"/>
              </a:ext>
            </a:extLst>
          </p:cNvPr>
          <p:cNvSpPr/>
          <p:nvPr userDrawn="1"/>
        </p:nvSpPr>
        <p:spPr>
          <a:xfrm rot="5400000">
            <a:off x="8000975" y="1895249"/>
            <a:ext cx="1529520" cy="756528"/>
          </a:xfrm>
          <a:custGeom>
            <a:avLst/>
            <a:gdLst>
              <a:gd name="connsiteX0" fmla="*/ 0 w 1529520"/>
              <a:gd name="connsiteY0" fmla="*/ 345344 h 1008704"/>
              <a:gd name="connsiteX1" fmla="*/ 172672 w 1529520"/>
              <a:gd name="connsiteY1" fmla="*/ 0 h 1008704"/>
              <a:gd name="connsiteX2" fmla="*/ 1356848 w 1529520"/>
              <a:gd name="connsiteY2" fmla="*/ 0 h 1008704"/>
              <a:gd name="connsiteX3" fmla="*/ 1529520 w 1529520"/>
              <a:gd name="connsiteY3" fmla="*/ 345344 h 1008704"/>
              <a:gd name="connsiteX4" fmla="*/ 1197839 w 1529520"/>
              <a:gd name="connsiteY4" fmla="*/ 1008704 h 1008704"/>
              <a:gd name="connsiteX5" fmla="*/ 331681 w 1529520"/>
              <a:gd name="connsiteY5" fmla="*/ 1008704 h 100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08704">
                <a:moveTo>
                  <a:pt x="0" y="345344"/>
                </a:moveTo>
                <a:lnTo>
                  <a:pt x="172672" y="0"/>
                </a:lnTo>
                <a:lnTo>
                  <a:pt x="1356848" y="0"/>
                </a:lnTo>
                <a:lnTo>
                  <a:pt x="1529520" y="345344"/>
                </a:lnTo>
                <a:lnTo>
                  <a:pt x="1197839" y="1008704"/>
                </a:lnTo>
                <a:lnTo>
                  <a:pt x="331681" y="10087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3" name="Hexagon 32">
            <a:extLst>
              <a:ext uri="{FF2B5EF4-FFF2-40B4-BE49-F238E27FC236}">
                <a16:creationId xmlns:a16="http://schemas.microsoft.com/office/drawing/2014/main" id="{03A484D1-0B3D-3C59-96B0-BEC8648C1E65}"/>
              </a:ext>
            </a:extLst>
          </p:cNvPr>
          <p:cNvSpPr/>
          <p:nvPr userDrawn="1"/>
        </p:nvSpPr>
        <p:spPr>
          <a:xfrm rot="5400000">
            <a:off x="6507479" y="3070397"/>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4" name="Hexagon 33">
            <a:extLst>
              <a:ext uri="{FF2B5EF4-FFF2-40B4-BE49-F238E27FC236}">
                <a16:creationId xmlns:a16="http://schemas.microsoft.com/office/drawing/2014/main" id="{58E572BE-DD88-8AF3-FB29-F74B40E539F9}"/>
              </a:ext>
            </a:extLst>
          </p:cNvPr>
          <p:cNvSpPr/>
          <p:nvPr userDrawn="1"/>
        </p:nvSpPr>
        <p:spPr>
          <a:xfrm rot="5400000">
            <a:off x="7579832" y="3070397"/>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17" name="Freeform: Shape 116">
            <a:extLst>
              <a:ext uri="{FF2B5EF4-FFF2-40B4-BE49-F238E27FC236}">
                <a16:creationId xmlns:a16="http://schemas.microsoft.com/office/drawing/2014/main" id="{312A9774-22EA-6BAC-FBF5-37B4D4716459}"/>
              </a:ext>
            </a:extLst>
          </p:cNvPr>
          <p:cNvSpPr/>
          <p:nvPr userDrawn="1"/>
        </p:nvSpPr>
        <p:spPr>
          <a:xfrm rot="5400000">
            <a:off x="8452374" y="3457112"/>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1" name="Hexagon 40">
            <a:extLst>
              <a:ext uri="{FF2B5EF4-FFF2-40B4-BE49-F238E27FC236}">
                <a16:creationId xmlns:a16="http://schemas.microsoft.com/office/drawing/2014/main" id="{DA79EBE8-EF2E-1765-C850-260E967C514C}"/>
              </a:ext>
            </a:extLst>
          </p:cNvPr>
          <p:cNvSpPr/>
          <p:nvPr userDrawn="1"/>
        </p:nvSpPr>
        <p:spPr>
          <a:xfrm rot="5400000">
            <a:off x="5973425" y="436480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2" name="Hexagon 41">
            <a:extLst>
              <a:ext uri="{FF2B5EF4-FFF2-40B4-BE49-F238E27FC236}">
                <a16:creationId xmlns:a16="http://schemas.microsoft.com/office/drawing/2014/main" id="{267329D4-1E78-F522-B944-0F14AD059AEB}"/>
              </a:ext>
            </a:extLst>
          </p:cNvPr>
          <p:cNvSpPr/>
          <p:nvPr userDrawn="1"/>
        </p:nvSpPr>
        <p:spPr>
          <a:xfrm rot="5400000">
            <a:off x="7047924" y="436480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8" name="Hexagon 47">
            <a:extLst>
              <a:ext uri="{FF2B5EF4-FFF2-40B4-BE49-F238E27FC236}">
                <a16:creationId xmlns:a16="http://schemas.microsoft.com/office/drawing/2014/main" id="{1B22D328-E6A7-280E-AAB4-C1D72733ABD9}"/>
              </a:ext>
            </a:extLst>
          </p:cNvPr>
          <p:cNvSpPr/>
          <p:nvPr userDrawn="1"/>
        </p:nvSpPr>
        <p:spPr>
          <a:xfrm rot="5400000">
            <a:off x="56808" y="3070398"/>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50" name="Hexagon 49">
            <a:extLst>
              <a:ext uri="{FF2B5EF4-FFF2-40B4-BE49-F238E27FC236}">
                <a16:creationId xmlns:a16="http://schemas.microsoft.com/office/drawing/2014/main" id="{D5AD2179-7552-1F07-B7DC-924763067471}"/>
              </a:ext>
            </a:extLst>
          </p:cNvPr>
          <p:cNvSpPr/>
          <p:nvPr userDrawn="1"/>
        </p:nvSpPr>
        <p:spPr>
          <a:xfrm rot="5400000">
            <a:off x="595561" y="4364801"/>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87" name="Freeform: Shape 86">
            <a:extLst>
              <a:ext uri="{FF2B5EF4-FFF2-40B4-BE49-F238E27FC236}">
                <a16:creationId xmlns:a16="http://schemas.microsoft.com/office/drawing/2014/main" id="{C695A176-F2CE-48E2-C470-10B2F9425FE8}"/>
              </a:ext>
            </a:extLst>
          </p:cNvPr>
          <p:cNvSpPr/>
          <p:nvPr userDrawn="1"/>
        </p:nvSpPr>
        <p:spPr>
          <a:xfrm rot="5400000">
            <a:off x="-376634" y="4475953"/>
            <a:ext cx="1529520" cy="776253"/>
          </a:xfrm>
          <a:custGeom>
            <a:avLst/>
            <a:gdLst>
              <a:gd name="connsiteX0" fmla="*/ 0 w 1529520"/>
              <a:gd name="connsiteY0" fmla="*/ 663362 h 1035004"/>
              <a:gd name="connsiteX1" fmla="*/ 331681 w 1529520"/>
              <a:gd name="connsiteY1" fmla="*/ 0 h 1035004"/>
              <a:gd name="connsiteX2" fmla="*/ 1197839 w 1529520"/>
              <a:gd name="connsiteY2" fmla="*/ 0 h 1035004"/>
              <a:gd name="connsiteX3" fmla="*/ 1529520 w 1529520"/>
              <a:gd name="connsiteY3" fmla="*/ 663362 h 1035004"/>
              <a:gd name="connsiteX4" fmla="*/ 1343699 w 1529520"/>
              <a:gd name="connsiteY4" fmla="*/ 1035004 h 1035004"/>
              <a:gd name="connsiteX5" fmla="*/ 185821 w 1529520"/>
              <a:gd name="connsiteY5" fmla="*/ 1035004 h 10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35004">
                <a:moveTo>
                  <a:pt x="0" y="663362"/>
                </a:moveTo>
                <a:lnTo>
                  <a:pt x="331681" y="0"/>
                </a:lnTo>
                <a:lnTo>
                  <a:pt x="1197839" y="0"/>
                </a:lnTo>
                <a:lnTo>
                  <a:pt x="1529520" y="663362"/>
                </a:lnTo>
                <a:lnTo>
                  <a:pt x="1343699" y="1035004"/>
                </a:lnTo>
                <a:lnTo>
                  <a:pt x="185821" y="10350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3" name="Freeform: Shape 122">
            <a:extLst>
              <a:ext uri="{FF2B5EF4-FFF2-40B4-BE49-F238E27FC236}">
                <a16:creationId xmlns:a16="http://schemas.microsoft.com/office/drawing/2014/main" id="{C9BD4A56-F014-DD82-13D7-A8A8FB64D4BA}"/>
              </a:ext>
            </a:extLst>
          </p:cNvPr>
          <p:cNvSpPr/>
          <p:nvPr userDrawn="1"/>
        </p:nvSpPr>
        <p:spPr>
          <a:xfrm rot="5400000">
            <a:off x="7617046"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2" name="Freeform: Shape 91">
            <a:extLst>
              <a:ext uri="{FF2B5EF4-FFF2-40B4-BE49-F238E27FC236}">
                <a16:creationId xmlns:a16="http://schemas.microsoft.com/office/drawing/2014/main" id="{E3499F0C-E143-65EB-21E8-7343C78624C1}"/>
              </a:ext>
            </a:extLst>
          </p:cNvPr>
          <p:cNvSpPr/>
          <p:nvPr userDrawn="1"/>
        </p:nvSpPr>
        <p:spPr>
          <a:xfrm rot="5400000">
            <a:off x="19926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72" name="Hexagon 71">
            <a:extLst>
              <a:ext uri="{FF2B5EF4-FFF2-40B4-BE49-F238E27FC236}">
                <a16:creationId xmlns:a16="http://schemas.microsoft.com/office/drawing/2014/main" id="{051EC35F-C642-4B46-1E80-2AFE4E5415D3}"/>
              </a:ext>
            </a:extLst>
          </p:cNvPr>
          <p:cNvSpPr/>
          <p:nvPr userDrawn="1"/>
        </p:nvSpPr>
        <p:spPr>
          <a:xfrm rot="5400000">
            <a:off x="3289327" y="4792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3" name="Hexagon 72">
            <a:extLst>
              <a:ext uri="{FF2B5EF4-FFF2-40B4-BE49-F238E27FC236}">
                <a16:creationId xmlns:a16="http://schemas.microsoft.com/office/drawing/2014/main" id="{68062B6D-B236-C7ED-A095-6DAB8B5C2137}"/>
              </a:ext>
            </a:extLst>
          </p:cNvPr>
          <p:cNvSpPr/>
          <p:nvPr userDrawn="1"/>
        </p:nvSpPr>
        <p:spPr>
          <a:xfrm rot="5400000">
            <a:off x="4359811"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6" name="Hexagon 75">
            <a:extLst>
              <a:ext uri="{FF2B5EF4-FFF2-40B4-BE49-F238E27FC236}">
                <a16:creationId xmlns:a16="http://schemas.microsoft.com/office/drawing/2014/main" id="{7AD4A25A-20A4-F406-8350-0ED1E951E3A9}"/>
              </a:ext>
            </a:extLst>
          </p:cNvPr>
          <p:cNvSpPr/>
          <p:nvPr userDrawn="1"/>
        </p:nvSpPr>
        <p:spPr>
          <a:xfrm rot="5400000">
            <a:off x="1136663" y="48159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7" name="Hexagon 76">
            <a:extLst>
              <a:ext uri="{FF2B5EF4-FFF2-40B4-BE49-F238E27FC236}">
                <a16:creationId xmlns:a16="http://schemas.microsoft.com/office/drawing/2014/main" id="{D8E1B811-8D79-7EDD-67C7-9685895CFDEB}"/>
              </a:ext>
            </a:extLst>
          </p:cNvPr>
          <p:cNvSpPr/>
          <p:nvPr userDrawn="1"/>
        </p:nvSpPr>
        <p:spPr>
          <a:xfrm rot="5400000">
            <a:off x="595106" y="1781466"/>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9" name="Hexagon 78">
            <a:extLst>
              <a:ext uri="{FF2B5EF4-FFF2-40B4-BE49-F238E27FC236}">
                <a16:creationId xmlns:a16="http://schemas.microsoft.com/office/drawing/2014/main" id="{1AD3B639-C5DC-828A-5543-06AE3114FAFD}"/>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02" name="Freeform: Shape 101">
            <a:extLst>
              <a:ext uri="{FF2B5EF4-FFF2-40B4-BE49-F238E27FC236}">
                <a16:creationId xmlns:a16="http://schemas.microsoft.com/office/drawing/2014/main" id="{E421D63F-A6AE-2D80-0AD4-E10C96AC22D0}"/>
              </a:ext>
            </a:extLst>
          </p:cNvPr>
          <p:cNvSpPr/>
          <p:nvPr userDrawn="1"/>
        </p:nvSpPr>
        <p:spPr>
          <a:xfrm rot="5400000">
            <a:off x="113454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89" name="Freeform: Shape 88">
            <a:extLst>
              <a:ext uri="{FF2B5EF4-FFF2-40B4-BE49-F238E27FC236}">
                <a16:creationId xmlns:a16="http://schemas.microsoft.com/office/drawing/2014/main" id="{62B6F3F1-469B-CFCF-B687-CD87533EA26D}"/>
              </a:ext>
            </a:extLst>
          </p:cNvPr>
          <p:cNvSpPr/>
          <p:nvPr userDrawn="1"/>
        </p:nvSpPr>
        <p:spPr>
          <a:xfrm rot="5400000">
            <a:off x="-379893" y="1886963"/>
            <a:ext cx="1529520" cy="776253"/>
          </a:xfrm>
          <a:custGeom>
            <a:avLst/>
            <a:gdLst>
              <a:gd name="connsiteX0" fmla="*/ 0 w 1529520"/>
              <a:gd name="connsiteY0" fmla="*/ 663362 h 1035004"/>
              <a:gd name="connsiteX1" fmla="*/ 331681 w 1529520"/>
              <a:gd name="connsiteY1" fmla="*/ 0 h 1035004"/>
              <a:gd name="connsiteX2" fmla="*/ 1197839 w 1529520"/>
              <a:gd name="connsiteY2" fmla="*/ 0 h 1035004"/>
              <a:gd name="connsiteX3" fmla="*/ 1529520 w 1529520"/>
              <a:gd name="connsiteY3" fmla="*/ 663362 h 1035004"/>
              <a:gd name="connsiteX4" fmla="*/ 1343699 w 1529520"/>
              <a:gd name="connsiteY4" fmla="*/ 1035004 h 1035004"/>
              <a:gd name="connsiteX5" fmla="*/ 185821 w 1529520"/>
              <a:gd name="connsiteY5" fmla="*/ 1035004 h 10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35004">
                <a:moveTo>
                  <a:pt x="0" y="663362"/>
                </a:moveTo>
                <a:lnTo>
                  <a:pt x="331681" y="0"/>
                </a:lnTo>
                <a:lnTo>
                  <a:pt x="1197839" y="0"/>
                </a:lnTo>
                <a:lnTo>
                  <a:pt x="1529520" y="663362"/>
                </a:lnTo>
                <a:lnTo>
                  <a:pt x="1343699" y="1035004"/>
                </a:lnTo>
                <a:lnTo>
                  <a:pt x="185821" y="10350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3" name="Freeform: Shape 92">
            <a:extLst>
              <a:ext uri="{FF2B5EF4-FFF2-40B4-BE49-F238E27FC236}">
                <a16:creationId xmlns:a16="http://schemas.microsoft.com/office/drawing/2014/main" id="{1770E7E0-5683-85FB-CA70-2B0D3CC2DB9C}"/>
              </a:ext>
            </a:extLst>
          </p:cNvPr>
          <p:cNvSpPr/>
          <p:nvPr userDrawn="1"/>
        </p:nvSpPr>
        <p:spPr>
          <a:xfrm rot="5400000">
            <a:off x="1282031"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4" name="Freeform: Shape 93">
            <a:extLst>
              <a:ext uri="{FF2B5EF4-FFF2-40B4-BE49-F238E27FC236}">
                <a16:creationId xmlns:a16="http://schemas.microsoft.com/office/drawing/2014/main" id="{CC0BB8AD-27FE-7E76-2060-1A57FD697C6C}"/>
              </a:ext>
            </a:extLst>
          </p:cNvPr>
          <p:cNvSpPr/>
          <p:nvPr userDrawn="1"/>
        </p:nvSpPr>
        <p:spPr>
          <a:xfrm rot="5400000">
            <a:off x="2363061"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5" name="Freeform: Shape 94">
            <a:extLst>
              <a:ext uri="{FF2B5EF4-FFF2-40B4-BE49-F238E27FC236}">
                <a16:creationId xmlns:a16="http://schemas.microsoft.com/office/drawing/2014/main" id="{46530FF4-2010-91E6-80B2-78AD19E070C5}"/>
              </a:ext>
            </a:extLst>
          </p:cNvPr>
          <p:cNvSpPr/>
          <p:nvPr userDrawn="1"/>
        </p:nvSpPr>
        <p:spPr>
          <a:xfrm rot="5400000">
            <a:off x="3436285"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6" name="Freeform: Shape 95">
            <a:extLst>
              <a:ext uri="{FF2B5EF4-FFF2-40B4-BE49-F238E27FC236}">
                <a16:creationId xmlns:a16="http://schemas.microsoft.com/office/drawing/2014/main" id="{8AF1AAAB-7D9D-1988-DB59-E4D68A349807}"/>
              </a:ext>
            </a:extLst>
          </p:cNvPr>
          <p:cNvSpPr/>
          <p:nvPr userDrawn="1"/>
        </p:nvSpPr>
        <p:spPr>
          <a:xfrm rot="5400000">
            <a:off x="4507409"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7" name="Freeform: Shape 96">
            <a:extLst>
              <a:ext uri="{FF2B5EF4-FFF2-40B4-BE49-F238E27FC236}">
                <a16:creationId xmlns:a16="http://schemas.microsoft.com/office/drawing/2014/main" id="{41D9D382-2479-87E9-6F0D-4DFAEFEF7113}"/>
              </a:ext>
            </a:extLst>
          </p:cNvPr>
          <p:cNvSpPr/>
          <p:nvPr userDrawn="1"/>
        </p:nvSpPr>
        <p:spPr>
          <a:xfrm rot="5400000">
            <a:off x="558424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8" name="Freeform: Shape 97">
            <a:extLst>
              <a:ext uri="{FF2B5EF4-FFF2-40B4-BE49-F238E27FC236}">
                <a16:creationId xmlns:a16="http://schemas.microsoft.com/office/drawing/2014/main" id="{4EC6FFA7-569F-5E35-2F25-35ED732BBC09}"/>
              </a:ext>
            </a:extLst>
          </p:cNvPr>
          <p:cNvSpPr/>
          <p:nvPr userDrawn="1"/>
        </p:nvSpPr>
        <p:spPr>
          <a:xfrm rot="5400000">
            <a:off x="665511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9" name="Freeform: Shape 98">
            <a:extLst>
              <a:ext uri="{FF2B5EF4-FFF2-40B4-BE49-F238E27FC236}">
                <a16:creationId xmlns:a16="http://schemas.microsoft.com/office/drawing/2014/main" id="{9DF54DD0-7B67-F963-618C-0C30E69B27A5}"/>
              </a:ext>
            </a:extLst>
          </p:cNvPr>
          <p:cNvSpPr/>
          <p:nvPr userDrawn="1"/>
        </p:nvSpPr>
        <p:spPr>
          <a:xfrm rot="5400000">
            <a:off x="7733219"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0" name="Freeform: Shape 99">
            <a:extLst>
              <a:ext uri="{FF2B5EF4-FFF2-40B4-BE49-F238E27FC236}">
                <a16:creationId xmlns:a16="http://schemas.microsoft.com/office/drawing/2014/main" id="{6EA6FAA3-9B96-C3B7-287A-48448EF62C3B}"/>
              </a:ext>
            </a:extLst>
          </p:cNvPr>
          <p:cNvSpPr/>
          <p:nvPr userDrawn="1"/>
        </p:nvSpPr>
        <p:spPr>
          <a:xfrm rot="5400000">
            <a:off x="880278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2" name="Freeform: Shape 111">
            <a:extLst>
              <a:ext uri="{FF2B5EF4-FFF2-40B4-BE49-F238E27FC236}">
                <a16:creationId xmlns:a16="http://schemas.microsoft.com/office/drawing/2014/main" id="{7A203782-28CB-7EA7-F065-0726230D12C2}"/>
              </a:ext>
            </a:extLst>
          </p:cNvPr>
          <p:cNvSpPr/>
          <p:nvPr userDrawn="1"/>
        </p:nvSpPr>
        <p:spPr>
          <a:xfrm rot="5400000">
            <a:off x="160852" y="-160851"/>
            <a:ext cx="450650" cy="772354"/>
          </a:xfrm>
          <a:custGeom>
            <a:avLst/>
            <a:gdLst>
              <a:gd name="connsiteX0" fmla="*/ 0 w 450650"/>
              <a:gd name="connsiteY0" fmla="*/ 1029805 h 1029805"/>
              <a:gd name="connsiteX1" fmla="*/ 0 w 450650"/>
              <a:gd name="connsiteY1" fmla="*/ 0 h 1029805"/>
              <a:gd name="connsiteX2" fmla="*/ 118969 w 450650"/>
              <a:gd name="connsiteY2" fmla="*/ 0 h 1029805"/>
              <a:gd name="connsiteX3" fmla="*/ 450650 w 450650"/>
              <a:gd name="connsiteY3" fmla="*/ 663362 h 1029805"/>
              <a:gd name="connsiteX4" fmla="*/ 267428 w 450650"/>
              <a:gd name="connsiteY4" fmla="*/ 1029805 h 102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29805">
                <a:moveTo>
                  <a:pt x="0" y="1029805"/>
                </a:moveTo>
                <a:lnTo>
                  <a:pt x="0" y="0"/>
                </a:lnTo>
                <a:lnTo>
                  <a:pt x="118969" y="0"/>
                </a:lnTo>
                <a:lnTo>
                  <a:pt x="450650" y="663362"/>
                </a:lnTo>
                <a:lnTo>
                  <a:pt x="267428" y="102980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4" name="Freeform: Shape 103">
            <a:extLst>
              <a:ext uri="{FF2B5EF4-FFF2-40B4-BE49-F238E27FC236}">
                <a16:creationId xmlns:a16="http://schemas.microsoft.com/office/drawing/2014/main" id="{571A6B5D-C6F4-7DCB-8645-BE5A12260517}"/>
              </a:ext>
            </a:extLst>
          </p:cNvPr>
          <p:cNvSpPr/>
          <p:nvPr userDrawn="1"/>
        </p:nvSpPr>
        <p:spPr>
          <a:xfrm rot="5400000">
            <a:off x="2216026"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5" name="Freeform: Shape 104">
            <a:extLst>
              <a:ext uri="{FF2B5EF4-FFF2-40B4-BE49-F238E27FC236}">
                <a16:creationId xmlns:a16="http://schemas.microsoft.com/office/drawing/2014/main" id="{E394BE21-18F2-401E-6797-8B9D08105689}"/>
              </a:ext>
            </a:extLst>
          </p:cNvPr>
          <p:cNvSpPr/>
          <p:nvPr userDrawn="1"/>
        </p:nvSpPr>
        <p:spPr>
          <a:xfrm rot="5400000">
            <a:off x="328651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6" name="Freeform: Shape 105">
            <a:extLst>
              <a:ext uri="{FF2B5EF4-FFF2-40B4-BE49-F238E27FC236}">
                <a16:creationId xmlns:a16="http://schemas.microsoft.com/office/drawing/2014/main" id="{9ED85233-1A32-064F-04EA-3C95DC31D31E}"/>
              </a:ext>
            </a:extLst>
          </p:cNvPr>
          <p:cNvSpPr/>
          <p:nvPr userDrawn="1"/>
        </p:nvSpPr>
        <p:spPr>
          <a:xfrm rot="5400000">
            <a:off x="435743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7" name="Freeform: Shape 106">
            <a:extLst>
              <a:ext uri="{FF2B5EF4-FFF2-40B4-BE49-F238E27FC236}">
                <a16:creationId xmlns:a16="http://schemas.microsoft.com/office/drawing/2014/main" id="{EBD22D89-62B0-4EC8-9FD8-1D93C77E5F6D}"/>
              </a:ext>
            </a:extLst>
          </p:cNvPr>
          <p:cNvSpPr/>
          <p:nvPr userDrawn="1"/>
        </p:nvSpPr>
        <p:spPr>
          <a:xfrm rot="5400000">
            <a:off x="5432746"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8" name="Freeform: Shape 107">
            <a:extLst>
              <a:ext uri="{FF2B5EF4-FFF2-40B4-BE49-F238E27FC236}">
                <a16:creationId xmlns:a16="http://schemas.microsoft.com/office/drawing/2014/main" id="{60B0C9FF-AEE0-FCD4-FC9D-76720FAC449D}"/>
              </a:ext>
            </a:extLst>
          </p:cNvPr>
          <p:cNvSpPr/>
          <p:nvPr userDrawn="1"/>
        </p:nvSpPr>
        <p:spPr>
          <a:xfrm rot="5400000">
            <a:off x="6510739"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9" name="Freeform: Shape 108">
            <a:extLst>
              <a:ext uri="{FF2B5EF4-FFF2-40B4-BE49-F238E27FC236}">
                <a16:creationId xmlns:a16="http://schemas.microsoft.com/office/drawing/2014/main" id="{8F8CC4F5-2934-DBFD-819A-024176119B47}"/>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5" name="Freeform: Shape 114">
            <a:extLst>
              <a:ext uri="{FF2B5EF4-FFF2-40B4-BE49-F238E27FC236}">
                <a16:creationId xmlns:a16="http://schemas.microsoft.com/office/drawing/2014/main" id="{A0F733B3-CBE6-8D1C-74C8-5FBF2D1ECBDA}"/>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9" name="Freeform: Shape 118">
            <a:extLst>
              <a:ext uri="{FF2B5EF4-FFF2-40B4-BE49-F238E27FC236}">
                <a16:creationId xmlns:a16="http://schemas.microsoft.com/office/drawing/2014/main" id="{1F83207E-6539-5BC0-5843-410CFE272BDE}"/>
              </a:ext>
            </a:extLst>
          </p:cNvPr>
          <p:cNvSpPr/>
          <p:nvPr userDrawn="1"/>
        </p:nvSpPr>
        <p:spPr>
          <a:xfrm rot="5400000">
            <a:off x="8000976" y="4484057"/>
            <a:ext cx="1529520" cy="756528"/>
          </a:xfrm>
          <a:custGeom>
            <a:avLst/>
            <a:gdLst>
              <a:gd name="connsiteX0" fmla="*/ 0 w 1529520"/>
              <a:gd name="connsiteY0" fmla="*/ 345344 h 1008704"/>
              <a:gd name="connsiteX1" fmla="*/ 172672 w 1529520"/>
              <a:gd name="connsiteY1" fmla="*/ 0 h 1008704"/>
              <a:gd name="connsiteX2" fmla="*/ 1356848 w 1529520"/>
              <a:gd name="connsiteY2" fmla="*/ 0 h 1008704"/>
              <a:gd name="connsiteX3" fmla="*/ 1529520 w 1529520"/>
              <a:gd name="connsiteY3" fmla="*/ 345344 h 1008704"/>
              <a:gd name="connsiteX4" fmla="*/ 1197839 w 1529520"/>
              <a:gd name="connsiteY4" fmla="*/ 1008704 h 1008704"/>
              <a:gd name="connsiteX5" fmla="*/ 331681 w 1529520"/>
              <a:gd name="connsiteY5" fmla="*/ 1008704 h 100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08704">
                <a:moveTo>
                  <a:pt x="0" y="345344"/>
                </a:moveTo>
                <a:lnTo>
                  <a:pt x="172672" y="0"/>
                </a:lnTo>
                <a:lnTo>
                  <a:pt x="1356848" y="0"/>
                </a:lnTo>
                <a:lnTo>
                  <a:pt x="1529520" y="345344"/>
                </a:lnTo>
                <a:lnTo>
                  <a:pt x="1197839" y="1008704"/>
                </a:lnTo>
                <a:lnTo>
                  <a:pt x="331681" y="10087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0" name="Freeform: Shape 119">
            <a:extLst>
              <a:ext uri="{FF2B5EF4-FFF2-40B4-BE49-F238E27FC236}">
                <a16:creationId xmlns:a16="http://schemas.microsoft.com/office/drawing/2014/main" id="{2A399E1F-1AF4-9572-627D-11F0CC953E7D}"/>
              </a:ext>
            </a:extLst>
          </p:cNvPr>
          <p:cNvSpPr/>
          <p:nvPr userDrawn="1"/>
        </p:nvSpPr>
        <p:spPr>
          <a:xfrm rot="5400000">
            <a:off x="8452374" y="6053149"/>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1" name="Freeform: Shape 120">
            <a:extLst>
              <a:ext uri="{FF2B5EF4-FFF2-40B4-BE49-F238E27FC236}">
                <a16:creationId xmlns:a16="http://schemas.microsoft.com/office/drawing/2014/main" id="{337E5EBE-5ACB-E4B0-5321-BEC1B6E95E4B}"/>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4" name="Freeform: Shape 123">
            <a:extLst>
              <a:ext uri="{FF2B5EF4-FFF2-40B4-BE49-F238E27FC236}">
                <a16:creationId xmlns:a16="http://schemas.microsoft.com/office/drawing/2014/main" id="{CF4F53D0-F0D0-E765-29A4-262D662F3D27}"/>
              </a:ext>
            </a:extLst>
          </p:cNvPr>
          <p:cNvSpPr/>
          <p:nvPr userDrawn="1"/>
        </p:nvSpPr>
        <p:spPr>
          <a:xfrm rot="5400000">
            <a:off x="6546793"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5" name="Freeform: Shape 124">
            <a:extLst>
              <a:ext uri="{FF2B5EF4-FFF2-40B4-BE49-F238E27FC236}">
                <a16:creationId xmlns:a16="http://schemas.microsoft.com/office/drawing/2014/main" id="{B03E4D90-61DA-79BE-1723-8C50F87F0BC8}"/>
              </a:ext>
            </a:extLst>
          </p:cNvPr>
          <p:cNvSpPr/>
          <p:nvPr userDrawn="1"/>
        </p:nvSpPr>
        <p:spPr>
          <a:xfrm rot="5400000">
            <a:off x="5476541"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6" name="Freeform: Shape 125">
            <a:extLst>
              <a:ext uri="{FF2B5EF4-FFF2-40B4-BE49-F238E27FC236}">
                <a16:creationId xmlns:a16="http://schemas.microsoft.com/office/drawing/2014/main" id="{41F1CC9D-7F7D-A93A-7628-A87B2A6F2C6D}"/>
              </a:ext>
            </a:extLst>
          </p:cNvPr>
          <p:cNvSpPr/>
          <p:nvPr userDrawn="1"/>
        </p:nvSpPr>
        <p:spPr>
          <a:xfrm rot="5400000">
            <a:off x="4405417"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7" name="Freeform: Shape 126">
            <a:extLst>
              <a:ext uri="{FF2B5EF4-FFF2-40B4-BE49-F238E27FC236}">
                <a16:creationId xmlns:a16="http://schemas.microsoft.com/office/drawing/2014/main" id="{95B7D94D-354D-E968-6540-B84AEE5051EF}"/>
              </a:ext>
            </a:extLst>
          </p:cNvPr>
          <p:cNvSpPr/>
          <p:nvPr userDrawn="1"/>
        </p:nvSpPr>
        <p:spPr>
          <a:xfrm rot="5400000">
            <a:off x="3332428"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8" name="Freeform: Shape 127">
            <a:extLst>
              <a:ext uri="{FF2B5EF4-FFF2-40B4-BE49-F238E27FC236}">
                <a16:creationId xmlns:a16="http://schemas.microsoft.com/office/drawing/2014/main" id="{EC171359-D57D-8C7D-A030-A7EE22FEBC77}"/>
              </a:ext>
            </a:extLst>
          </p:cNvPr>
          <p:cNvSpPr/>
          <p:nvPr userDrawn="1"/>
        </p:nvSpPr>
        <p:spPr>
          <a:xfrm rot="5400000">
            <a:off x="2255592"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9" name="Freeform: Shape 128">
            <a:extLst>
              <a:ext uri="{FF2B5EF4-FFF2-40B4-BE49-F238E27FC236}">
                <a16:creationId xmlns:a16="http://schemas.microsoft.com/office/drawing/2014/main" id="{4A1F704B-1072-BEE5-1852-714F56D9DC43}"/>
              </a:ext>
            </a:extLst>
          </p:cNvPr>
          <p:cNvSpPr/>
          <p:nvPr userDrawn="1"/>
        </p:nvSpPr>
        <p:spPr>
          <a:xfrm rot="5400000">
            <a:off x="1173877"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0" name="Freeform: Shape 129">
            <a:extLst>
              <a:ext uri="{FF2B5EF4-FFF2-40B4-BE49-F238E27FC236}">
                <a16:creationId xmlns:a16="http://schemas.microsoft.com/office/drawing/2014/main" id="{C4BD2ABC-1B00-FB44-371B-07F3B527C28D}"/>
              </a:ext>
            </a:extLst>
          </p:cNvPr>
          <p:cNvSpPr/>
          <p:nvPr userDrawn="1"/>
        </p:nvSpPr>
        <p:spPr>
          <a:xfrm rot="5400000">
            <a:off x="96620"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 name="Freeform: Shape 3">
            <a:extLst>
              <a:ext uri="{FF2B5EF4-FFF2-40B4-BE49-F238E27FC236}">
                <a16:creationId xmlns:a16="http://schemas.microsoft.com/office/drawing/2014/main" id="{73D2C52D-A0DD-1AC9-3BF6-031DD857FAF1}"/>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 name="Freeform: Shape 4">
            <a:extLst>
              <a:ext uri="{FF2B5EF4-FFF2-40B4-BE49-F238E27FC236}">
                <a16:creationId xmlns:a16="http://schemas.microsoft.com/office/drawing/2014/main" id="{1A8CABA9-CC50-34DC-9457-751561E8ABB0}"/>
              </a:ext>
            </a:extLst>
          </p:cNvPr>
          <p:cNvSpPr/>
          <p:nvPr userDrawn="1"/>
        </p:nvSpPr>
        <p:spPr>
          <a:xfrm rot="5400000">
            <a:off x="-471260" y="3453373"/>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Freeform: Shape 5">
            <a:extLst>
              <a:ext uri="{FF2B5EF4-FFF2-40B4-BE49-F238E27FC236}">
                <a16:creationId xmlns:a16="http://schemas.microsoft.com/office/drawing/2014/main" id="{077971BE-4919-99A7-A913-2374BA35BAA0}"/>
              </a:ext>
            </a:extLst>
          </p:cNvPr>
          <p:cNvSpPr/>
          <p:nvPr userDrawn="1"/>
        </p:nvSpPr>
        <p:spPr>
          <a:xfrm rot="5400000">
            <a:off x="-471260" y="6044588"/>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8" name="Picture 7" descr="A blue circle with blue arrows&#10;&#10;Description automatically generated">
            <a:extLst>
              <a:ext uri="{FF2B5EF4-FFF2-40B4-BE49-F238E27FC236}">
                <a16:creationId xmlns:a16="http://schemas.microsoft.com/office/drawing/2014/main" id="{5CBFD844-75ED-C4DB-8479-821556B840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187563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86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in Title Small">
    <p:bg>
      <p:bgPr>
        <a:gradFill>
          <a:gsLst>
            <a:gs pos="0">
              <a:schemeClr val="accent4"/>
            </a:gs>
            <a:gs pos="100000">
              <a:schemeClr val="accent2"/>
            </a:gs>
          </a:gsLst>
          <a:lin ang="16200000" scaled="1"/>
        </a:gradFill>
        <a:effectLst/>
      </p:bgPr>
    </p:bg>
    <p:spTree>
      <p:nvGrpSpPr>
        <p:cNvPr id="1" name=""/>
        <p:cNvGrpSpPr/>
        <p:nvPr/>
      </p:nvGrpSpPr>
      <p:grpSpPr>
        <a:xfrm>
          <a:off x="0" y="0"/>
          <a:ext cx="0" cy="0"/>
          <a:chOff x="0" y="0"/>
          <a:chExt cx="0" cy="0"/>
        </a:xfrm>
      </p:grpSpPr>
      <p:sp>
        <p:nvSpPr>
          <p:cNvPr id="16" name="Hexagon 15">
            <a:extLst>
              <a:ext uri="{FF2B5EF4-FFF2-40B4-BE49-F238E27FC236}">
                <a16:creationId xmlns:a16="http://schemas.microsoft.com/office/drawing/2014/main" id="{A0839BD1-A5CE-0E2C-A766-0F7B5C85627D}"/>
              </a:ext>
            </a:extLst>
          </p:cNvPr>
          <p:cNvSpPr/>
          <p:nvPr userDrawn="1"/>
        </p:nvSpPr>
        <p:spPr>
          <a:xfrm rot="5400000">
            <a:off x="5435127"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7" name="Hexagon 16">
            <a:extLst>
              <a:ext uri="{FF2B5EF4-FFF2-40B4-BE49-F238E27FC236}">
                <a16:creationId xmlns:a16="http://schemas.microsoft.com/office/drawing/2014/main" id="{E9FD7889-0720-B83C-EB44-4BA44763C27D}"/>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8" name="Hexagon 17">
            <a:extLst>
              <a:ext uri="{FF2B5EF4-FFF2-40B4-BE49-F238E27FC236}">
                <a16:creationId xmlns:a16="http://schemas.microsoft.com/office/drawing/2014/main" id="{E26DBB81-B7C6-A851-9301-1DE737FF024B}"/>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9" name="Hexagon 18">
            <a:extLst>
              <a:ext uri="{FF2B5EF4-FFF2-40B4-BE49-F238E27FC236}">
                <a16:creationId xmlns:a16="http://schemas.microsoft.com/office/drawing/2014/main" id="{B5C58D56-B02C-21EB-6647-294D68274C29}"/>
              </a:ext>
            </a:extLst>
          </p:cNvPr>
          <p:cNvSpPr/>
          <p:nvPr userDrawn="1"/>
        </p:nvSpPr>
        <p:spPr>
          <a:xfrm rot="5400000">
            <a:off x="221651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0" name="Hexagon 19">
            <a:extLst>
              <a:ext uri="{FF2B5EF4-FFF2-40B4-BE49-F238E27FC236}">
                <a16:creationId xmlns:a16="http://schemas.microsoft.com/office/drawing/2014/main" id="{BFD49EF3-4C75-E934-FF57-DD8EC3A8C740}"/>
              </a:ext>
            </a:extLst>
          </p:cNvPr>
          <p:cNvSpPr/>
          <p:nvPr userDrawn="1"/>
        </p:nvSpPr>
        <p:spPr>
          <a:xfrm rot="5400000">
            <a:off x="5973425" y="1775993"/>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1" name="Hexagon 20">
            <a:extLst>
              <a:ext uri="{FF2B5EF4-FFF2-40B4-BE49-F238E27FC236}">
                <a16:creationId xmlns:a16="http://schemas.microsoft.com/office/drawing/2014/main" id="{436A9B21-80B2-79EC-ED9E-426D089DCAA2}"/>
              </a:ext>
            </a:extLst>
          </p:cNvPr>
          <p:cNvSpPr/>
          <p:nvPr userDrawn="1"/>
        </p:nvSpPr>
        <p:spPr>
          <a:xfrm rot="5400000">
            <a:off x="7047924" y="1775993"/>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18" name="Freeform: Shape 117">
            <a:extLst>
              <a:ext uri="{FF2B5EF4-FFF2-40B4-BE49-F238E27FC236}">
                <a16:creationId xmlns:a16="http://schemas.microsoft.com/office/drawing/2014/main" id="{3761340A-698C-BE80-2240-F1AC5DCCFB74}"/>
              </a:ext>
            </a:extLst>
          </p:cNvPr>
          <p:cNvSpPr/>
          <p:nvPr userDrawn="1"/>
        </p:nvSpPr>
        <p:spPr>
          <a:xfrm rot="5400000">
            <a:off x="8000975" y="1895249"/>
            <a:ext cx="1529520" cy="756528"/>
          </a:xfrm>
          <a:custGeom>
            <a:avLst/>
            <a:gdLst>
              <a:gd name="connsiteX0" fmla="*/ 0 w 1529520"/>
              <a:gd name="connsiteY0" fmla="*/ 345344 h 1008704"/>
              <a:gd name="connsiteX1" fmla="*/ 172672 w 1529520"/>
              <a:gd name="connsiteY1" fmla="*/ 0 h 1008704"/>
              <a:gd name="connsiteX2" fmla="*/ 1356848 w 1529520"/>
              <a:gd name="connsiteY2" fmla="*/ 0 h 1008704"/>
              <a:gd name="connsiteX3" fmla="*/ 1529520 w 1529520"/>
              <a:gd name="connsiteY3" fmla="*/ 345344 h 1008704"/>
              <a:gd name="connsiteX4" fmla="*/ 1197839 w 1529520"/>
              <a:gd name="connsiteY4" fmla="*/ 1008704 h 1008704"/>
              <a:gd name="connsiteX5" fmla="*/ 331681 w 1529520"/>
              <a:gd name="connsiteY5" fmla="*/ 1008704 h 100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08704">
                <a:moveTo>
                  <a:pt x="0" y="345344"/>
                </a:moveTo>
                <a:lnTo>
                  <a:pt x="172672" y="0"/>
                </a:lnTo>
                <a:lnTo>
                  <a:pt x="1356848" y="0"/>
                </a:lnTo>
                <a:lnTo>
                  <a:pt x="1529520" y="345344"/>
                </a:lnTo>
                <a:lnTo>
                  <a:pt x="1197839" y="1008704"/>
                </a:lnTo>
                <a:lnTo>
                  <a:pt x="331681" y="10087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2" name="Hexagon 31">
            <a:extLst>
              <a:ext uri="{FF2B5EF4-FFF2-40B4-BE49-F238E27FC236}">
                <a16:creationId xmlns:a16="http://schemas.microsoft.com/office/drawing/2014/main" id="{C3673B70-74EB-4548-92F1-C46A428B8B63}"/>
              </a:ext>
            </a:extLst>
          </p:cNvPr>
          <p:cNvSpPr/>
          <p:nvPr userDrawn="1"/>
        </p:nvSpPr>
        <p:spPr>
          <a:xfrm rot="5400000">
            <a:off x="5435127" y="3070397"/>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3" name="Hexagon 32">
            <a:extLst>
              <a:ext uri="{FF2B5EF4-FFF2-40B4-BE49-F238E27FC236}">
                <a16:creationId xmlns:a16="http://schemas.microsoft.com/office/drawing/2014/main" id="{03A484D1-0B3D-3C59-96B0-BEC8648C1E65}"/>
              </a:ext>
            </a:extLst>
          </p:cNvPr>
          <p:cNvSpPr/>
          <p:nvPr userDrawn="1"/>
        </p:nvSpPr>
        <p:spPr>
          <a:xfrm rot="5400000">
            <a:off x="6507479" y="3070397"/>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4" name="Hexagon 33">
            <a:extLst>
              <a:ext uri="{FF2B5EF4-FFF2-40B4-BE49-F238E27FC236}">
                <a16:creationId xmlns:a16="http://schemas.microsoft.com/office/drawing/2014/main" id="{58E572BE-DD88-8AF3-FB29-F74B40E539F9}"/>
              </a:ext>
            </a:extLst>
          </p:cNvPr>
          <p:cNvSpPr/>
          <p:nvPr userDrawn="1"/>
        </p:nvSpPr>
        <p:spPr>
          <a:xfrm rot="5400000">
            <a:off x="7579832" y="3070397"/>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17" name="Freeform: Shape 116">
            <a:extLst>
              <a:ext uri="{FF2B5EF4-FFF2-40B4-BE49-F238E27FC236}">
                <a16:creationId xmlns:a16="http://schemas.microsoft.com/office/drawing/2014/main" id="{312A9774-22EA-6BAC-FBF5-37B4D4716459}"/>
              </a:ext>
            </a:extLst>
          </p:cNvPr>
          <p:cNvSpPr/>
          <p:nvPr userDrawn="1"/>
        </p:nvSpPr>
        <p:spPr>
          <a:xfrm rot="5400000">
            <a:off x="8452374" y="3457112"/>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7" name="Hexagon 36">
            <a:extLst>
              <a:ext uri="{FF2B5EF4-FFF2-40B4-BE49-F238E27FC236}">
                <a16:creationId xmlns:a16="http://schemas.microsoft.com/office/drawing/2014/main" id="{C9E395DE-72DB-B575-830E-239BA17AC519}"/>
              </a:ext>
            </a:extLst>
          </p:cNvPr>
          <p:cNvSpPr/>
          <p:nvPr userDrawn="1"/>
        </p:nvSpPr>
        <p:spPr>
          <a:xfrm rot="5400000">
            <a:off x="3825823" y="4364800"/>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8" name="Hexagon 37">
            <a:extLst>
              <a:ext uri="{FF2B5EF4-FFF2-40B4-BE49-F238E27FC236}">
                <a16:creationId xmlns:a16="http://schemas.microsoft.com/office/drawing/2014/main" id="{CF59D514-5340-F714-8792-E708405D3E25}"/>
              </a:ext>
            </a:extLst>
          </p:cNvPr>
          <p:cNvSpPr/>
          <p:nvPr userDrawn="1"/>
        </p:nvSpPr>
        <p:spPr>
          <a:xfrm rot="5400000">
            <a:off x="4900433" y="436480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1" name="Hexagon 40">
            <a:extLst>
              <a:ext uri="{FF2B5EF4-FFF2-40B4-BE49-F238E27FC236}">
                <a16:creationId xmlns:a16="http://schemas.microsoft.com/office/drawing/2014/main" id="{DA79EBE8-EF2E-1765-C850-260E967C514C}"/>
              </a:ext>
            </a:extLst>
          </p:cNvPr>
          <p:cNvSpPr/>
          <p:nvPr userDrawn="1"/>
        </p:nvSpPr>
        <p:spPr>
          <a:xfrm rot="5400000">
            <a:off x="5973425" y="436480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2" name="Hexagon 41">
            <a:extLst>
              <a:ext uri="{FF2B5EF4-FFF2-40B4-BE49-F238E27FC236}">
                <a16:creationId xmlns:a16="http://schemas.microsoft.com/office/drawing/2014/main" id="{267329D4-1E78-F522-B944-0F14AD059AEB}"/>
              </a:ext>
            </a:extLst>
          </p:cNvPr>
          <p:cNvSpPr/>
          <p:nvPr userDrawn="1"/>
        </p:nvSpPr>
        <p:spPr>
          <a:xfrm rot="5400000">
            <a:off x="7047924" y="436480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5" name="Hexagon 44">
            <a:extLst>
              <a:ext uri="{FF2B5EF4-FFF2-40B4-BE49-F238E27FC236}">
                <a16:creationId xmlns:a16="http://schemas.microsoft.com/office/drawing/2014/main" id="{6C2422D0-24E6-41EC-DBA0-D96BD18FDA73}"/>
              </a:ext>
            </a:extLst>
          </p:cNvPr>
          <p:cNvSpPr/>
          <p:nvPr userDrawn="1"/>
        </p:nvSpPr>
        <p:spPr>
          <a:xfrm rot="5400000">
            <a:off x="4359810" y="3070398"/>
            <a:ext cx="1529520" cy="9950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8" name="Hexagon 47">
            <a:extLst>
              <a:ext uri="{FF2B5EF4-FFF2-40B4-BE49-F238E27FC236}">
                <a16:creationId xmlns:a16="http://schemas.microsoft.com/office/drawing/2014/main" id="{1B22D328-E6A7-280E-AAB4-C1D72733ABD9}"/>
              </a:ext>
            </a:extLst>
          </p:cNvPr>
          <p:cNvSpPr/>
          <p:nvPr userDrawn="1"/>
        </p:nvSpPr>
        <p:spPr>
          <a:xfrm rot="5400000">
            <a:off x="56808" y="3070398"/>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50" name="Hexagon 49">
            <a:extLst>
              <a:ext uri="{FF2B5EF4-FFF2-40B4-BE49-F238E27FC236}">
                <a16:creationId xmlns:a16="http://schemas.microsoft.com/office/drawing/2014/main" id="{D5AD2179-7552-1F07-B7DC-924763067471}"/>
              </a:ext>
            </a:extLst>
          </p:cNvPr>
          <p:cNvSpPr/>
          <p:nvPr userDrawn="1"/>
        </p:nvSpPr>
        <p:spPr>
          <a:xfrm rot="5400000">
            <a:off x="595561" y="4364801"/>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87" name="Freeform: Shape 86">
            <a:extLst>
              <a:ext uri="{FF2B5EF4-FFF2-40B4-BE49-F238E27FC236}">
                <a16:creationId xmlns:a16="http://schemas.microsoft.com/office/drawing/2014/main" id="{C695A176-F2CE-48E2-C470-10B2F9425FE8}"/>
              </a:ext>
            </a:extLst>
          </p:cNvPr>
          <p:cNvSpPr/>
          <p:nvPr userDrawn="1"/>
        </p:nvSpPr>
        <p:spPr>
          <a:xfrm rot="5400000">
            <a:off x="-376634" y="4475953"/>
            <a:ext cx="1529520" cy="776253"/>
          </a:xfrm>
          <a:custGeom>
            <a:avLst/>
            <a:gdLst>
              <a:gd name="connsiteX0" fmla="*/ 0 w 1529520"/>
              <a:gd name="connsiteY0" fmla="*/ 663362 h 1035004"/>
              <a:gd name="connsiteX1" fmla="*/ 331681 w 1529520"/>
              <a:gd name="connsiteY1" fmla="*/ 0 h 1035004"/>
              <a:gd name="connsiteX2" fmla="*/ 1197839 w 1529520"/>
              <a:gd name="connsiteY2" fmla="*/ 0 h 1035004"/>
              <a:gd name="connsiteX3" fmla="*/ 1529520 w 1529520"/>
              <a:gd name="connsiteY3" fmla="*/ 663362 h 1035004"/>
              <a:gd name="connsiteX4" fmla="*/ 1343699 w 1529520"/>
              <a:gd name="connsiteY4" fmla="*/ 1035004 h 1035004"/>
              <a:gd name="connsiteX5" fmla="*/ 185821 w 1529520"/>
              <a:gd name="connsiteY5" fmla="*/ 1035004 h 10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35004">
                <a:moveTo>
                  <a:pt x="0" y="663362"/>
                </a:moveTo>
                <a:lnTo>
                  <a:pt x="331681" y="0"/>
                </a:lnTo>
                <a:lnTo>
                  <a:pt x="1197839" y="0"/>
                </a:lnTo>
                <a:lnTo>
                  <a:pt x="1529520" y="663362"/>
                </a:lnTo>
                <a:lnTo>
                  <a:pt x="1343699" y="1035004"/>
                </a:lnTo>
                <a:lnTo>
                  <a:pt x="185821" y="10350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3" name="Freeform: Shape 122">
            <a:extLst>
              <a:ext uri="{FF2B5EF4-FFF2-40B4-BE49-F238E27FC236}">
                <a16:creationId xmlns:a16="http://schemas.microsoft.com/office/drawing/2014/main" id="{C9BD4A56-F014-DD82-13D7-A8A8FB64D4BA}"/>
              </a:ext>
            </a:extLst>
          </p:cNvPr>
          <p:cNvSpPr/>
          <p:nvPr userDrawn="1"/>
        </p:nvSpPr>
        <p:spPr>
          <a:xfrm rot="5400000">
            <a:off x="7617046"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2" name="Freeform: Shape 91">
            <a:extLst>
              <a:ext uri="{FF2B5EF4-FFF2-40B4-BE49-F238E27FC236}">
                <a16:creationId xmlns:a16="http://schemas.microsoft.com/office/drawing/2014/main" id="{E3499F0C-E143-65EB-21E8-7343C78624C1}"/>
              </a:ext>
            </a:extLst>
          </p:cNvPr>
          <p:cNvSpPr/>
          <p:nvPr userDrawn="1"/>
        </p:nvSpPr>
        <p:spPr>
          <a:xfrm rot="5400000">
            <a:off x="19926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72" name="Hexagon 71">
            <a:extLst>
              <a:ext uri="{FF2B5EF4-FFF2-40B4-BE49-F238E27FC236}">
                <a16:creationId xmlns:a16="http://schemas.microsoft.com/office/drawing/2014/main" id="{051EC35F-C642-4B46-1E80-2AFE4E5415D3}"/>
              </a:ext>
            </a:extLst>
          </p:cNvPr>
          <p:cNvSpPr/>
          <p:nvPr userDrawn="1"/>
        </p:nvSpPr>
        <p:spPr>
          <a:xfrm rot="5400000">
            <a:off x="3289327" y="4792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3" name="Hexagon 72">
            <a:extLst>
              <a:ext uri="{FF2B5EF4-FFF2-40B4-BE49-F238E27FC236}">
                <a16:creationId xmlns:a16="http://schemas.microsoft.com/office/drawing/2014/main" id="{68062B6D-B236-C7ED-A095-6DAB8B5C2137}"/>
              </a:ext>
            </a:extLst>
          </p:cNvPr>
          <p:cNvSpPr/>
          <p:nvPr userDrawn="1"/>
        </p:nvSpPr>
        <p:spPr>
          <a:xfrm rot="5400000">
            <a:off x="4359811"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4" name="Hexagon 73">
            <a:extLst>
              <a:ext uri="{FF2B5EF4-FFF2-40B4-BE49-F238E27FC236}">
                <a16:creationId xmlns:a16="http://schemas.microsoft.com/office/drawing/2014/main" id="{9482F272-407A-79D6-F6FA-776B5D20A29C}"/>
              </a:ext>
            </a:extLst>
          </p:cNvPr>
          <p:cNvSpPr/>
          <p:nvPr userDrawn="1"/>
        </p:nvSpPr>
        <p:spPr>
          <a:xfrm rot="5400000">
            <a:off x="3817996" y="176505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5" name="Hexagon 74">
            <a:extLst>
              <a:ext uri="{FF2B5EF4-FFF2-40B4-BE49-F238E27FC236}">
                <a16:creationId xmlns:a16="http://schemas.microsoft.com/office/drawing/2014/main" id="{BB100BE8-B458-03D0-AD8A-393527D65CAB}"/>
              </a:ext>
            </a:extLst>
          </p:cNvPr>
          <p:cNvSpPr/>
          <p:nvPr userDrawn="1"/>
        </p:nvSpPr>
        <p:spPr>
          <a:xfrm rot="5400000">
            <a:off x="4893312" y="1773665"/>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6" name="Hexagon 75">
            <a:extLst>
              <a:ext uri="{FF2B5EF4-FFF2-40B4-BE49-F238E27FC236}">
                <a16:creationId xmlns:a16="http://schemas.microsoft.com/office/drawing/2014/main" id="{7AD4A25A-20A4-F406-8350-0ED1E951E3A9}"/>
              </a:ext>
            </a:extLst>
          </p:cNvPr>
          <p:cNvSpPr/>
          <p:nvPr userDrawn="1"/>
        </p:nvSpPr>
        <p:spPr>
          <a:xfrm rot="5400000">
            <a:off x="1136663" y="481590"/>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7" name="Hexagon 76">
            <a:extLst>
              <a:ext uri="{FF2B5EF4-FFF2-40B4-BE49-F238E27FC236}">
                <a16:creationId xmlns:a16="http://schemas.microsoft.com/office/drawing/2014/main" id="{D8E1B811-8D79-7EDD-67C7-9685895CFDEB}"/>
              </a:ext>
            </a:extLst>
          </p:cNvPr>
          <p:cNvSpPr/>
          <p:nvPr userDrawn="1"/>
        </p:nvSpPr>
        <p:spPr>
          <a:xfrm rot="5400000">
            <a:off x="595106" y="1781466"/>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9" name="Hexagon 78">
            <a:extLst>
              <a:ext uri="{FF2B5EF4-FFF2-40B4-BE49-F238E27FC236}">
                <a16:creationId xmlns:a16="http://schemas.microsoft.com/office/drawing/2014/main" id="{1AD3B639-C5DC-828A-5543-06AE3114FAFD}"/>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02" name="Freeform: Shape 101">
            <a:extLst>
              <a:ext uri="{FF2B5EF4-FFF2-40B4-BE49-F238E27FC236}">
                <a16:creationId xmlns:a16="http://schemas.microsoft.com/office/drawing/2014/main" id="{E421D63F-A6AE-2D80-0AD4-E10C96AC22D0}"/>
              </a:ext>
            </a:extLst>
          </p:cNvPr>
          <p:cNvSpPr/>
          <p:nvPr userDrawn="1"/>
        </p:nvSpPr>
        <p:spPr>
          <a:xfrm rot="5400000">
            <a:off x="113454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89" name="Freeform: Shape 88">
            <a:extLst>
              <a:ext uri="{FF2B5EF4-FFF2-40B4-BE49-F238E27FC236}">
                <a16:creationId xmlns:a16="http://schemas.microsoft.com/office/drawing/2014/main" id="{62B6F3F1-469B-CFCF-B687-CD87533EA26D}"/>
              </a:ext>
            </a:extLst>
          </p:cNvPr>
          <p:cNvSpPr/>
          <p:nvPr userDrawn="1"/>
        </p:nvSpPr>
        <p:spPr>
          <a:xfrm rot="5400000">
            <a:off x="-379893" y="1886963"/>
            <a:ext cx="1529520" cy="776253"/>
          </a:xfrm>
          <a:custGeom>
            <a:avLst/>
            <a:gdLst>
              <a:gd name="connsiteX0" fmla="*/ 0 w 1529520"/>
              <a:gd name="connsiteY0" fmla="*/ 663362 h 1035004"/>
              <a:gd name="connsiteX1" fmla="*/ 331681 w 1529520"/>
              <a:gd name="connsiteY1" fmla="*/ 0 h 1035004"/>
              <a:gd name="connsiteX2" fmla="*/ 1197839 w 1529520"/>
              <a:gd name="connsiteY2" fmla="*/ 0 h 1035004"/>
              <a:gd name="connsiteX3" fmla="*/ 1529520 w 1529520"/>
              <a:gd name="connsiteY3" fmla="*/ 663362 h 1035004"/>
              <a:gd name="connsiteX4" fmla="*/ 1343699 w 1529520"/>
              <a:gd name="connsiteY4" fmla="*/ 1035004 h 1035004"/>
              <a:gd name="connsiteX5" fmla="*/ 185821 w 1529520"/>
              <a:gd name="connsiteY5" fmla="*/ 1035004 h 10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35004">
                <a:moveTo>
                  <a:pt x="0" y="663362"/>
                </a:moveTo>
                <a:lnTo>
                  <a:pt x="331681" y="0"/>
                </a:lnTo>
                <a:lnTo>
                  <a:pt x="1197839" y="0"/>
                </a:lnTo>
                <a:lnTo>
                  <a:pt x="1529520" y="663362"/>
                </a:lnTo>
                <a:lnTo>
                  <a:pt x="1343699" y="1035004"/>
                </a:lnTo>
                <a:lnTo>
                  <a:pt x="185821" y="10350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3" name="Freeform: Shape 92">
            <a:extLst>
              <a:ext uri="{FF2B5EF4-FFF2-40B4-BE49-F238E27FC236}">
                <a16:creationId xmlns:a16="http://schemas.microsoft.com/office/drawing/2014/main" id="{1770E7E0-5683-85FB-CA70-2B0D3CC2DB9C}"/>
              </a:ext>
            </a:extLst>
          </p:cNvPr>
          <p:cNvSpPr/>
          <p:nvPr userDrawn="1"/>
        </p:nvSpPr>
        <p:spPr>
          <a:xfrm rot="5400000">
            <a:off x="1282031"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4" name="Freeform: Shape 93">
            <a:extLst>
              <a:ext uri="{FF2B5EF4-FFF2-40B4-BE49-F238E27FC236}">
                <a16:creationId xmlns:a16="http://schemas.microsoft.com/office/drawing/2014/main" id="{CC0BB8AD-27FE-7E76-2060-1A57FD697C6C}"/>
              </a:ext>
            </a:extLst>
          </p:cNvPr>
          <p:cNvSpPr/>
          <p:nvPr userDrawn="1"/>
        </p:nvSpPr>
        <p:spPr>
          <a:xfrm rot="5400000">
            <a:off x="2363061"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5" name="Freeform: Shape 94">
            <a:extLst>
              <a:ext uri="{FF2B5EF4-FFF2-40B4-BE49-F238E27FC236}">
                <a16:creationId xmlns:a16="http://schemas.microsoft.com/office/drawing/2014/main" id="{46530FF4-2010-91E6-80B2-78AD19E070C5}"/>
              </a:ext>
            </a:extLst>
          </p:cNvPr>
          <p:cNvSpPr/>
          <p:nvPr userDrawn="1"/>
        </p:nvSpPr>
        <p:spPr>
          <a:xfrm rot="5400000">
            <a:off x="3436285"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6" name="Freeform: Shape 95">
            <a:extLst>
              <a:ext uri="{FF2B5EF4-FFF2-40B4-BE49-F238E27FC236}">
                <a16:creationId xmlns:a16="http://schemas.microsoft.com/office/drawing/2014/main" id="{8AF1AAAB-7D9D-1988-DB59-E4D68A349807}"/>
              </a:ext>
            </a:extLst>
          </p:cNvPr>
          <p:cNvSpPr/>
          <p:nvPr userDrawn="1"/>
        </p:nvSpPr>
        <p:spPr>
          <a:xfrm rot="5400000">
            <a:off x="4507409"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7" name="Freeform: Shape 96">
            <a:extLst>
              <a:ext uri="{FF2B5EF4-FFF2-40B4-BE49-F238E27FC236}">
                <a16:creationId xmlns:a16="http://schemas.microsoft.com/office/drawing/2014/main" id="{41D9D382-2479-87E9-6F0D-4DFAEFEF7113}"/>
              </a:ext>
            </a:extLst>
          </p:cNvPr>
          <p:cNvSpPr/>
          <p:nvPr userDrawn="1"/>
        </p:nvSpPr>
        <p:spPr>
          <a:xfrm rot="5400000">
            <a:off x="558424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8" name="Freeform: Shape 97">
            <a:extLst>
              <a:ext uri="{FF2B5EF4-FFF2-40B4-BE49-F238E27FC236}">
                <a16:creationId xmlns:a16="http://schemas.microsoft.com/office/drawing/2014/main" id="{4EC6FFA7-569F-5E35-2F25-35ED732BBC09}"/>
              </a:ext>
            </a:extLst>
          </p:cNvPr>
          <p:cNvSpPr/>
          <p:nvPr userDrawn="1"/>
        </p:nvSpPr>
        <p:spPr>
          <a:xfrm rot="5400000">
            <a:off x="665511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9" name="Freeform: Shape 98">
            <a:extLst>
              <a:ext uri="{FF2B5EF4-FFF2-40B4-BE49-F238E27FC236}">
                <a16:creationId xmlns:a16="http://schemas.microsoft.com/office/drawing/2014/main" id="{9DF54DD0-7B67-F963-618C-0C30E69B27A5}"/>
              </a:ext>
            </a:extLst>
          </p:cNvPr>
          <p:cNvSpPr/>
          <p:nvPr userDrawn="1"/>
        </p:nvSpPr>
        <p:spPr>
          <a:xfrm rot="5400000">
            <a:off x="7733219"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0" name="Freeform: Shape 99">
            <a:extLst>
              <a:ext uri="{FF2B5EF4-FFF2-40B4-BE49-F238E27FC236}">
                <a16:creationId xmlns:a16="http://schemas.microsoft.com/office/drawing/2014/main" id="{6EA6FAA3-9B96-C3B7-287A-48448EF62C3B}"/>
              </a:ext>
            </a:extLst>
          </p:cNvPr>
          <p:cNvSpPr/>
          <p:nvPr userDrawn="1"/>
        </p:nvSpPr>
        <p:spPr>
          <a:xfrm rot="5400000">
            <a:off x="8802786" y="6540141"/>
            <a:ext cx="158930" cy="476789"/>
          </a:xfrm>
          <a:custGeom>
            <a:avLst/>
            <a:gdLst>
              <a:gd name="connsiteX0" fmla="*/ 0 w 158930"/>
              <a:gd name="connsiteY0" fmla="*/ 317859 h 635718"/>
              <a:gd name="connsiteX1" fmla="*/ 158930 w 158930"/>
              <a:gd name="connsiteY1" fmla="*/ 0 h 635718"/>
              <a:gd name="connsiteX2" fmla="*/ 158930 w 158930"/>
              <a:gd name="connsiteY2" fmla="*/ 635718 h 635718"/>
            </a:gdLst>
            <a:ahLst/>
            <a:cxnLst>
              <a:cxn ang="0">
                <a:pos x="connsiteX0" y="connsiteY0"/>
              </a:cxn>
              <a:cxn ang="0">
                <a:pos x="connsiteX1" y="connsiteY1"/>
              </a:cxn>
              <a:cxn ang="0">
                <a:pos x="connsiteX2" y="connsiteY2"/>
              </a:cxn>
            </a:cxnLst>
            <a:rect l="l" t="t" r="r" b="b"/>
            <a:pathLst>
              <a:path w="158930" h="635718">
                <a:moveTo>
                  <a:pt x="0" y="317859"/>
                </a:moveTo>
                <a:lnTo>
                  <a:pt x="158930" y="0"/>
                </a:lnTo>
                <a:lnTo>
                  <a:pt x="158930" y="63571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2" name="Freeform: Shape 111">
            <a:extLst>
              <a:ext uri="{FF2B5EF4-FFF2-40B4-BE49-F238E27FC236}">
                <a16:creationId xmlns:a16="http://schemas.microsoft.com/office/drawing/2014/main" id="{7A203782-28CB-7EA7-F065-0726230D12C2}"/>
              </a:ext>
            </a:extLst>
          </p:cNvPr>
          <p:cNvSpPr/>
          <p:nvPr userDrawn="1"/>
        </p:nvSpPr>
        <p:spPr>
          <a:xfrm rot="5400000">
            <a:off x="160852" y="-160851"/>
            <a:ext cx="450650" cy="772354"/>
          </a:xfrm>
          <a:custGeom>
            <a:avLst/>
            <a:gdLst>
              <a:gd name="connsiteX0" fmla="*/ 0 w 450650"/>
              <a:gd name="connsiteY0" fmla="*/ 1029805 h 1029805"/>
              <a:gd name="connsiteX1" fmla="*/ 0 w 450650"/>
              <a:gd name="connsiteY1" fmla="*/ 0 h 1029805"/>
              <a:gd name="connsiteX2" fmla="*/ 118969 w 450650"/>
              <a:gd name="connsiteY2" fmla="*/ 0 h 1029805"/>
              <a:gd name="connsiteX3" fmla="*/ 450650 w 450650"/>
              <a:gd name="connsiteY3" fmla="*/ 663362 h 1029805"/>
              <a:gd name="connsiteX4" fmla="*/ 267428 w 450650"/>
              <a:gd name="connsiteY4" fmla="*/ 1029805 h 1029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29805">
                <a:moveTo>
                  <a:pt x="0" y="1029805"/>
                </a:moveTo>
                <a:lnTo>
                  <a:pt x="0" y="0"/>
                </a:lnTo>
                <a:lnTo>
                  <a:pt x="118969" y="0"/>
                </a:lnTo>
                <a:lnTo>
                  <a:pt x="450650" y="663362"/>
                </a:lnTo>
                <a:lnTo>
                  <a:pt x="267428" y="102980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4" name="Freeform: Shape 103">
            <a:extLst>
              <a:ext uri="{FF2B5EF4-FFF2-40B4-BE49-F238E27FC236}">
                <a16:creationId xmlns:a16="http://schemas.microsoft.com/office/drawing/2014/main" id="{571A6B5D-C6F4-7DCB-8645-BE5A12260517}"/>
              </a:ext>
            </a:extLst>
          </p:cNvPr>
          <p:cNvSpPr/>
          <p:nvPr userDrawn="1"/>
        </p:nvSpPr>
        <p:spPr>
          <a:xfrm rot="5400000">
            <a:off x="2216026"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5" name="Freeform: Shape 104">
            <a:extLst>
              <a:ext uri="{FF2B5EF4-FFF2-40B4-BE49-F238E27FC236}">
                <a16:creationId xmlns:a16="http://schemas.microsoft.com/office/drawing/2014/main" id="{E394BE21-18F2-401E-6797-8B9D08105689}"/>
              </a:ext>
            </a:extLst>
          </p:cNvPr>
          <p:cNvSpPr/>
          <p:nvPr userDrawn="1"/>
        </p:nvSpPr>
        <p:spPr>
          <a:xfrm rot="5400000">
            <a:off x="328651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6" name="Freeform: Shape 105">
            <a:extLst>
              <a:ext uri="{FF2B5EF4-FFF2-40B4-BE49-F238E27FC236}">
                <a16:creationId xmlns:a16="http://schemas.microsoft.com/office/drawing/2014/main" id="{9ED85233-1A32-064F-04EA-3C95DC31D31E}"/>
              </a:ext>
            </a:extLst>
          </p:cNvPr>
          <p:cNvSpPr/>
          <p:nvPr userDrawn="1"/>
        </p:nvSpPr>
        <p:spPr>
          <a:xfrm rot="5400000">
            <a:off x="435743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7" name="Freeform: Shape 106">
            <a:extLst>
              <a:ext uri="{FF2B5EF4-FFF2-40B4-BE49-F238E27FC236}">
                <a16:creationId xmlns:a16="http://schemas.microsoft.com/office/drawing/2014/main" id="{EBD22D89-62B0-4EC8-9FD8-1D93C77E5F6D}"/>
              </a:ext>
            </a:extLst>
          </p:cNvPr>
          <p:cNvSpPr/>
          <p:nvPr userDrawn="1"/>
        </p:nvSpPr>
        <p:spPr>
          <a:xfrm rot="5400000">
            <a:off x="5432746"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8" name="Freeform: Shape 107">
            <a:extLst>
              <a:ext uri="{FF2B5EF4-FFF2-40B4-BE49-F238E27FC236}">
                <a16:creationId xmlns:a16="http://schemas.microsoft.com/office/drawing/2014/main" id="{60B0C9FF-AEE0-FCD4-FC9D-76720FAC449D}"/>
              </a:ext>
            </a:extLst>
          </p:cNvPr>
          <p:cNvSpPr/>
          <p:nvPr userDrawn="1"/>
        </p:nvSpPr>
        <p:spPr>
          <a:xfrm rot="5400000">
            <a:off x="6510739"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9" name="Freeform: Shape 108">
            <a:extLst>
              <a:ext uri="{FF2B5EF4-FFF2-40B4-BE49-F238E27FC236}">
                <a16:creationId xmlns:a16="http://schemas.microsoft.com/office/drawing/2014/main" id="{8F8CC4F5-2934-DBFD-819A-024176119B47}"/>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5" name="Freeform: Shape 114">
            <a:extLst>
              <a:ext uri="{FF2B5EF4-FFF2-40B4-BE49-F238E27FC236}">
                <a16:creationId xmlns:a16="http://schemas.microsoft.com/office/drawing/2014/main" id="{A0F733B3-CBE6-8D1C-74C8-5FBF2D1ECBDA}"/>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9" name="Freeform: Shape 118">
            <a:extLst>
              <a:ext uri="{FF2B5EF4-FFF2-40B4-BE49-F238E27FC236}">
                <a16:creationId xmlns:a16="http://schemas.microsoft.com/office/drawing/2014/main" id="{1F83207E-6539-5BC0-5843-410CFE272BDE}"/>
              </a:ext>
            </a:extLst>
          </p:cNvPr>
          <p:cNvSpPr/>
          <p:nvPr userDrawn="1"/>
        </p:nvSpPr>
        <p:spPr>
          <a:xfrm rot="5400000">
            <a:off x="8000976" y="4484057"/>
            <a:ext cx="1529520" cy="756528"/>
          </a:xfrm>
          <a:custGeom>
            <a:avLst/>
            <a:gdLst>
              <a:gd name="connsiteX0" fmla="*/ 0 w 1529520"/>
              <a:gd name="connsiteY0" fmla="*/ 345344 h 1008704"/>
              <a:gd name="connsiteX1" fmla="*/ 172672 w 1529520"/>
              <a:gd name="connsiteY1" fmla="*/ 0 h 1008704"/>
              <a:gd name="connsiteX2" fmla="*/ 1356848 w 1529520"/>
              <a:gd name="connsiteY2" fmla="*/ 0 h 1008704"/>
              <a:gd name="connsiteX3" fmla="*/ 1529520 w 1529520"/>
              <a:gd name="connsiteY3" fmla="*/ 345344 h 1008704"/>
              <a:gd name="connsiteX4" fmla="*/ 1197839 w 1529520"/>
              <a:gd name="connsiteY4" fmla="*/ 1008704 h 1008704"/>
              <a:gd name="connsiteX5" fmla="*/ 331681 w 1529520"/>
              <a:gd name="connsiteY5" fmla="*/ 1008704 h 100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520" h="1008704">
                <a:moveTo>
                  <a:pt x="0" y="345344"/>
                </a:moveTo>
                <a:lnTo>
                  <a:pt x="172672" y="0"/>
                </a:lnTo>
                <a:lnTo>
                  <a:pt x="1356848" y="0"/>
                </a:lnTo>
                <a:lnTo>
                  <a:pt x="1529520" y="345344"/>
                </a:lnTo>
                <a:lnTo>
                  <a:pt x="1197839" y="1008704"/>
                </a:lnTo>
                <a:lnTo>
                  <a:pt x="331681" y="1008704"/>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0" name="Freeform: Shape 119">
            <a:extLst>
              <a:ext uri="{FF2B5EF4-FFF2-40B4-BE49-F238E27FC236}">
                <a16:creationId xmlns:a16="http://schemas.microsoft.com/office/drawing/2014/main" id="{2A399E1F-1AF4-9572-627D-11F0CC953E7D}"/>
              </a:ext>
            </a:extLst>
          </p:cNvPr>
          <p:cNvSpPr/>
          <p:nvPr userDrawn="1"/>
        </p:nvSpPr>
        <p:spPr>
          <a:xfrm rot="5400000">
            <a:off x="8452374" y="6053149"/>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1" name="Freeform: Shape 120">
            <a:extLst>
              <a:ext uri="{FF2B5EF4-FFF2-40B4-BE49-F238E27FC236}">
                <a16:creationId xmlns:a16="http://schemas.microsoft.com/office/drawing/2014/main" id="{337E5EBE-5ACB-E4B0-5321-BEC1B6E95E4B}"/>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4" name="Freeform: Shape 123">
            <a:extLst>
              <a:ext uri="{FF2B5EF4-FFF2-40B4-BE49-F238E27FC236}">
                <a16:creationId xmlns:a16="http://schemas.microsoft.com/office/drawing/2014/main" id="{CF4F53D0-F0D0-E765-29A4-262D662F3D27}"/>
              </a:ext>
            </a:extLst>
          </p:cNvPr>
          <p:cNvSpPr/>
          <p:nvPr userDrawn="1"/>
        </p:nvSpPr>
        <p:spPr>
          <a:xfrm rot="5400000">
            <a:off x="6546793"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5" name="Freeform: Shape 124">
            <a:extLst>
              <a:ext uri="{FF2B5EF4-FFF2-40B4-BE49-F238E27FC236}">
                <a16:creationId xmlns:a16="http://schemas.microsoft.com/office/drawing/2014/main" id="{B03E4D90-61DA-79BE-1723-8C50F87F0BC8}"/>
              </a:ext>
            </a:extLst>
          </p:cNvPr>
          <p:cNvSpPr/>
          <p:nvPr userDrawn="1"/>
        </p:nvSpPr>
        <p:spPr>
          <a:xfrm rot="5400000">
            <a:off x="5476541"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6" name="Freeform: Shape 125">
            <a:extLst>
              <a:ext uri="{FF2B5EF4-FFF2-40B4-BE49-F238E27FC236}">
                <a16:creationId xmlns:a16="http://schemas.microsoft.com/office/drawing/2014/main" id="{41F1CC9D-7F7D-A93A-7628-A87B2A6F2C6D}"/>
              </a:ext>
            </a:extLst>
          </p:cNvPr>
          <p:cNvSpPr/>
          <p:nvPr userDrawn="1"/>
        </p:nvSpPr>
        <p:spPr>
          <a:xfrm rot="5400000">
            <a:off x="4405417"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7" name="Freeform: Shape 126">
            <a:extLst>
              <a:ext uri="{FF2B5EF4-FFF2-40B4-BE49-F238E27FC236}">
                <a16:creationId xmlns:a16="http://schemas.microsoft.com/office/drawing/2014/main" id="{95B7D94D-354D-E968-6540-B84AEE5051EF}"/>
              </a:ext>
            </a:extLst>
          </p:cNvPr>
          <p:cNvSpPr/>
          <p:nvPr userDrawn="1"/>
        </p:nvSpPr>
        <p:spPr>
          <a:xfrm rot="5400000">
            <a:off x="3332428"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8" name="Freeform: Shape 127">
            <a:extLst>
              <a:ext uri="{FF2B5EF4-FFF2-40B4-BE49-F238E27FC236}">
                <a16:creationId xmlns:a16="http://schemas.microsoft.com/office/drawing/2014/main" id="{EC171359-D57D-8C7D-A030-A7EE22FEBC77}"/>
              </a:ext>
            </a:extLst>
          </p:cNvPr>
          <p:cNvSpPr/>
          <p:nvPr userDrawn="1"/>
        </p:nvSpPr>
        <p:spPr>
          <a:xfrm rot="5400000">
            <a:off x="2255592"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9" name="Freeform: Shape 128">
            <a:extLst>
              <a:ext uri="{FF2B5EF4-FFF2-40B4-BE49-F238E27FC236}">
                <a16:creationId xmlns:a16="http://schemas.microsoft.com/office/drawing/2014/main" id="{4A1F704B-1072-BEE5-1852-714F56D9DC43}"/>
              </a:ext>
            </a:extLst>
          </p:cNvPr>
          <p:cNvSpPr/>
          <p:nvPr userDrawn="1"/>
        </p:nvSpPr>
        <p:spPr>
          <a:xfrm rot="5400000">
            <a:off x="1173877"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0" name="Freeform: Shape 129">
            <a:extLst>
              <a:ext uri="{FF2B5EF4-FFF2-40B4-BE49-F238E27FC236}">
                <a16:creationId xmlns:a16="http://schemas.microsoft.com/office/drawing/2014/main" id="{C4BD2ABC-1B00-FB44-371B-07F3B527C28D}"/>
              </a:ext>
            </a:extLst>
          </p:cNvPr>
          <p:cNvSpPr/>
          <p:nvPr userDrawn="1"/>
        </p:nvSpPr>
        <p:spPr>
          <a:xfrm rot="5400000">
            <a:off x="96620" y="5632933"/>
            <a:ext cx="1455092" cy="995042"/>
          </a:xfrm>
          <a:custGeom>
            <a:avLst/>
            <a:gdLst>
              <a:gd name="connsiteX0" fmla="*/ 0 w 1455092"/>
              <a:gd name="connsiteY0" fmla="*/ 663362 h 1326722"/>
              <a:gd name="connsiteX1" fmla="*/ 331681 w 1455092"/>
              <a:gd name="connsiteY1" fmla="*/ 0 h 1326722"/>
              <a:gd name="connsiteX2" fmla="*/ 1197839 w 1455092"/>
              <a:gd name="connsiteY2" fmla="*/ 0 h 1326722"/>
              <a:gd name="connsiteX3" fmla="*/ 1455092 w 1455092"/>
              <a:gd name="connsiteY3" fmla="*/ 514505 h 1326722"/>
              <a:gd name="connsiteX4" fmla="*/ 1455092 w 1455092"/>
              <a:gd name="connsiteY4" fmla="*/ 812219 h 1326722"/>
              <a:gd name="connsiteX5" fmla="*/ 1197839 w 1455092"/>
              <a:gd name="connsiteY5" fmla="*/ 1326722 h 1326722"/>
              <a:gd name="connsiteX6" fmla="*/ 331681 w 1455092"/>
              <a:gd name="connsiteY6" fmla="*/ 1326722 h 13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92" h="1326722">
                <a:moveTo>
                  <a:pt x="0" y="663362"/>
                </a:moveTo>
                <a:lnTo>
                  <a:pt x="331681" y="0"/>
                </a:lnTo>
                <a:lnTo>
                  <a:pt x="1197839" y="0"/>
                </a:lnTo>
                <a:lnTo>
                  <a:pt x="1455092" y="514505"/>
                </a:lnTo>
                <a:lnTo>
                  <a:pt x="1455092" y="812219"/>
                </a:lnTo>
                <a:lnTo>
                  <a:pt x="1197839" y="1326722"/>
                </a:lnTo>
                <a:lnTo>
                  <a:pt x="331681" y="1326722"/>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1" name="Title 1">
            <a:extLst>
              <a:ext uri="{FF2B5EF4-FFF2-40B4-BE49-F238E27FC236}">
                <a16:creationId xmlns:a16="http://schemas.microsoft.com/office/drawing/2014/main" id="{0635724E-314A-A243-BDF0-1E7780811AED}"/>
              </a:ext>
            </a:extLst>
          </p:cNvPr>
          <p:cNvSpPr>
            <a:spLocks noGrp="1"/>
          </p:cNvSpPr>
          <p:nvPr>
            <p:ph type="ctrTitle" hasCustomPrompt="1"/>
          </p:nvPr>
        </p:nvSpPr>
        <p:spPr>
          <a:xfrm>
            <a:off x="1599891" y="2866642"/>
            <a:ext cx="2748589" cy="1396749"/>
          </a:xfrm>
        </p:spPr>
        <p:txBody>
          <a:bodyPr anchor="ctr">
            <a:noAutofit/>
          </a:bodyPr>
          <a:lstStyle>
            <a:lvl1pPr algn="ctr">
              <a:defRPr sz="2250" b="1"/>
            </a:lvl1pPr>
          </a:lstStyle>
          <a:p>
            <a:r>
              <a:rPr lang="en-US" dirty="0"/>
              <a:t>Click to edit main heading</a:t>
            </a:r>
            <a:endParaRPr lang="en-GB" dirty="0"/>
          </a:p>
        </p:txBody>
      </p:sp>
      <p:sp>
        <p:nvSpPr>
          <p:cNvPr id="3" name="Freeform: Shape 2">
            <a:extLst>
              <a:ext uri="{FF2B5EF4-FFF2-40B4-BE49-F238E27FC236}">
                <a16:creationId xmlns:a16="http://schemas.microsoft.com/office/drawing/2014/main" id="{8DE17713-92B4-A274-9C1A-E0EA1770D618}"/>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 name="Freeform: Shape 3">
            <a:extLst>
              <a:ext uri="{FF2B5EF4-FFF2-40B4-BE49-F238E27FC236}">
                <a16:creationId xmlns:a16="http://schemas.microsoft.com/office/drawing/2014/main" id="{28B655C2-3F5C-B4DF-53BE-7F50B6B782BD}"/>
              </a:ext>
            </a:extLst>
          </p:cNvPr>
          <p:cNvSpPr/>
          <p:nvPr userDrawn="1"/>
        </p:nvSpPr>
        <p:spPr>
          <a:xfrm rot="5400000">
            <a:off x="-471260" y="3453373"/>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 name="Freeform: Shape 4">
            <a:extLst>
              <a:ext uri="{FF2B5EF4-FFF2-40B4-BE49-F238E27FC236}">
                <a16:creationId xmlns:a16="http://schemas.microsoft.com/office/drawing/2014/main" id="{059FE6D7-3487-142D-9B44-D9331147CF61}"/>
              </a:ext>
            </a:extLst>
          </p:cNvPr>
          <p:cNvSpPr/>
          <p:nvPr userDrawn="1"/>
        </p:nvSpPr>
        <p:spPr>
          <a:xfrm rot="5400000">
            <a:off x="-471260" y="6044588"/>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6" name="Picture 5" descr="A blue circle with blue arrows&#10;&#10;Description automatically generated">
            <a:extLst>
              <a:ext uri="{FF2B5EF4-FFF2-40B4-BE49-F238E27FC236}">
                <a16:creationId xmlns:a16="http://schemas.microsoft.com/office/drawing/2014/main" id="{20FB7C09-F2A7-FA9B-72C9-2A88B3F83C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1472072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CDC279-AB43-E6B2-D0FF-5DFDC78139A4}"/>
              </a:ext>
            </a:extLst>
          </p:cNvPr>
          <p:cNvSpPr/>
          <p:nvPr userDrawn="1"/>
        </p:nvSpPr>
        <p:spPr>
          <a:xfrm>
            <a:off x="0" y="5951664"/>
            <a:ext cx="9144000" cy="9063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Arrow: Notched Right 8">
            <a:extLst>
              <a:ext uri="{FF2B5EF4-FFF2-40B4-BE49-F238E27FC236}">
                <a16:creationId xmlns:a16="http://schemas.microsoft.com/office/drawing/2014/main" id="{ADE0E93B-0E1A-2521-067D-D3A304FCA636}"/>
              </a:ext>
            </a:extLst>
          </p:cNvPr>
          <p:cNvSpPr/>
          <p:nvPr/>
        </p:nvSpPr>
        <p:spPr>
          <a:xfrm>
            <a:off x="4864563" y="5958000"/>
            <a:ext cx="2568400"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Arrow: Notched Right 9">
            <a:extLst>
              <a:ext uri="{FF2B5EF4-FFF2-40B4-BE49-F238E27FC236}">
                <a16:creationId xmlns:a16="http://schemas.microsoft.com/office/drawing/2014/main" id="{6E6A53A9-992F-2AA8-5159-B009FE5590F3}"/>
              </a:ext>
            </a:extLst>
          </p:cNvPr>
          <p:cNvSpPr/>
          <p:nvPr/>
        </p:nvSpPr>
        <p:spPr>
          <a:xfrm>
            <a:off x="2604426" y="5958000"/>
            <a:ext cx="2257134"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Arrow: Notched Right 10">
            <a:extLst>
              <a:ext uri="{FF2B5EF4-FFF2-40B4-BE49-F238E27FC236}">
                <a16:creationId xmlns:a16="http://schemas.microsoft.com/office/drawing/2014/main" id="{CD3C20DD-3593-13D2-6898-6B742F81F27B}"/>
              </a:ext>
            </a:extLst>
          </p:cNvPr>
          <p:cNvSpPr/>
          <p:nvPr/>
        </p:nvSpPr>
        <p:spPr>
          <a:xfrm>
            <a:off x="684102" y="5958000"/>
            <a:ext cx="1920324"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Freeform: Shape 11">
            <a:hlinkClick r:id="rId2"/>
            <a:extLst>
              <a:ext uri="{FF2B5EF4-FFF2-40B4-BE49-F238E27FC236}">
                <a16:creationId xmlns:a16="http://schemas.microsoft.com/office/drawing/2014/main" id="{EE1FE085-C624-2117-C766-4C5B63286DDA}"/>
              </a:ext>
            </a:extLst>
          </p:cNvPr>
          <p:cNvSpPr>
            <a:spLocks noChangeAspect="1"/>
          </p:cNvSpPr>
          <p:nvPr/>
        </p:nvSpPr>
        <p:spPr>
          <a:xfrm>
            <a:off x="972590" y="6264000"/>
            <a:ext cx="216000" cy="288000"/>
          </a:xfrm>
          <a:custGeom>
            <a:avLst/>
            <a:gdLst>
              <a:gd name="connsiteX0" fmla="*/ 441001 w 882002"/>
              <a:gd name="connsiteY0" fmla="*/ 0 h 882002"/>
              <a:gd name="connsiteX1" fmla="*/ 0 w 882002"/>
              <a:gd name="connsiteY1" fmla="*/ 441001 h 882002"/>
              <a:gd name="connsiteX2" fmla="*/ 441001 w 882002"/>
              <a:gd name="connsiteY2" fmla="*/ 882003 h 882002"/>
              <a:gd name="connsiteX3" fmla="*/ 882003 w 882002"/>
              <a:gd name="connsiteY3" fmla="*/ 441001 h 882002"/>
              <a:gd name="connsiteX4" fmla="*/ 441001 w 882002"/>
              <a:gd name="connsiteY4" fmla="*/ 0 h 882002"/>
              <a:gd name="connsiteX5" fmla="*/ 812437 w 882002"/>
              <a:gd name="connsiteY5" fmla="*/ 407078 h 882002"/>
              <a:gd name="connsiteX6" fmla="*/ 693081 w 882002"/>
              <a:gd name="connsiteY6" fmla="*/ 407078 h 882002"/>
              <a:gd name="connsiteX7" fmla="*/ 551418 w 882002"/>
              <a:gd name="connsiteY7" fmla="*/ 84543 h 882002"/>
              <a:gd name="connsiteX8" fmla="*/ 812437 w 882002"/>
              <a:gd name="connsiteY8" fmla="*/ 407078 h 882002"/>
              <a:gd name="connsiteX9" fmla="*/ 407078 w 882002"/>
              <a:gd name="connsiteY9" fmla="*/ 109423 h 882002"/>
              <a:gd name="connsiteX10" fmla="*/ 407078 w 882002"/>
              <a:gd name="connsiteY10" fmla="*/ 407078 h 882002"/>
              <a:gd name="connsiteX11" fmla="*/ 256941 w 882002"/>
              <a:gd name="connsiteY11" fmla="*/ 407078 h 882002"/>
              <a:gd name="connsiteX12" fmla="*/ 407078 w 882002"/>
              <a:gd name="connsiteY12" fmla="*/ 109423 h 882002"/>
              <a:gd name="connsiteX13" fmla="*/ 407078 w 882002"/>
              <a:gd name="connsiteY13" fmla="*/ 474925 h 882002"/>
              <a:gd name="connsiteX14" fmla="*/ 407078 w 882002"/>
              <a:gd name="connsiteY14" fmla="*/ 772614 h 882002"/>
              <a:gd name="connsiteX15" fmla="*/ 256968 w 882002"/>
              <a:gd name="connsiteY15" fmla="*/ 474925 h 882002"/>
              <a:gd name="connsiteX16" fmla="*/ 474925 w 882002"/>
              <a:gd name="connsiteY16" fmla="*/ 772557 h 882002"/>
              <a:gd name="connsiteX17" fmla="*/ 474925 w 882002"/>
              <a:gd name="connsiteY17" fmla="*/ 474925 h 882002"/>
              <a:gd name="connsiteX18" fmla="*/ 625035 w 882002"/>
              <a:gd name="connsiteY18" fmla="*/ 474925 h 882002"/>
              <a:gd name="connsiteX19" fmla="*/ 474925 w 882002"/>
              <a:gd name="connsiteY19" fmla="*/ 772557 h 882002"/>
              <a:gd name="connsiteX20" fmla="*/ 474925 w 882002"/>
              <a:gd name="connsiteY20" fmla="*/ 407078 h 882002"/>
              <a:gd name="connsiteX21" fmla="*/ 474925 w 882002"/>
              <a:gd name="connsiteY21" fmla="*/ 109474 h 882002"/>
              <a:gd name="connsiteX22" fmla="*/ 625035 w 882002"/>
              <a:gd name="connsiteY22" fmla="*/ 407078 h 882002"/>
              <a:gd name="connsiteX23" fmla="*/ 329961 w 882002"/>
              <a:gd name="connsiteY23" fmla="*/ 84727 h 882002"/>
              <a:gd name="connsiteX24" fmla="*/ 188928 w 882002"/>
              <a:gd name="connsiteY24" fmla="*/ 407078 h 882002"/>
              <a:gd name="connsiteX25" fmla="*/ 69566 w 882002"/>
              <a:gd name="connsiteY25" fmla="*/ 407078 h 882002"/>
              <a:gd name="connsiteX26" fmla="*/ 329961 w 882002"/>
              <a:gd name="connsiteY26" fmla="*/ 84727 h 882002"/>
              <a:gd name="connsiteX27" fmla="*/ 69566 w 882002"/>
              <a:gd name="connsiteY27" fmla="*/ 474925 h 882002"/>
              <a:gd name="connsiteX28" fmla="*/ 188922 w 882002"/>
              <a:gd name="connsiteY28" fmla="*/ 474925 h 882002"/>
              <a:gd name="connsiteX29" fmla="*/ 330463 w 882002"/>
              <a:gd name="connsiteY29" fmla="*/ 797426 h 882002"/>
              <a:gd name="connsiteX30" fmla="*/ 69566 w 882002"/>
              <a:gd name="connsiteY30" fmla="*/ 474925 h 882002"/>
              <a:gd name="connsiteX31" fmla="*/ 551452 w 882002"/>
              <a:gd name="connsiteY31" fmla="*/ 797453 h 882002"/>
              <a:gd name="connsiteX32" fmla="*/ 693081 w 882002"/>
              <a:gd name="connsiteY32" fmla="*/ 474925 h 882002"/>
              <a:gd name="connsiteX33" fmla="*/ 812437 w 882002"/>
              <a:gd name="connsiteY33" fmla="*/ 474925 h 882002"/>
              <a:gd name="connsiteX34" fmla="*/ 551452 w 882002"/>
              <a:gd name="connsiteY34" fmla="*/ 797453 h 88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2002" h="882002">
                <a:moveTo>
                  <a:pt x="441001" y="0"/>
                </a:moveTo>
                <a:cubicBezTo>
                  <a:pt x="197443" y="0"/>
                  <a:pt x="0" y="197443"/>
                  <a:pt x="0" y="441001"/>
                </a:cubicBezTo>
                <a:cubicBezTo>
                  <a:pt x="0" y="684560"/>
                  <a:pt x="197443" y="882003"/>
                  <a:pt x="441001" y="882003"/>
                </a:cubicBezTo>
                <a:cubicBezTo>
                  <a:pt x="684560" y="882003"/>
                  <a:pt x="882003" y="684560"/>
                  <a:pt x="882003" y="441001"/>
                </a:cubicBezTo>
                <a:cubicBezTo>
                  <a:pt x="881725" y="197558"/>
                  <a:pt x="684444" y="278"/>
                  <a:pt x="441001" y="0"/>
                </a:cubicBezTo>
                <a:close/>
                <a:moveTo>
                  <a:pt x="812437" y="407078"/>
                </a:moveTo>
                <a:lnTo>
                  <a:pt x="693081" y="407078"/>
                </a:lnTo>
                <a:cubicBezTo>
                  <a:pt x="688390" y="285511"/>
                  <a:pt x="637763" y="170247"/>
                  <a:pt x="551418" y="84543"/>
                </a:cubicBezTo>
                <a:cubicBezTo>
                  <a:pt x="695564" y="129495"/>
                  <a:pt x="798528" y="256727"/>
                  <a:pt x="812437" y="407078"/>
                </a:cubicBezTo>
                <a:close/>
                <a:moveTo>
                  <a:pt x="407078" y="109423"/>
                </a:moveTo>
                <a:lnTo>
                  <a:pt x="407078" y="407078"/>
                </a:lnTo>
                <a:lnTo>
                  <a:pt x="256941" y="407078"/>
                </a:lnTo>
                <a:cubicBezTo>
                  <a:pt x="265554" y="279147"/>
                  <a:pt x="322382" y="167581"/>
                  <a:pt x="407078" y="109423"/>
                </a:cubicBezTo>
                <a:close/>
                <a:moveTo>
                  <a:pt x="407078" y="474925"/>
                </a:moveTo>
                <a:lnTo>
                  <a:pt x="407078" y="772614"/>
                </a:lnTo>
                <a:cubicBezTo>
                  <a:pt x="322477" y="714365"/>
                  <a:pt x="265619" y="602425"/>
                  <a:pt x="256968" y="474925"/>
                </a:cubicBezTo>
                <a:close/>
                <a:moveTo>
                  <a:pt x="474925" y="772557"/>
                </a:moveTo>
                <a:lnTo>
                  <a:pt x="474925" y="474925"/>
                </a:lnTo>
                <a:lnTo>
                  <a:pt x="625035" y="474925"/>
                </a:lnTo>
                <a:cubicBezTo>
                  <a:pt x="616384" y="602286"/>
                  <a:pt x="559485" y="714276"/>
                  <a:pt x="474925" y="772557"/>
                </a:cubicBezTo>
                <a:close/>
                <a:moveTo>
                  <a:pt x="474925" y="407078"/>
                </a:moveTo>
                <a:lnTo>
                  <a:pt x="474925" y="109474"/>
                </a:lnTo>
                <a:cubicBezTo>
                  <a:pt x="559475" y="167754"/>
                  <a:pt x="616384" y="279724"/>
                  <a:pt x="625035" y="407078"/>
                </a:cubicBezTo>
                <a:close/>
                <a:moveTo>
                  <a:pt x="329961" y="84727"/>
                </a:moveTo>
                <a:cubicBezTo>
                  <a:pt x="243772" y="170403"/>
                  <a:pt x="193359" y="285630"/>
                  <a:pt x="188928" y="407078"/>
                </a:cubicBezTo>
                <a:lnTo>
                  <a:pt x="69566" y="407078"/>
                </a:lnTo>
                <a:cubicBezTo>
                  <a:pt x="83451" y="256961"/>
                  <a:pt x="186120" y="129865"/>
                  <a:pt x="329961" y="84727"/>
                </a:cubicBezTo>
                <a:close/>
                <a:moveTo>
                  <a:pt x="69566" y="474925"/>
                </a:moveTo>
                <a:lnTo>
                  <a:pt x="188922" y="474925"/>
                </a:lnTo>
                <a:cubicBezTo>
                  <a:pt x="193556" y="596471"/>
                  <a:pt x="244142" y="711729"/>
                  <a:pt x="330463" y="797426"/>
                </a:cubicBezTo>
                <a:cubicBezTo>
                  <a:pt x="186377" y="752433"/>
                  <a:pt x="83471" y="625228"/>
                  <a:pt x="69566" y="474925"/>
                </a:cubicBezTo>
                <a:close/>
                <a:moveTo>
                  <a:pt x="551452" y="797453"/>
                </a:moveTo>
                <a:cubicBezTo>
                  <a:pt x="637780" y="711742"/>
                  <a:pt x="688393" y="596485"/>
                  <a:pt x="693081" y="474925"/>
                </a:cubicBezTo>
                <a:lnTo>
                  <a:pt x="812437" y="474925"/>
                </a:lnTo>
                <a:cubicBezTo>
                  <a:pt x="798528" y="625262"/>
                  <a:pt x="695581" y="752488"/>
                  <a:pt x="551452" y="797453"/>
                </a:cubicBezTo>
                <a:close/>
              </a:path>
            </a:pathLst>
          </a:custGeom>
          <a:solidFill>
            <a:schemeClr val="accent1"/>
          </a:solidFill>
          <a:ln w="33834" cap="flat">
            <a:noFill/>
            <a:prstDash val="solid"/>
            <a:miter/>
          </a:ln>
        </p:spPr>
        <p:txBody>
          <a:bodyPr rtlCol="0" anchor="ctr"/>
          <a:lstStyle/>
          <a:p>
            <a:endParaRPr lang="en-GB" sz="1350" dirty="0"/>
          </a:p>
        </p:txBody>
      </p:sp>
      <p:sp>
        <p:nvSpPr>
          <p:cNvPr id="13" name="Graphic 13" descr="Envelope with solid fill">
            <a:hlinkClick r:id="rId3"/>
            <a:extLst>
              <a:ext uri="{FF2B5EF4-FFF2-40B4-BE49-F238E27FC236}">
                <a16:creationId xmlns:a16="http://schemas.microsoft.com/office/drawing/2014/main" id="{E27FF227-39F3-64CD-E8F5-14980007BC56}"/>
              </a:ext>
            </a:extLst>
          </p:cNvPr>
          <p:cNvSpPr>
            <a:spLocks noChangeAspect="1"/>
          </p:cNvSpPr>
          <p:nvPr/>
        </p:nvSpPr>
        <p:spPr>
          <a:xfrm>
            <a:off x="2892505" y="6264000"/>
            <a:ext cx="308571" cy="288000"/>
          </a:xfrm>
          <a:custGeom>
            <a:avLst/>
            <a:gdLst>
              <a:gd name="connsiteX0" fmla="*/ 0 w 762000"/>
              <a:gd name="connsiteY0" fmla="*/ 0 h 533400"/>
              <a:gd name="connsiteX1" fmla="*/ 0 w 762000"/>
              <a:gd name="connsiteY1" fmla="*/ 533400 h 533400"/>
              <a:gd name="connsiteX2" fmla="*/ 762000 w 762000"/>
              <a:gd name="connsiteY2" fmla="*/ 533400 h 533400"/>
              <a:gd name="connsiteX3" fmla="*/ 762000 w 762000"/>
              <a:gd name="connsiteY3" fmla="*/ 0 h 533400"/>
              <a:gd name="connsiteX4" fmla="*/ 0 w 762000"/>
              <a:gd name="connsiteY4" fmla="*/ 0 h 533400"/>
              <a:gd name="connsiteX5" fmla="*/ 394335 w 762000"/>
              <a:gd name="connsiteY5" fmla="*/ 332423 h 533400"/>
              <a:gd name="connsiteX6" fmla="*/ 367665 w 762000"/>
              <a:gd name="connsiteY6" fmla="*/ 332423 h 533400"/>
              <a:gd name="connsiteX7" fmla="*/ 85725 w 762000"/>
              <a:gd name="connsiteY7" fmla="*/ 57150 h 533400"/>
              <a:gd name="connsiteX8" fmla="*/ 677228 w 762000"/>
              <a:gd name="connsiteY8" fmla="*/ 57150 h 533400"/>
              <a:gd name="connsiteX9" fmla="*/ 394335 w 762000"/>
              <a:gd name="connsiteY9" fmla="*/ 332423 h 533400"/>
              <a:gd name="connsiteX10" fmla="*/ 242888 w 762000"/>
              <a:gd name="connsiteY10" fmla="*/ 263843 h 533400"/>
              <a:gd name="connsiteX11" fmla="*/ 57150 w 762000"/>
              <a:gd name="connsiteY11" fmla="*/ 450533 h 533400"/>
              <a:gd name="connsiteX12" fmla="*/ 57150 w 762000"/>
              <a:gd name="connsiteY12" fmla="*/ 81915 h 533400"/>
              <a:gd name="connsiteX13" fmla="*/ 242888 w 762000"/>
              <a:gd name="connsiteY13" fmla="*/ 263843 h 533400"/>
              <a:gd name="connsiteX14" fmla="*/ 270510 w 762000"/>
              <a:gd name="connsiteY14" fmla="*/ 290513 h 533400"/>
              <a:gd name="connsiteX15" fmla="*/ 341948 w 762000"/>
              <a:gd name="connsiteY15" fmla="*/ 360045 h 533400"/>
              <a:gd name="connsiteX16" fmla="*/ 381953 w 762000"/>
              <a:gd name="connsiteY16" fmla="*/ 376238 h 533400"/>
              <a:gd name="connsiteX17" fmla="*/ 421958 w 762000"/>
              <a:gd name="connsiteY17" fmla="*/ 360045 h 533400"/>
              <a:gd name="connsiteX18" fmla="*/ 493395 w 762000"/>
              <a:gd name="connsiteY18" fmla="*/ 290513 h 533400"/>
              <a:gd name="connsiteX19" fmla="*/ 678180 w 762000"/>
              <a:gd name="connsiteY19" fmla="*/ 476250 h 533400"/>
              <a:gd name="connsiteX20" fmla="*/ 84773 w 762000"/>
              <a:gd name="connsiteY20" fmla="*/ 476250 h 533400"/>
              <a:gd name="connsiteX21" fmla="*/ 270510 w 762000"/>
              <a:gd name="connsiteY21" fmla="*/ 290513 h 533400"/>
              <a:gd name="connsiteX22" fmla="*/ 519113 w 762000"/>
              <a:gd name="connsiteY22" fmla="*/ 263843 h 533400"/>
              <a:gd name="connsiteX23" fmla="*/ 704850 w 762000"/>
              <a:gd name="connsiteY23" fmla="*/ 82868 h 533400"/>
              <a:gd name="connsiteX24" fmla="*/ 704850 w 762000"/>
              <a:gd name="connsiteY24" fmla="*/ 449580 h 533400"/>
              <a:gd name="connsiteX25" fmla="*/ 519113 w 762000"/>
              <a:gd name="connsiteY25" fmla="*/ 26384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2000" h="533400">
                <a:moveTo>
                  <a:pt x="0" y="0"/>
                </a:moveTo>
                <a:lnTo>
                  <a:pt x="0" y="533400"/>
                </a:lnTo>
                <a:lnTo>
                  <a:pt x="762000" y="533400"/>
                </a:lnTo>
                <a:lnTo>
                  <a:pt x="762000" y="0"/>
                </a:lnTo>
                <a:lnTo>
                  <a:pt x="0" y="0"/>
                </a:lnTo>
                <a:close/>
                <a:moveTo>
                  <a:pt x="394335" y="332423"/>
                </a:moveTo>
                <a:cubicBezTo>
                  <a:pt x="386715" y="340043"/>
                  <a:pt x="375285" y="340043"/>
                  <a:pt x="367665" y="332423"/>
                </a:cubicBezTo>
                <a:lnTo>
                  <a:pt x="85725" y="57150"/>
                </a:lnTo>
                <a:lnTo>
                  <a:pt x="677228" y="57150"/>
                </a:lnTo>
                <a:lnTo>
                  <a:pt x="394335" y="332423"/>
                </a:lnTo>
                <a:close/>
                <a:moveTo>
                  <a:pt x="242888" y="263843"/>
                </a:moveTo>
                <a:lnTo>
                  <a:pt x="57150" y="450533"/>
                </a:lnTo>
                <a:lnTo>
                  <a:pt x="57150" y="81915"/>
                </a:lnTo>
                <a:lnTo>
                  <a:pt x="242888" y="263843"/>
                </a:lnTo>
                <a:close/>
                <a:moveTo>
                  <a:pt x="270510" y="290513"/>
                </a:moveTo>
                <a:lnTo>
                  <a:pt x="341948" y="360045"/>
                </a:lnTo>
                <a:cubicBezTo>
                  <a:pt x="353378" y="370523"/>
                  <a:pt x="367665" y="376238"/>
                  <a:pt x="381953" y="376238"/>
                </a:cubicBezTo>
                <a:cubicBezTo>
                  <a:pt x="396240" y="376238"/>
                  <a:pt x="410528" y="370523"/>
                  <a:pt x="421958" y="360045"/>
                </a:cubicBezTo>
                <a:lnTo>
                  <a:pt x="493395" y="290513"/>
                </a:lnTo>
                <a:lnTo>
                  <a:pt x="678180" y="476250"/>
                </a:lnTo>
                <a:lnTo>
                  <a:pt x="84773" y="476250"/>
                </a:lnTo>
                <a:lnTo>
                  <a:pt x="270510" y="290513"/>
                </a:lnTo>
                <a:close/>
                <a:moveTo>
                  <a:pt x="519113" y="263843"/>
                </a:moveTo>
                <a:lnTo>
                  <a:pt x="704850" y="82868"/>
                </a:lnTo>
                <a:lnTo>
                  <a:pt x="704850" y="449580"/>
                </a:lnTo>
                <a:lnTo>
                  <a:pt x="519113" y="263843"/>
                </a:lnTo>
                <a:close/>
              </a:path>
            </a:pathLst>
          </a:custGeom>
          <a:solidFill>
            <a:schemeClr val="accent1"/>
          </a:solidFill>
          <a:ln w="9525" cap="flat">
            <a:noFill/>
            <a:prstDash val="solid"/>
            <a:miter/>
          </a:ln>
        </p:spPr>
        <p:txBody>
          <a:bodyPr rtlCol="0" anchor="ctr"/>
          <a:lstStyle/>
          <a:p>
            <a:endParaRPr lang="en-GB" sz="1350" dirty="0"/>
          </a:p>
        </p:txBody>
      </p:sp>
      <p:pic>
        <p:nvPicPr>
          <p:cNvPr id="14" name="Picture 13" descr="A colorful arrows in different colors&#10;&#10;Description automatically generated">
            <a:hlinkClick r:id="rId4"/>
            <a:extLst>
              <a:ext uri="{FF2B5EF4-FFF2-40B4-BE49-F238E27FC236}">
                <a16:creationId xmlns:a16="http://schemas.microsoft.com/office/drawing/2014/main" id="{4813A6DE-A289-0FE5-E2F5-4D91B48D3C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6513" y="6264000"/>
            <a:ext cx="438750" cy="288000"/>
          </a:xfrm>
          <a:prstGeom prst="rect">
            <a:avLst/>
          </a:prstGeom>
          <a:solidFill>
            <a:schemeClr val="bg1">
              <a:lumMod val="95000"/>
            </a:schemeClr>
          </a:solidFill>
        </p:spPr>
      </p:pic>
      <p:sp>
        <p:nvSpPr>
          <p:cNvPr id="15" name="TextBox 14">
            <a:extLst>
              <a:ext uri="{FF2B5EF4-FFF2-40B4-BE49-F238E27FC236}">
                <a16:creationId xmlns:a16="http://schemas.microsoft.com/office/drawing/2014/main" id="{E31214A5-93B9-EA19-3183-EF95C35AA56C}"/>
              </a:ext>
            </a:extLst>
          </p:cNvPr>
          <p:cNvSpPr txBox="1"/>
          <p:nvPr/>
        </p:nvSpPr>
        <p:spPr>
          <a:xfrm>
            <a:off x="5632203" y="6254112"/>
            <a:ext cx="1543790" cy="253916"/>
          </a:xfrm>
          <a:prstGeom prst="rect">
            <a:avLst/>
          </a:prstGeom>
          <a:solidFill>
            <a:schemeClr val="bg1">
              <a:lumMod val="95000"/>
            </a:schemeClr>
          </a:solidFill>
        </p:spPr>
        <p:txBody>
          <a:bodyPr wrap="square" rtlCol="0">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future.nhs.uk/NQICAN</a:t>
            </a:r>
          </a:p>
        </p:txBody>
      </p:sp>
      <p:sp>
        <p:nvSpPr>
          <p:cNvPr id="16" name="TextBox 15">
            <a:extLst>
              <a:ext uri="{FF2B5EF4-FFF2-40B4-BE49-F238E27FC236}">
                <a16:creationId xmlns:a16="http://schemas.microsoft.com/office/drawing/2014/main" id="{66B50A66-5559-4196-35DD-992424F7C5F9}"/>
              </a:ext>
            </a:extLst>
          </p:cNvPr>
          <p:cNvSpPr txBox="1"/>
          <p:nvPr/>
        </p:nvSpPr>
        <p:spPr>
          <a:xfrm>
            <a:off x="1278906" y="6254112"/>
            <a:ext cx="953285" cy="415498"/>
          </a:xfrm>
          <a:prstGeom prst="rect">
            <a:avLst/>
          </a:prstGeom>
          <a:solidFill>
            <a:schemeClr val="bg1">
              <a:lumMod val="95000"/>
            </a:schemeClr>
          </a:solidFill>
        </p:spPr>
        <p:txBody>
          <a:bodyPr wrap="square" rtlCol="0">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nqican.org.uk</a:t>
            </a:r>
          </a:p>
        </p:txBody>
      </p:sp>
      <p:sp>
        <p:nvSpPr>
          <p:cNvPr id="17" name="TextBox 16">
            <a:extLst>
              <a:ext uri="{FF2B5EF4-FFF2-40B4-BE49-F238E27FC236}">
                <a16:creationId xmlns:a16="http://schemas.microsoft.com/office/drawing/2014/main" id="{D391643A-E1DE-AE91-1E30-8C6976F80841}"/>
              </a:ext>
            </a:extLst>
          </p:cNvPr>
          <p:cNvSpPr txBox="1"/>
          <p:nvPr/>
        </p:nvSpPr>
        <p:spPr>
          <a:xfrm>
            <a:off x="3291391" y="6254112"/>
            <a:ext cx="1301231" cy="253916"/>
          </a:xfrm>
          <a:prstGeom prst="rect">
            <a:avLst/>
          </a:prstGeom>
          <a:solidFill>
            <a:schemeClr val="bg1">
              <a:lumMod val="95000"/>
            </a:schemeClr>
          </a:solidFill>
        </p:spPr>
        <p:txBody>
          <a:bodyPr wrap="square">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nqi.can1@nhs.net</a:t>
            </a:r>
          </a:p>
        </p:txBody>
      </p:sp>
      <p:sp>
        <p:nvSpPr>
          <p:cNvPr id="18" name="Arrow: Notched Right 17">
            <a:extLst>
              <a:ext uri="{FF2B5EF4-FFF2-40B4-BE49-F238E27FC236}">
                <a16:creationId xmlns:a16="http://schemas.microsoft.com/office/drawing/2014/main" id="{8ABBEA20-2E53-E9C6-6D2F-F604961F6606}"/>
              </a:ext>
            </a:extLst>
          </p:cNvPr>
          <p:cNvSpPr/>
          <p:nvPr/>
        </p:nvSpPr>
        <p:spPr>
          <a:xfrm>
            <a:off x="7432964" y="5958000"/>
            <a:ext cx="1350000"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4" name="Freeform: Shape 23">
            <a:extLst>
              <a:ext uri="{FF2B5EF4-FFF2-40B4-BE49-F238E27FC236}">
                <a16:creationId xmlns:a16="http://schemas.microsoft.com/office/drawing/2014/main" id="{CE09F654-9738-A0FF-CF8E-DF1321CCBB7C}"/>
              </a:ext>
            </a:extLst>
          </p:cNvPr>
          <p:cNvSpPr/>
          <p:nvPr/>
        </p:nvSpPr>
        <p:spPr>
          <a:xfrm>
            <a:off x="8782963" y="6183000"/>
            <a:ext cx="361037" cy="450000"/>
          </a:xfrm>
          <a:custGeom>
            <a:avLst/>
            <a:gdLst>
              <a:gd name="connsiteX0" fmla="*/ 0 w 481382"/>
              <a:gd name="connsiteY0" fmla="*/ 0 h 450000"/>
              <a:gd name="connsiteX1" fmla="*/ 481382 w 481382"/>
              <a:gd name="connsiteY1" fmla="*/ 0 h 450000"/>
              <a:gd name="connsiteX2" fmla="*/ 481382 w 481382"/>
              <a:gd name="connsiteY2" fmla="*/ 450000 h 450000"/>
              <a:gd name="connsiteX3" fmla="*/ 0 w 481382"/>
              <a:gd name="connsiteY3" fmla="*/ 450000 h 450000"/>
              <a:gd name="connsiteX4" fmla="*/ 225000 w 481382"/>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82" h="450000">
                <a:moveTo>
                  <a:pt x="0" y="0"/>
                </a:moveTo>
                <a:lnTo>
                  <a:pt x="481382" y="0"/>
                </a:lnTo>
                <a:lnTo>
                  <a:pt x="481382" y="450000"/>
                </a:lnTo>
                <a:lnTo>
                  <a:pt x="0" y="450000"/>
                </a:lnTo>
                <a:lnTo>
                  <a:pt x="225000" y="225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63" name="Freeform: Shape 62">
            <a:extLst>
              <a:ext uri="{FF2B5EF4-FFF2-40B4-BE49-F238E27FC236}">
                <a16:creationId xmlns:a16="http://schemas.microsoft.com/office/drawing/2014/main" id="{2F81ECFC-4AD9-4129-8F31-46541DDC7728}"/>
              </a:ext>
            </a:extLst>
          </p:cNvPr>
          <p:cNvSpPr/>
          <p:nvPr/>
        </p:nvSpPr>
        <p:spPr>
          <a:xfrm>
            <a:off x="0" y="5958000"/>
            <a:ext cx="680637" cy="900000"/>
          </a:xfrm>
          <a:custGeom>
            <a:avLst/>
            <a:gdLst>
              <a:gd name="connsiteX0" fmla="*/ 457516 w 907516"/>
              <a:gd name="connsiteY0" fmla="*/ 0 h 900000"/>
              <a:gd name="connsiteX1" fmla="*/ 907516 w 907516"/>
              <a:gd name="connsiteY1" fmla="*/ 450000 h 900000"/>
              <a:gd name="connsiteX2" fmla="*/ 457516 w 907516"/>
              <a:gd name="connsiteY2" fmla="*/ 900000 h 900000"/>
              <a:gd name="connsiteX3" fmla="*/ 457516 w 907516"/>
              <a:gd name="connsiteY3" fmla="*/ 675000 h 900000"/>
              <a:gd name="connsiteX4" fmla="*/ 0 w 907516"/>
              <a:gd name="connsiteY4" fmla="*/ 675000 h 900000"/>
              <a:gd name="connsiteX5" fmla="*/ 0 w 907516"/>
              <a:gd name="connsiteY5" fmla="*/ 225000 h 900000"/>
              <a:gd name="connsiteX6" fmla="*/ 457516 w 907516"/>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516" h="900000">
                <a:moveTo>
                  <a:pt x="457516" y="0"/>
                </a:moveTo>
                <a:lnTo>
                  <a:pt x="907516" y="450000"/>
                </a:lnTo>
                <a:lnTo>
                  <a:pt x="457516" y="900000"/>
                </a:lnTo>
                <a:lnTo>
                  <a:pt x="457516" y="675000"/>
                </a:lnTo>
                <a:lnTo>
                  <a:pt x="0" y="675000"/>
                </a:lnTo>
                <a:lnTo>
                  <a:pt x="0" y="225000"/>
                </a:lnTo>
                <a:lnTo>
                  <a:pt x="457516" y="225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3" name="Content Placeholder 2">
            <a:extLst>
              <a:ext uri="{FF2B5EF4-FFF2-40B4-BE49-F238E27FC236}">
                <a16:creationId xmlns:a16="http://schemas.microsoft.com/office/drawing/2014/main" id="{F033E4F9-8EB4-49C8-B284-D2293B1AC1E6}"/>
              </a:ext>
            </a:extLst>
          </p:cNvPr>
          <p:cNvSpPr>
            <a:spLocks noGrp="1"/>
          </p:cNvSpPr>
          <p:nvPr userDrawn="1">
            <p:ph idx="1" hasCustomPrompt="1"/>
          </p:nvPr>
        </p:nvSpPr>
        <p:spPr>
          <a:xfrm>
            <a:off x="746760" y="1945792"/>
            <a:ext cx="7640712" cy="3735267"/>
          </a:xfrm>
        </p:spPr>
        <p:txBody>
          <a:bodyPr/>
          <a:lstStyle>
            <a:lvl1pPr marL="171450" indent="-171450">
              <a:buFontTx/>
              <a:buBlip>
                <a:blip r:embed="rId6"/>
              </a:buBlip>
              <a:defRPr sz="1500"/>
            </a:lvl1pPr>
            <a:lvl2pPr marL="514350" indent="-171450">
              <a:buFontTx/>
              <a:buBlip>
                <a:blip r:embed="rId6"/>
              </a:buBlip>
              <a:defRPr sz="1350"/>
            </a:lvl2pPr>
            <a:lvl3pPr marL="857250" indent="-171450">
              <a:buFontTx/>
              <a:buBlip>
                <a:blip r:embed="rId6"/>
              </a:buBlip>
              <a:defRPr sz="1350"/>
            </a:lvl3pPr>
            <a:lvl4pPr marL="1200150" indent="-171450">
              <a:buFontTx/>
              <a:buBlip>
                <a:blip r:embed="rId6"/>
              </a:buBlip>
              <a:defRPr sz="1350"/>
            </a:lvl4pPr>
            <a:lvl5pPr marL="1543050" indent="-171450">
              <a:buFontTx/>
              <a:buBlip>
                <a:blip r:embed="rId6"/>
              </a:buBlip>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CF4225B5-3149-4853-8E1E-5F6A34AF4B02}"/>
              </a:ext>
            </a:extLst>
          </p:cNvPr>
          <p:cNvSpPr>
            <a:spLocks noGrp="1"/>
          </p:cNvSpPr>
          <p:nvPr userDrawn="1">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4" name="Hexagon 3">
            <a:extLst>
              <a:ext uri="{FF2B5EF4-FFF2-40B4-BE49-F238E27FC236}">
                <a16:creationId xmlns:a16="http://schemas.microsoft.com/office/drawing/2014/main" id="{F16A5096-0D9D-066F-AE9D-2305C4FA7AA0}"/>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5" name="Hexagon 4">
            <a:extLst>
              <a:ext uri="{FF2B5EF4-FFF2-40B4-BE49-F238E27FC236}">
                <a16:creationId xmlns:a16="http://schemas.microsoft.com/office/drawing/2014/main" id="{DF17F169-4555-7818-8923-EE96F290F6AC}"/>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5" name="Hexagon 24">
            <a:extLst>
              <a:ext uri="{FF2B5EF4-FFF2-40B4-BE49-F238E27FC236}">
                <a16:creationId xmlns:a16="http://schemas.microsoft.com/office/drawing/2014/main" id="{6CE55093-E66E-9DF1-BA15-FD9692C1ED90}"/>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8" name="Freeform: Shape 37">
            <a:extLst>
              <a:ext uri="{FF2B5EF4-FFF2-40B4-BE49-F238E27FC236}">
                <a16:creationId xmlns:a16="http://schemas.microsoft.com/office/drawing/2014/main" id="{11A31EA6-6E18-5F0D-D8F5-5B8DAF6DABC5}"/>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1" name="Rectangle 30">
            <a:extLst>
              <a:ext uri="{FF2B5EF4-FFF2-40B4-BE49-F238E27FC236}">
                <a16:creationId xmlns:a16="http://schemas.microsoft.com/office/drawing/2014/main" id="{9ABA11F6-CDF3-4842-BA9B-B3B23A125CE9}"/>
              </a:ext>
            </a:extLst>
          </p:cNvPr>
          <p:cNvSpPr/>
          <p:nvPr userDrawn="1"/>
        </p:nvSpPr>
        <p:spPr>
          <a:xfrm>
            <a:off x="492797" y="543330"/>
            <a:ext cx="7069457" cy="8625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8" name="Title 1">
            <a:extLst>
              <a:ext uri="{FF2B5EF4-FFF2-40B4-BE49-F238E27FC236}">
                <a16:creationId xmlns:a16="http://schemas.microsoft.com/office/drawing/2014/main" id="{872D2145-FBB4-D41A-79D0-ECD5ACE22281}"/>
              </a:ext>
            </a:extLst>
          </p:cNvPr>
          <p:cNvSpPr>
            <a:spLocks noGrp="1"/>
          </p:cNvSpPr>
          <p:nvPr>
            <p:ph type="title" hasCustomPrompt="1"/>
          </p:nvPr>
        </p:nvSpPr>
        <p:spPr>
          <a:xfrm>
            <a:off x="1310072" y="543330"/>
            <a:ext cx="5464646" cy="862560"/>
          </a:xfrm>
        </p:spPr>
        <p:txBody>
          <a:bodyPr>
            <a:normAutofit/>
          </a:bodyPr>
          <a:lstStyle>
            <a:lvl1pPr>
              <a:defRPr sz="1800" b="1">
                <a:solidFill>
                  <a:schemeClr val="accent4"/>
                </a:solidFill>
              </a:defRPr>
            </a:lvl1pPr>
          </a:lstStyle>
          <a:p>
            <a:r>
              <a:rPr lang="en-US" dirty="0"/>
              <a:t>Click to edit slide heading</a:t>
            </a:r>
            <a:endParaRPr lang="en-GB" dirty="0"/>
          </a:p>
        </p:txBody>
      </p:sp>
      <p:sp>
        <p:nvSpPr>
          <p:cNvPr id="49" name="Date Placeholder 3">
            <a:extLst>
              <a:ext uri="{FF2B5EF4-FFF2-40B4-BE49-F238E27FC236}">
                <a16:creationId xmlns:a16="http://schemas.microsoft.com/office/drawing/2014/main" id="{668AD4D8-56ED-2CB6-9917-AE2377B0E163}"/>
              </a:ext>
            </a:extLst>
          </p:cNvPr>
          <p:cNvSpPr>
            <a:spLocks noGrp="1"/>
          </p:cNvSpPr>
          <p:nvPr>
            <p:ph type="dt" sz="half" idx="2"/>
          </p:nvPr>
        </p:nvSpPr>
        <p:spPr>
          <a:xfrm>
            <a:off x="1308112" y="90162"/>
            <a:ext cx="2057400" cy="365125"/>
          </a:xfrm>
          <a:prstGeom prst="rect">
            <a:avLst/>
          </a:prstGeom>
        </p:spPr>
        <p:txBody>
          <a:bodyPr vert="horz" lIns="91440" tIns="45720" rIns="91440" bIns="45720" rtlCol="0" anchor="ctr"/>
          <a:lstStyle>
            <a:lvl1pPr algn="l">
              <a:defRPr sz="825">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50" name="Freeform: Shape 49">
            <a:extLst>
              <a:ext uri="{FF2B5EF4-FFF2-40B4-BE49-F238E27FC236}">
                <a16:creationId xmlns:a16="http://schemas.microsoft.com/office/drawing/2014/main" id="{A88C6C08-8C87-2FA1-7E50-86CA67721C7F}"/>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1" name="Freeform: Shape 50">
            <a:extLst>
              <a:ext uri="{FF2B5EF4-FFF2-40B4-BE49-F238E27FC236}">
                <a16:creationId xmlns:a16="http://schemas.microsoft.com/office/drawing/2014/main" id="{89B23F7B-CDD7-9486-917D-10A81C4CCD8D}"/>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2" name="Freeform: Shape 51">
            <a:extLst>
              <a:ext uri="{FF2B5EF4-FFF2-40B4-BE49-F238E27FC236}">
                <a16:creationId xmlns:a16="http://schemas.microsoft.com/office/drawing/2014/main" id="{7B0E6F10-95C1-0EB5-D965-B0CFC77E84E3}"/>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8" name="Picture 7" descr="A blue circle with blue arrows&#10;&#10;Description automatically generated">
            <a:extLst>
              <a:ext uri="{FF2B5EF4-FFF2-40B4-BE49-F238E27FC236}">
                <a16:creationId xmlns:a16="http://schemas.microsoft.com/office/drawing/2014/main" id="{E746BE78-9B07-9996-3946-336AA7F1DEC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3378609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wo Content,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CDC279-AB43-E6B2-D0FF-5DFDC78139A4}"/>
              </a:ext>
            </a:extLst>
          </p:cNvPr>
          <p:cNvSpPr/>
          <p:nvPr userDrawn="1"/>
        </p:nvSpPr>
        <p:spPr>
          <a:xfrm>
            <a:off x="0" y="5951664"/>
            <a:ext cx="9144000" cy="9063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Arrow: Notched Right 8">
            <a:extLst>
              <a:ext uri="{FF2B5EF4-FFF2-40B4-BE49-F238E27FC236}">
                <a16:creationId xmlns:a16="http://schemas.microsoft.com/office/drawing/2014/main" id="{ADE0E93B-0E1A-2521-067D-D3A304FCA636}"/>
              </a:ext>
            </a:extLst>
          </p:cNvPr>
          <p:cNvSpPr/>
          <p:nvPr/>
        </p:nvSpPr>
        <p:spPr>
          <a:xfrm>
            <a:off x="4864563" y="5958000"/>
            <a:ext cx="2568400"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Arrow: Notched Right 9">
            <a:extLst>
              <a:ext uri="{FF2B5EF4-FFF2-40B4-BE49-F238E27FC236}">
                <a16:creationId xmlns:a16="http://schemas.microsoft.com/office/drawing/2014/main" id="{6E6A53A9-992F-2AA8-5159-B009FE5590F3}"/>
              </a:ext>
            </a:extLst>
          </p:cNvPr>
          <p:cNvSpPr/>
          <p:nvPr/>
        </p:nvSpPr>
        <p:spPr>
          <a:xfrm>
            <a:off x="2604426" y="5958000"/>
            <a:ext cx="2257134"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Arrow: Notched Right 10">
            <a:extLst>
              <a:ext uri="{FF2B5EF4-FFF2-40B4-BE49-F238E27FC236}">
                <a16:creationId xmlns:a16="http://schemas.microsoft.com/office/drawing/2014/main" id="{CD3C20DD-3593-13D2-6898-6B742F81F27B}"/>
              </a:ext>
            </a:extLst>
          </p:cNvPr>
          <p:cNvSpPr/>
          <p:nvPr/>
        </p:nvSpPr>
        <p:spPr>
          <a:xfrm>
            <a:off x="684102" y="5958000"/>
            <a:ext cx="1920324"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Freeform: Shape 11">
            <a:hlinkClick r:id="rId2"/>
            <a:extLst>
              <a:ext uri="{FF2B5EF4-FFF2-40B4-BE49-F238E27FC236}">
                <a16:creationId xmlns:a16="http://schemas.microsoft.com/office/drawing/2014/main" id="{EE1FE085-C624-2117-C766-4C5B63286DDA}"/>
              </a:ext>
            </a:extLst>
          </p:cNvPr>
          <p:cNvSpPr>
            <a:spLocks noChangeAspect="1"/>
          </p:cNvSpPr>
          <p:nvPr/>
        </p:nvSpPr>
        <p:spPr>
          <a:xfrm>
            <a:off x="972590" y="6264000"/>
            <a:ext cx="216000" cy="288000"/>
          </a:xfrm>
          <a:custGeom>
            <a:avLst/>
            <a:gdLst>
              <a:gd name="connsiteX0" fmla="*/ 441001 w 882002"/>
              <a:gd name="connsiteY0" fmla="*/ 0 h 882002"/>
              <a:gd name="connsiteX1" fmla="*/ 0 w 882002"/>
              <a:gd name="connsiteY1" fmla="*/ 441001 h 882002"/>
              <a:gd name="connsiteX2" fmla="*/ 441001 w 882002"/>
              <a:gd name="connsiteY2" fmla="*/ 882003 h 882002"/>
              <a:gd name="connsiteX3" fmla="*/ 882003 w 882002"/>
              <a:gd name="connsiteY3" fmla="*/ 441001 h 882002"/>
              <a:gd name="connsiteX4" fmla="*/ 441001 w 882002"/>
              <a:gd name="connsiteY4" fmla="*/ 0 h 882002"/>
              <a:gd name="connsiteX5" fmla="*/ 812437 w 882002"/>
              <a:gd name="connsiteY5" fmla="*/ 407078 h 882002"/>
              <a:gd name="connsiteX6" fmla="*/ 693081 w 882002"/>
              <a:gd name="connsiteY6" fmla="*/ 407078 h 882002"/>
              <a:gd name="connsiteX7" fmla="*/ 551418 w 882002"/>
              <a:gd name="connsiteY7" fmla="*/ 84543 h 882002"/>
              <a:gd name="connsiteX8" fmla="*/ 812437 w 882002"/>
              <a:gd name="connsiteY8" fmla="*/ 407078 h 882002"/>
              <a:gd name="connsiteX9" fmla="*/ 407078 w 882002"/>
              <a:gd name="connsiteY9" fmla="*/ 109423 h 882002"/>
              <a:gd name="connsiteX10" fmla="*/ 407078 w 882002"/>
              <a:gd name="connsiteY10" fmla="*/ 407078 h 882002"/>
              <a:gd name="connsiteX11" fmla="*/ 256941 w 882002"/>
              <a:gd name="connsiteY11" fmla="*/ 407078 h 882002"/>
              <a:gd name="connsiteX12" fmla="*/ 407078 w 882002"/>
              <a:gd name="connsiteY12" fmla="*/ 109423 h 882002"/>
              <a:gd name="connsiteX13" fmla="*/ 407078 w 882002"/>
              <a:gd name="connsiteY13" fmla="*/ 474925 h 882002"/>
              <a:gd name="connsiteX14" fmla="*/ 407078 w 882002"/>
              <a:gd name="connsiteY14" fmla="*/ 772614 h 882002"/>
              <a:gd name="connsiteX15" fmla="*/ 256968 w 882002"/>
              <a:gd name="connsiteY15" fmla="*/ 474925 h 882002"/>
              <a:gd name="connsiteX16" fmla="*/ 474925 w 882002"/>
              <a:gd name="connsiteY16" fmla="*/ 772557 h 882002"/>
              <a:gd name="connsiteX17" fmla="*/ 474925 w 882002"/>
              <a:gd name="connsiteY17" fmla="*/ 474925 h 882002"/>
              <a:gd name="connsiteX18" fmla="*/ 625035 w 882002"/>
              <a:gd name="connsiteY18" fmla="*/ 474925 h 882002"/>
              <a:gd name="connsiteX19" fmla="*/ 474925 w 882002"/>
              <a:gd name="connsiteY19" fmla="*/ 772557 h 882002"/>
              <a:gd name="connsiteX20" fmla="*/ 474925 w 882002"/>
              <a:gd name="connsiteY20" fmla="*/ 407078 h 882002"/>
              <a:gd name="connsiteX21" fmla="*/ 474925 w 882002"/>
              <a:gd name="connsiteY21" fmla="*/ 109474 h 882002"/>
              <a:gd name="connsiteX22" fmla="*/ 625035 w 882002"/>
              <a:gd name="connsiteY22" fmla="*/ 407078 h 882002"/>
              <a:gd name="connsiteX23" fmla="*/ 329961 w 882002"/>
              <a:gd name="connsiteY23" fmla="*/ 84727 h 882002"/>
              <a:gd name="connsiteX24" fmla="*/ 188928 w 882002"/>
              <a:gd name="connsiteY24" fmla="*/ 407078 h 882002"/>
              <a:gd name="connsiteX25" fmla="*/ 69566 w 882002"/>
              <a:gd name="connsiteY25" fmla="*/ 407078 h 882002"/>
              <a:gd name="connsiteX26" fmla="*/ 329961 w 882002"/>
              <a:gd name="connsiteY26" fmla="*/ 84727 h 882002"/>
              <a:gd name="connsiteX27" fmla="*/ 69566 w 882002"/>
              <a:gd name="connsiteY27" fmla="*/ 474925 h 882002"/>
              <a:gd name="connsiteX28" fmla="*/ 188922 w 882002"/>
              <a:gd name="connsiteY28" fmla="*/ 474925 h 882002"/>
              <a:gd name="connsiteX29" fmla="*/ 330463 w 882002"/>
              <a:gd name="connsiteY29" fmla="*/ 797426 h 882002"/>
              <a:gd name="connsiteX30" fmla="*/ 69566 w 882002"/>
              <a:gd name="connsiteY30" fmla="*/ 474925 h 882002"/>
              <a:gd name="connsiteX31" fmla="*/ 551452 w 882002"/>
              <a:gd name="connsiteY31" fmla="*/ 797453 h 882002"/>
              <a:gd name="connsiteX32" fmla="*/ 693081 w 882002"/>
              <a:gd name="connsiteY32" fmla="*/ 474925 h 882002"/>
              <a:gd name="connsiteX33" fmla="*/ 812437 w 882002"/>
              <a:gd name="connsiteY33" fmla="*/ 474925 h 882002"/>
              <a:gd name="connsiteX34" fmla="*/ 551452 w 882002"/>
              <a:gd name="connsiteY34" fmla="*/ 797453 h 88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2002" h="882002">
                <a:moveTo>
                  <a:pt x="441001" y="0"/>
                </a:moveTo>
                <a:cubicBezTo>
                  <a:pt x="197443" y="0"/>
                  <a:pt x="0" y="197443"/>
                  <a:pt x="0" y="441001"/>
                </a:cubicBezTo>
                <a:cubicBezTo>
                  <a:pt x="0" y="684560"/>
                  <a:pt x="197443" y="882003"/>
                  <a:pt x="441001" y="882003"/>
                </a:cubicBezTo>
                <a:cubicBezTo>
                  <a:pt x="684560" y="882003"/>
                  <a:pt x="882003" y="684560"/>
                  <a:pt x="882003" y="441001"/>
                </a:cubicBezTo>
                <a:cubicBezTo>
                  <a:pt x="881725" y="197558"/>
                  <a:pt x="684444" y="278"/>
                  <a:pt x="441001" y="0"/>
                </a:cubicBezTo>
                <a:close/>
                <a:moveTo>
                  <a:pt x="812437" y="407078"/>
                </a:moveTo>
                <a:lnTo>
                  <a:pt x="693081" y="407078"/>
                </a:lnTo>
                <a:cubicBezTo>
                  <a:pt x="688390" y="285511"/>
                  <a:pt x="637763" y="170247"/>
                  <a:pt x="551418" y="84543"/>
                </a:cubicBezTo>
                <a:cubicBezTo>
                  <a:pt x="695564" y="129495"/>
                  <a:pt x="798528" y="256727"/>
                  <a:pt x="812437" y="407078"/>
                </a:cubicBezTo>
                <a:close/>
                <a:moveTo>
                  <a:pt x="407078" y="109423"/>
                </a:moveTo>
                <a:lnTo>
                  <a:pt x="407078" y="407078"/>
                </a:lnTo>
                <a:lnTo>
                  <a:pt x="256941" y="407078"/>
                </a:lnTo>
                <a:cubicBezTo>
                  <a:pt x="265554" y="279147"/>
                  <a:pt x="322382" y="167581"/>
                  <a:pt x="407078" y="109423"/>
                </a:cubicBezTo>
                <a:close/>
                <a:moveTo>
                  <a:pt x="407078" y="474925"/>
                </a:moveTo>
                <a:lnTo>
                  <a:pt x="407078" y="772614"/>
                </a:lnTo>
                <a:cubicBezTo>
                  <a:pt x="322477" y="714365"/>
                  <a:pt x="265619" y="602425"/>
                  <a:pt x="256968" y="474925"/>
                </a:cubicBezTo>
                <a:close/>
                <a:moveTo>
                  <a:pt x="474925" y="772557"/>
                </a:moveTo>
                <a:lnTo>
                  <a:pt x="474925" y="474925"/>
                </a:lnTo>
                <a:lnTo>
                  <a:pt x="625035" y="474925"/>
                </a:lnTo>
                <a:cubicBezTo>
                  <a:pt x="616384" y="602286"/>
                  <a:pt x="559485" y="714276"/>
                  <a:pt x="474925" y="772557"/>
                </a:cubicBezTo>
                <a:close/>
                <a:moveTo>
                  <a:pt x="474925" y="407078"/>
                </a:moveTo>
                <a:lnTo>
                  <a:pt x="474925" y="109474"/>
                </a:lnTo>
                <a:cubicBezTo>
                  <a:pt x="559475" y="167754"/>
                  <a:pt x="616384" y="279724"/>
                  <a:pt x="625035" y="407078"/>
                </a:cubicBezTo>
                <a:close/>
                <a:moveTo>
                  <a:pt x="329961" y="84727"/>
                </a:moveTo>
                <a:cubicBezTo>
                  <a:pt x="243772" y="170403"/>
                  <a:pt x="193359" y="285630"/>
                  <a:pt x="188928" y="407078"/>
                </a:cubicBezTo>
                <a:lnTo>
                  <a:pt x="69566" y="407078"/>
                </a:lnTo>
                <a:cubicBezTo>
                  <a:pt x="83451" y="256961"/>
                  <a:pt x="186120" y="129865"/>
                  <a:pt x="329961" y="84727"/>
                </a:cubicBezTo>
                <a:close/>
                <a:moveTo>
                  <a:pt x="69566" y="474925"/>
                </a:moveTo>
                <a:lnTo>
                  <a:pt x="188922" y="474925"/>
                </a:lnTo>
                <a:cubicBezTo>
                  <a:pt x="193556" y="596471"/>
                  <a:pt x="244142" y="711729"/>
                  <a:pt x="330463" y="797426"/>
                </a:cubicBezTo>
                <a:cubicBezTo>
                  <a:pt x="186377" y="752433"/>
                  <a:pt x="83471" y="625228"/>
                  <a:pt x="69566" y="474925"/>
                </a:cubicBezTo>
                <a:close/>
                <a:moveTo>
                  <a:pt x="551452" y="797453"/>
                </a:moveTo>
                <a:cubicBezTo>
                  <a:pt x="637780" y="711742"/>
                  <a:pt x="688393" y="596485"/>
                  <a:pt x="693081" y="474925"/>
                </a:cubicBezTo>
                <a:lnTo>
                  <a:pt x="812437" y="474925"/>
                </a:lnTo>
                <a:cubicBezTo>
                  <a:pt x="798528" y="625262"/>
                  <a:pt x="695581" y="752488"/>
                  <a:pt x="551452" y="797453"/>
                </a:cubicBezTo>
                <a:close/>
              </a:path>
            </a:pathLst>
          </a:custGeom>
          <a:solidFill>
            <a:schemeClr val="accent1"/>
          </a:solidFill>
          <a:ln w="33834" cap="flat">
            <a:noFill/>
            <a:prstDash val="solid"/>
            <a:miter/>
          </a:ln>
        </p:spPr>
        <p:txBody>
          <a:bodyPr rtlCol="0" anchor="ctr"/>
          <a:lstStyle/>
          <a:p>
            <a:endParaRPr lang="en-GB" sz="1350" dirty="0"/>
          </a:p>
        </p:txBody>
      </p:sp>
      <p:sp>
        <p:nvSpPr>
          <p:cNvPr id="13" name="Graphic 13" descr="Envelope with solid fill">
            <a:hlinkClick r:id="rId3"/>
            <a:extLst>
              <a:ext uri="{FF2B5EF4-FFF2-40B4-BE49-F238E27FC236}">
                <a16:creationId xmlns:a16="http://schemas.microsoft.com/office/drawing/2014/main" id="{E27FF227-39F3-64CD-E8F5-14980007BC56}"/>
              </a:ext>
            </a:extLst>
          </p:cNvPr>
          <p:cNvSpPr>
            <a:spLocks noChangeAspect="1"/>
          </p:cNvSpPr>
          <p:nvPr/>
        </p:nvSpPr>
        <p:spPr>
          <a:xfrm>
            <a:off x="2892505" y="6264000"/>
            <a:ext cx="308571" cy="288000"/>
          </a:xfrm>
          <a:custGeom>
            <a:avLst/>
            <a:gdLst>
              <a:gd name="connsiteX0" fmla="*/ 0 w 762000"/>
              <a:gd name="connsiteY0" fmla="*/ 0 h 533400"/>
              <a:gd name="connsiteX1" fmla="*/ 0 w 762000"/>
              <a:gd name="connsiteY1" fmla="*/ 533400 h 533400"/>
              <a:gd name="connsiteX2" fmla="*/ 762000 w 762000"/>
              <a:gd name="connsiteY2" fmla="*/ 533400 h 533400"/>
              <a:gd name="connsiteX3" fmla="*/ 762000 w 762000"/>
              <a:gd name="connsiteY3" fmla="*/ 0 h 533400"/>
              <a:gd name="connsiteX4" fmla="*/ 0 w 762000"/>
              <a:gd name="connsiteY4" fmla="*/ 0 h 533400"/>
              <a:gd name="connsiteX5" fmla="*/ 394335 w 762000"/>
              <a:gd name="connsiteY5" fmla="*/ 332423 h 533400"/>
              <a:gd name="connsiteX6" fmla="*/ 367665 w 762000"/>
              <a:gd name="connsiteY6" fmla="*/ 332423 h 533400"/>
              <a:gd name="connsiteX7" fmla="*/ 85725 w 762000"/>
              <a:gd name="connsiteY7" fmla="*/ 57150 h 533400"/>
              <a:gd name="connsiteX8" fmla="*/ 677228 w 762000"/>
              <a:gd name="connsiteY8" fmla="*/ 57150 h 533400"/>
              <a:gd name="connsiteX9" fmla="*/ 394335 w 762000"/>
              <a:gd name="connsiteY9" fmla="*/ 332423 h 533400"/>
              <a:gd name="connsiteX10" fmla="*/ 242888 w 762000"/>
              <a:gd name="connsiteY10" fmla="*/ 263843 h 533400"/>
              <a:gd name="connsiteX11" fmla="*/ 57150 w 762000"/>
              <a:gd name="connsiteY11" fmla="*/ 450533 h 533400"/>
              <a:gd name="connsiteX12" fmla="*/ 57150 w 762000"/>
              <a:gd name="connsiteY12" fmla="*/ 81915 h 533400"/>
              <a:gd name="connsiteX13" fmla="*/ 242888 w 762000"/>
              <a:gd name="connsiteY13" fmla="*/ 263843 h 533400"/>
              <a:gd name="connsiteX14" fmla="*/ 270510 w 762000"/>
              <a:gd name="connsiteY14" fmla="*/ 290513 h 533400"/>
              <a:gd name="connsiteX15" fmla="*/ 341948 w 762000"/>
              <a:gd name="connsiteY15" fmla="*/ 360045 h 533400"/>
              <a:gd name="connsiteX16" fmla="*/ 381953 w 762000"/>
              <a:gd name="connsiteY16" fmla="*/ 376238 h 533400"/>
              <a:gd name="connsiteX17" fmla="*/ 421958 w 762000"/>
              <a:gd name="connsiteY17" fmla="*/ 360045 h 533400"/>
              <a:gd name="connsiteX18" fmla="*/ 493395 w 762000"/>
              <a:gd name="connsiteY18" fmla="*/ 290513 h 533400"/>
              <a:gd name="connsiteX19" fmla="*/ 678180 w 762000"/>
              <a:gd name="connsiteY19" fmla="*/ 476250 h 533400"/>
              <a:gd name="connsiteX20" fmla="*/ 84773 w 762000"/>
              <a:gd name="connsiteY20" fmla="*/ 476250 h 533400"/>
              <a:gd name="connsiteX21" fmla="*/ 270510 w 762000"/>
              <a:gd name="connsiteY21" fmla="*/ 290513 h 533400"/>
              <a:gd name="connsiteX22" fmla="*/ 519113 w 762000"/>
              <a:gd name="connsiteY22" fmla="*/ 263843 h 533400"/>
              <a:gd name="connsiteX23" fmla="*/ 704850 w 762000"/>
              <a:gd name="connsiteY23" fmla="*/ 82868 h 533400"/>
              <a:gd name="connsiteX24" fmla="*/ 704850 w 762000"/>
              <a:gd name="connsiteY24" fmla="*/ 449580 h 533400"/>
              <a:gd name="connsiteX25" fmla="*/ 519113 w 762000"/>
              <a:gd name="connsiteY25" fmla="*/ 26384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2000" h="533400">
                <a:moveTo>
                  <a:pt x="0" y="0"/>
                </a:moveTo>
                <a:lnTo>
                  <a:pt x="0" y="533400"/>
                </a:lnTo>
                <a:lnTo>
                  <a:pt x="762000" y="533400"/>
                </a:lnTo>
                <a:lnTo>
                  <a:pt x="762000" y="0"/>
                </a:lnTo>
                <a:lnTo>
                  <a:pt x="0" y="0"/>
                </a:lnTo>
                <a:close/>
                <a:moveTo>
                  <a:pt x="394335" y="332423"/>
                </a:moveTo>
                <a:cubicBezTo>
                  <a:pt x="386715" y="340043"/>
                  <a:pt x="375285" y="340043"/>
                  <a:pt x="367665" y="332423"/>
                </a:cubicBezTo>
                <a:lnTo>
                  <a:pt x="85725" y="57150"/>
                </a:lnTo>
                <a:lnTo>
                  <a:pt x="677228" y="57150"/>
                </a:lnTo>
                <a:lnTo>
                  <a:pt x="394335" y="332423"/>
                </a:lnTo>
                <a:close/>
                <a:moveTo>
                  <a:pt x="242888" y="263843"/>
                </a:moveTo>
                <a:lnTo>
                  <a:pt x="57150" y="450533"/>
                </a:lnTo>
                <a:lnTo>
                  <a:pt x="57150" y="81915"/>
                </a:lnTo>
                <a:lnTo>
                  <a:pt x="242888" y="263843"/>
                </a:lnTo>
                <a:close/>
                <a:moveTo>
                  <a:pt x="270510" y="290513"/>
                </a:moveTo>
                <a:lnTo>
                  <a:pt x="341948" y="360045"/>
                </a:lnTo>
                <a:cubicBezTo>
                  <a:pt x="353378" y="370523"/>
                  <a:pt x="367665" y="376238"/>
                  <a:pt x="381953" y="376238"/>
                </a:cubicBezTo>
                <a:cubicBezTo>
                  <a:pt x="396240" y="376238"/>
                  <a:pt x="410528" y="370523"/>
                  <a:pt x="421958" y="360045"/>
                </a:cubicBezTo>
                <a:lnTo>
                  <a:pt x="493395" y="290513"/>
                </a:lnTo>
                <a:lnTo>
                  <a:pt x="678180" y="476250"/>
                </a:lnTo>
                <a:lnTo>
                  <a:pt x="84773" y="476250"/>
                </a:lnTo>
                <a:lnTo>
                  <a:pt x="270510" y="290513"/>
                </a:lnTo>
                <a:close/>
                <a:moveTo>
                  <a:pt x="519113" y="263843"/>
                </a:moveTo>
                <a:lnTo>
                  <a:pt x="704850" y="82868"/>
                </a:lnTo>
                <a:lnTo>
                  <a:pt x="704850" y="449580"/>
                </a:lnTo>
                <a:lnTo>
                  <a:pt x="519113" y="263843"/>
                </a:lnTo>
                <a:close/>
              </a:path>
            </a:pathLst>
          </a:custGeom>
          <a:solidFill>
            <a:schemeClr val="accent1"/>
          </a:solidFill>
          <a:ln w="9525" cap="flat">
            <a:noFill/>
            <a:prstDash val="solid"/>
            <a:miter/>
          </a:ln>
        </p:spPr>
        <p:txBody>
          <a:bodyPr rtlCol="0" anchor="ctr"/>
          <a:lstStyle/>
          <a:p>
            <a:endParaRPr lang="en-GB" sz="1350" dirty="0"/>
          </a:p>
        </p:txBody>
      </p:sp>
      <p:pic>
        <p:nvPicPr>
          <p:cNvPr id="14" name="Picture 13" descr="A colorful arrows in different colors&#10;&#10;Description automatically generated">
            <a:hlinkClick r:id="rId4"/>
            <a:extLst>
              <a:ext uri="{FF2B5EF4-FFF2-40B4-BE49-F238E27FC236}">
                <a16:creationId xmlns:a16="http://schemas.microsoft.com/office/drawing/2014/main" id="{4813A6DE-A289-0FE5-E2F5-4D91B48D3C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6513" y="6264000"/>
            <a:ext cx="438750" cy="288000"/>
          </a:xfrm>
          <a:prstGeom prst="rect">
            <a:avLst/>
          </a:prstGeom>
          <a:solidFill>
            <a:schemeClr val="bg1">
              <a:lumMod val="95000"/>
            </a:schemeClr>
          </a:solidFill>
        </p:spPr>
      </p:pic>
      <p:sp>
        <p:nvSpPr>
          <p:cNvPr id="15" name="TextBox 14">
            <a:extLst>
              <a:ext uri="{FF2B5EF4-FFF2-40B4-BE49-F238E27FC236}">
                <a16:creationId xmlns:a16="http://schemas.microsoft.com/office/drawing/2014/main" id="{E31214A5-93B9-EA19-3183-EF95C35AA56C}"/>
              </a:ext>
            </a:extLst>
          </p:cNvPr>
          <p:cNvSpPr txBox="1"/>
          <p:nvPr/>
        </p:nvSpPr>
        <p:spPr>
          <a:xfrm>
            <a:off x="5632203" y="6254112"/>
            <a:ext cx="1543790" cy="253916"/>
          </a:xfrm>
          <a:prstGeom prst="rect">
            <a:avLst/>
          </a:prstGeom>
          <a:solidFill>
            <a:schemeClr val="bg1">
              <a:lumMod val="95000"/>
            </a:schemeClr>
          </a:solidFill>
        </p:spPr>
        <p:txBody>
          <a:bodyPr wrap="square" rtlCol="0">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future.nhs.uk/NQICAN</a:t>
            </a:r>
          </a:p>
        </p:txBody>
      </p:sp>
      <p:sp>
        <p:nvSpPr>
          <p:cNvPr id="16" name="TextBox 15">
            <a:extLst>
              <a:ext uri="{FF2B5EF4-FFF2-40B4-BE49-F238E27FC236}">
                <a16:creationId xmlns:a16="http://schemas.microsoft.com/office/drawing/2014/main" id="{66B50A66-5559-4196-35DD-992424F7C5F9}"/>
              </a:ext>
            </a:extLst>
          </p:cNvPr>
          <p:cNvSpPr txBox="1"/>
          <p:nvPr/>
        </p:nvSpPr>
        <p:spPr>
          <a:xfrm>
            <a:off x="1278906" y="6254112"/>
            <a:ext cx="953285" cy="415498"/>
          </a:xfrm>
          <a:prstGeom prst="rect">
            <a:avLst/>
          </a:prstGeom>
          <a:solidFill>
            <a:schemeClr val="bg1">
              <a:lumMod val="95000"/>
            </a:schemeClr>
          </a:solidFill>
        </p:spPr>
        <p:txBody>
          <a:bodyPr wrap="square" rtlCol="0">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nqican.org.uk</a:t>
            </a:r>
          </a:p>
        </p:txBody>
      </p:sp>
      <p:sp>
        <p:nvSpPr>
          <p:cNvPr id="17" name="TextBox 16">
            <a:extLst>
              <a:ext uri="{FF2B5EF4-FFF2-40B4-BE49-F238E27FC236}">
                <a16:creationId xmlns:a16="http://schemas.microsoft.com/office/drawing/2014/main" id="{D391643A-E1DE-AE91-1E30-8C6976F80841}"/>
              </a:ext>
            </a:extLst>
          </p:cNvPr>
          <p:cNvSpPr txBox="1"/>
          <p:nvPr/>
        </p:nvSpPr>
        <p:spPr>
          <a:xfrm>
            <a:off x="3291391" y="6254112"/>
            <a:ext cx="1301231" cy="253916"/>
          </a:xfrm>
          <a:prstGeom prst="rect">
            <a:avLst/>
          </a:prstGeom>
          <a:solidFill>
            <a:schemeClr val="bg1">
              <a:lumMod val="95000"/>
            </a:schemeClr>
          </a:solidFill>
        </p:spPr>
        <p:txBody>
          <a:bodyPr wrap="square">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nqi.can1@nhs.net</a:t>
            </a:r>
          </a:p>
        </p:txBody>
      </p:sp>
      <p:sp>
        <p:nvSpPr>
          <p:cNvPr id="18" name="Arrow: Notched Right 17">
            <a:extLst>
              <a:ext uri="{FF2B5EF4-FFF2-40B4-BE49-F238E27FC236}">
                <a16:creationId xmlns:a16="http://schemas.microsoft.com/office/drawing/2014/main" id="{8ABBEA20-2E53-E9C6-6D2F-F604961F6606}"/>
              </a:ext>
            </a:extLst>
          </p:cNvPr>
          <p:cNvSpPr/>
          <p:nvPr/>
        </p:nvSpPr>
        <p:spPr>
          <a:xfrm>
            <a:off x="7432964" y="5958000"/>
            <a:ext cx="1350000"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4" name="Freeform: Shape 23">
            <a:extLst>
              <a:ext uri="{FF2B5EF4-FFF2-40B4-BE49-F238E27FC236}">
                <a16:creationId xmlns:a16="http://schemas.microsoft.com/office/drawing/2014/main" id="{CE09F654-9738-A0FF-CF8E-DF1321CCBB7C}"/>
              </a:ext>
            </a:extLst>
          </p:cNvPr>
          <p:cNvSpPr/>
          <p:nvPr/>
        </p:nvSpPr>
        <p:spPr>
          <a:xfrm>
            <a:off x="8782963" y="6183000"/>
            <a:ext cx="361037" cy="450000"/>
          </a:xfrm>
          <a:custGeom>
            <a:avLst/>
            <a:gdLst>
              <a:gd name="connsiteX0" fmla="*/ 0 w 481382"/>
              <a:gd name="connsiteY0" fmla="*/ 0 h 450000"/>
              <a:gd name="connsiteX1" fmla="*/ 481382 w 481382"/>
              <a:gd name="connsiteY1" fmla="*/ 0 h 450000"/>
              <a:gd name="connsiteX2" fmla="*/ 481382 w 481382"/>
              <a:gd name="connsiteY2" fmla="*/ 450000 h 450000"/>
              <a:gd name="connsiteX3" fmla="*/ 0 w 481382"/>
              <a:gd name="connsiteY3" fmla="*/ 450000 h 450000"/>
              <a:gd name="connsiteX4" fmla="*/ 225000 w 481382"/>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82" h="450000">
                <a:moveTo>
                  <a:pt x="0" y="0"/>
                </a:moveTo>
                <a:lnTo>
                  <a:pt x="481382" y="0"/>
                </a:lnTo>
                <a:lnTo>
                  <a:pt x="481382" y="450000"/>
                </a:lnTo>
                <a:lnTo>
                  <a:pt x="0" y="450000"/>
                </a:lnTo>
                <a:lnTo>
                  <a:pt x="225000" y="225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63" name="Freeform: Shape 62">
            <a:extLst>
              <a:ext uri="{FF2B5EF4-FFF2-40B4-BE49-F238E27FC236}">
                <a16:creationId xmlns:a16="http://schemas.microsoft.com/office/drawing/2014/main" id="{2F81ECFC-4AD9-4129-8F31-46541DDC7728}"/>
              </a:ext>
            </a:extLst>
          </p:cNvPr>
          <p:cNvSpPr/>
          <p:nvPr/>
        </p:nvSpPr>
        <p:spPr>
          <a:xfrm>
            <a:off x="0" y="5958000"/>
            <a:ext cx="680637" cy="900000"/>
          </a:xfrm>
          <a:custGeom>
            <a:avLst/>
            <a:gdLst>
              <a:gd name="connsiteX0" fmla="*/ 457516 w 907516"/>
              <a:gd name="connsiteY0" fmla="*/ 0 h 900000"/>
              <a:gd name="connsiteX1" fmla="*/ 907516 w 907516"/>
              <a:gd name="connsiteY1" fmla="*/ 450000 h 900000"/>
              <a:gd name="connsiteX2" fmla="*/ 457516 w 907516"/>
              <a:gd name="connsiteY2" fmla="*/ 900000 h 900000"/>
              <a:gd name="connsiteX3" fmla="*/ 457516 w 907516"/>
              <a:gd name="connsiteY3" fmla="*/ 675000 h 900000"/>
              <a:gd name="connsiteX4" fmla="*/ 0 w 907516"/>
              <a:gd name="connsiteY4" fmla="*/ 675000 h 900000"/>
              <a:gd name="connsiteX5" fmla="*/ 0 w 907516"/>
              <a:gd name="connsiteY5" fmla="*/ 225000 h 900000"/>
              <a:gd name="connsiteX6" fmla="*/ 457516 w 907516"/>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516" h="900000">
                <a:moveTo>
                  <a:pt x="457516" y="0"/>
                </a:moveTo>
                <a:lnTo>
                  <a:pt x="907516" y="450000"/>
                </a:lnTo>
                <a:lnTo>
                  <a:pt x="457516" y="900000"/>
                </a:lnTo>
                <a:lnTo>
                  <a:pt x="457516" y="675000"/>
                </a:lnTo>
                <a:lnTo>
                  <a:pt x="0" y="675000"/>
                </a:lnTo>
                <a:lnTo>
                  <a:pt x="0" y="225000"/>
                </a:lnTo>
                <a:lnTo>
                  <a:pt x="457516" y="225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3" name="Content Placeholder 2">
            <a:extLst>
              <a:ext uri="{FF2B5EF4-FFF2-40B4-BE49-F238E27FC236}">
                <a16:creationId xmlns:a16="http://schemas.microsoft.com/office/drawing/2014/main" id="{F033E4F9-8EB4-49C8-B284-D2293B1AC1E6}"/>
              </a:ext>
            </a:extLst>
          </p:cNvPr>
          <p:cNvSpPr>
            <a:spLocks noGrp="1"/>
          </p:cNvSpPr>
          <p:nvPr userDrawn="1">
            <p:ph idx="1" hasCustomPrompt="1"/>
          </p:nvPr>
        </p:nvSpPr>
        <p:spPr>
          <a:xfrm>
            <a:off x="746760" y="1945792"/>
            <a:ext cx="3638550" cy="3735267"/>
          </a:xfrm>
        </p:spPr>
        <p:txBody>
          <a:bodyPr/>
          <a:lstStyle>
            <a:lvl1pPr marL="171450" indent="-171450">
              <a:buFontTx/>
              <a:buBlip>
                <a:blip r:embed="rId6"/>
              </a:buBlip>
              <a:defRPr sz="1500"/>
            </a:lvl1pPr>
            <a:lvl2pPr marL="514350" indent="-171450">
              <a:buFontTx/>
              <a:buBlip>
                <a:blip r:embed="rId6"/>
              </a:buBlip>
              <a:defRPr sz="1350"/>
            </a:lvl2pPr>
            <a:lvl3pPr marL="857250" indent="-171450">
              <a:buFontTx/>
              <a:buBlip>
                <a:blip r:embed="rId6"/>
              </a:buBlip>
              <a:defRPr sz="1350"/>
            </a:lvl3pPr>
            <a:lvl4pPr marL="1200150" indent="-171450">
              <a:buFontTx/>
              <a:buBlip>
                <a:blip r:embed="rId6"/>
              </a:buBlip>
              <a:defRPr sz="1350"/>
            </a:lvl4pPr>
            <a:lvl5pPr marL="1543050" indent="-171450">
              <a:buFontTx/>
              <a:buBlip>
                <a:blip r:embed="rId6"/>
              </a:buBlip>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CF4225B5-3149-4853-8E1E-5F6A34AF4B02}"/>
              </a:ext>
            </a:extLst>
          </p:cNvPr>
          <p:cNvSpPr>
            <a:spLocks noGrp="1"/>
          </p:cNvSpPr>
          <p:nvPr userDrawn="1">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4" name="Hexagon 3">
            <a:extLst>
              <a:ext uri="{FF2B5EF4-FFF2-40B4-BE49-F238E27FC236}">
                <a16:creationId xmlns:a16="http://schemas.microsoft.com/office/drawing/2014/main" id="{F16A5096-0D9D-066F-AE9D-2305C4FA7AA0}"/>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5" name="Hexagon 4">
            <a:extLst>
              <a:ext uri="{FF2B5EF4-FFF2-40B4-BE49-F238E27FC236}">
                <a16:creationId xmlns:a16="http://schemas.microsoft.com/office/drawing/2014/main" id="{DF17F169-4555-7818-8923-EE96F290F6AC}"/>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5" name="Hexagon 24">
            <a:extLst>
              <a:ext uri="{FF2B5EF4-FFF2-40B4-BE49-F238E27FC236}">
                <a16:creationId xmlns:a16="http://schemas.microsoft.com/office/drawing/2014/main" id="{6CE55093-E66E-9DF1-BA15-FD9692C1ED90}"/>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8" name="Freeform: Shape 37">
            <a:extLst>
              <a:ext uri="{FF2B5EF4-FFF2-40B4-BE49-F238E27FC236}">
                <a16:creationId xmlns:a16="http://schemas.microsoft.com/office/drawing/2014/main" id="{11A31EA6-6E18-5F0D-D8F5-5B8DAF6DABC5}"/>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1" name="Rectangle 30">
            <a:extLst>
              <a:ext uri="{FF2B5EF4-FFF2-40B4-BE49-F238E27FC236}">
                <a16:creationId xmlns:a16="http://schemas.microsoft.com/office/drawing/2014/main" id="{9ABA11F6-CDF3-4842-BA9B-B3B23A125CE9}"/>
              </a:ext>
            </a:extLst>
          </p:cNvPr>
          <p:cNvSpPr/>
          <p:nvPr userDrawn="1"/>
        </p:nvSpPr>
        <p:spPr>
          <a:xfrm>
            <a:off x="492797" y="543330"/>
            <a:ext cx="7069457" cy="8625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8" name="Title 1">
            <a:extLst>
              <a:ext uri="{FF2B5EF4-FFF2-40B4-BE49-F238E27FC236}">
                <a16:creationId xmlns:a16="http://schemas.microsoft.com/office/drawing/2014/main" id="{872D2145-FBB4-D41A-79D0-ECD5ACE22281}"/>
              </a:ext>
            </a:extLst>
          </p:cNvPr>
          <p:cNvSpPr>
            <a:spLocks noGrp="1"/>
          </p:cNvSpPr>
          <p:nvPr>
            <p:ph type="title" hasCustomPrompt="1"/>
          </p:nvPr>
        </p:nvSpPr>
        <p:spPr>
          <a:xfrm>
            <a:off x="1310072" y="543330"/>
            <a:ext cx="5464646" cy="862560"/>
          </a:xfrm>
        </p:spPr>
        <p:txBody>
          <a:bodyPr>
            <a:normAutofit/>
          </a:bodyPr>
          <a:lstStyle>
            <a:lvl1pPr>
              <a:defRPr sz="1800" b="1">
                <a:solidFill>
                  <a:schemeClr val="accent4"/>
                </a:solidFill>
              </a:defRPr>
            </a:lvl1pPr>
          </a:lstStyle>
          <a:p>
            <a:r>
              <a:rPr lang="en-US" dirty="0"/>
              <a:t>Click to edit slide heading</a:t>
            </a:r>
            <a:endParaRPr lang="en-GB" dirty="0"/>
          </a:p>
        </p:txBody>
      </p:sp>
      <p:sp>
        <p:nvSpPr>
          <p:cNvPr id="49" name="Date Placeholder 3">
            <a:extLst>
              <a:ext uri="{FF2B5EF4-FFF2-40B4-BE49-F238E27FC236}">
                <a16:creationId xmlns:a16="http://schemas.microsoft.com/office/drawing/2014/main" id="{668AD4D8-56ED-2CB6-9917-AE2377B0E163}"/>
              </a:ext>
            </a:extLst>
          </p:cNvPr>
          <p:cNvSpPr>
            <a:spLocks noGrp="1"/>
          </p:cNvSpPr>
          <p:nvPr>
            <p:ph type="dt" sz="half" idx="2"/>
          </p:nvPr>
        </p:nvSpPr>
        <p:spPr>
          <a:xfrm>
            <a:off x="1308112" y="90162"/>
            <a:ext cx="2057400" cy="365125"/>
          </a:xfrm>
          <a:prstGeom prst="rect">
            <a:avLst/>
          </a:prstGeom>
        </p:spPr>
        <p:txBody>
          <a:bodyPr vert="horz" lIns="91440" tIns="45720" rIns="91440" bIns="45720" rtlCol="0" anchor="ctr"/>
          <a:lstStyle>
            <a:lvl1pPr algn="l">
              <a:defRPr sz="825">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50" name="Freeform: Shape 49">
            <a:extLst>
              <a:ext uri="{FF2B5EF4-FFF2-40B4-BE49-F238E27FC236}">
                <a16:creationId xmlns:a16="http://schemas.microsoft.com/office/drawing/2014/main" id="{A88C6C08-8C87-2FA1-7E50-86CA67721C7F}"/>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1" name="Freeform: Shape 50">
            <a:extLst>
              <a:ext uri="{FF2B5EF4-FFF2-40B4-BE49-F238E27FC236}">
                <a16:creationId xmlns:a16="http://schemas.microsoft.com/office/drawing/2014/main" id="{89B23F7B-CDD7-9486-917D-10A81C4CCD8D}"/>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2" name="Freeform: Shape 51">
            <a:extLst>
              <a:ext uri="{FF2B5EF4-FFF2-40B4-BE49-F238E27FC236}">
                <a16:creationId xmlns:a16="http://schemas.microsoft.com/office/drawing/2014/main" id="{7B0E6F10-95C1-0EB5-D965-B0CFC77E84E3}"/>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8" name="Content Placeholder 2">
            <a:extLst>
              <a:ext uri="{FF2B5EF4-FFF2-40B4-BE49-F238E27FC236}">
                <a16:creationId xmlns:a16="http://schemas.microsoft.com/office/drawing/2014/main" id="{AEBE0B32-3A04-ED17-8BB7-A22A82367A5E}"/>
              </a:ext>
            </a:extLst>
          </p:cNvPr>
          <p:cNvSpPr>
            <a:spLocks noGrp="1"/>
          </p:cNvSpPr>
          <p:nvPr>
            <p:ph idx="13" hasCustomPrompt="1"/>
          </p:nvPr>
        </p:nvSpPr>
        <p:spPr>
          <a:xfrm>
            <a:off x="4758690" y="1945792"/>
            <a:ext cx="3638550" cy="3735267"/>
          </a:xfrm>
        </p:spPr>
        <p:txBody>
          <a:bodyPr/>
          <a:lstStyle>
            <a:lvl1pPr marL="171450" indent="-171450">
              <a:buFontTx/>
              <a:buBlip>
                <a:blip r:embed="rId6"/>
              </a:buBlip>
              <a:defRPr sz="1500"/>
            </a:lvl1pPr>
            <a:lvl2pPr marL="514350" indent="-171450">
              <a:buFontTx/>
              <a:buBlip>
                <a:blip r:embed="rId6"/>
              </a:buBlip>
              <a:defRPr sz="1350"/>
            </a:lvl2pPr>
            <a:lvl3pPr marL="857250" indent="-171450">
              <a:buFontTx/>
              <a:buBlip>
                <a:blip r:embed="rId6"/>
              </a:buBlip>
              <a:defRPr sz="1350"/>
            </a:lvl3pPr>
            <a:lvl4pPr marL="1200150" indent="-171450">
              <a:buFontTx/>
              <a:buBlip>
                <a:blip r:embed="rId6"/>
              </a:buBlip>
              <a:defRPr sz="1350"/>
            </a:lvl4pPr>
            <a:lvl5pPr marL="1543050" indent="-171450">
              <a:buFontTx/>
              <a:buBlip>
                <a:blip r:embed="rId6"/>
              </a:buBlip>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descr="A blue circle with blue arrows&#10;&#10;Description automatically generated">
            <a:extLst>
              <a:ext uri="{FF2B5EF4-FFF2-40B4-BE49-F238E27FC236}">
                <a16:creationId xmlns:a16="http://schemas.microsoft.com/office/drawing/2014/main" id="{20EF04E0-C378-239F-5B59-6357E1E2652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1343807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NQICA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E96A-5713-4E4F-9E3C-06BCCC92DB6C}"/>
              </a:ext>
            </a:extLst>
          </p:cNvPr>
          <p:cNvSpPr>
            <a:spLocks noGrp="1"/>
          </p:cNvSpPr>
          <p:nvPr>
            <p:ph type="title" hasCustomPrompt="1"/>
          </p:nvPr>
        </p:nvSpPr>
        <p:spPr>
          <a:xfrm>
            <a:off x="746760" y="1839954"/>
            <a:ext cx="7650480" cy="1589047"/>
          </a:xfrm>
        </p:spPr>
        <p:txBody>
          <a:bodyPr anchor="b">
            <a:normAutofit/>
          </a:bodyPr>
          <a:lstStyle>
            <a:lvl1pPr>
              <a:defRPr sz="2700" b="1"/>
            </a:lvl1pPr>
          </a:lstStyle>
          <a:p>
            <a:r>
              <a:rPr lang="en-US" dirty="0"/>
              <a:t>Click to edit external section heading</a:t>
            </a:r>
            <a:endParaRPr lang="en-GB" dirty="0"/>
          </a:p>
        </p:txBody>
      </p:sp>
      <p:sp>
        <p:nvSpPr>
          <p:cNvPr id="7" name="Hexagon 6">
            <a:extLst>
              <a:ext uri="{FF2B5EF4-FFF2-40B4-BE49-F238E27FC236}">
                <a16:creationId xmlns:a16="http://schemas.microsoft.com/office/drawing/2014/main" id="{DDA07C8E-68A5-AE8A-B31F-6F2F4B58DFB6}"/>
              </a:ext>
            </a:extLst>
          </p:cNvPr>
          <p:cNvSpPr/>
          <p:nvPr userDrawn="1"/>
        </p:nvSpPr>
        <p:spPr>
          <a:xfrm rot="5400000">
            <a:off x="7581974" y="475693"/>
            <a:ext cx="1523995" cy="994406"/>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9" name="Freeform: Shape 8">
            <a:extLst>
              <a:ext uri="{FF2B5EF4-FFF2-40B4-BE49-F238E27FC236}">
                <a16:creationId xmlns:a16="http://schemas.microsoft.com/office/drawing/2014/main" id="{82E51F12-0972-5233-9F45-EB56A709A67A}"/>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 name="Freeform: Shape 9">
            <a:extLst>
              <a:ext uri="{FF2B5EF4-FFF2-40B4-BE49-F238E27FC236}">
                <a16:creationId xmlns:a16="http://schemas.microsoft.com/office/drawing/2014/main" id="{8F8FCB63-6F8A-51D4-10C2-72E0791647E0}"/>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 name="Freeform: Shape 10">
            <a:extLst>
              <a:ext uri="{FF2B5EF4-FFF2-40B4-BE49-F238E27FC236}">
                <a16:creationId xmlns:a16="http://schemas.microsoft.com/office/drawing/2014/main" id="{066893BF-5299-FF40-D7F8-BE66284CB022}"/>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grpSp>
        <p:nvGrpSpPr>
          <p:cNvPr id="3" name="Group 2">
            <a:extLst>
              <a:ext uri="{FF2B5EF4-FFF2-40B4-BE49-F238E27FC236}">
                <a16:creationId xmlns:a16="http://schemas.microsoft.com/office/drawing/2014/main" id="{D85E2D05-BAD7-D619-9B10-D543ACB572D9}"/>
              </a:ext>
            </a:extLst>
          </p:cNvPr>
          <p:cNvGrpSpPr/>
          <p:nvPr userDrawn="1"/>
        </p:nvGrpSpPr>
        <p:grpSpPr>
          <a:xfrm>
            <a:off x="0" y="3843030"/>
            <a:ext cx="9144000" cy="900000"/>
            <a:chOff x="1" y="3968279"/>
            <a:chExt cx="12192000" cy="900000"/>
          </a:xfrm>
          <a:solidFill>
            <a:schemeClr val="accent4"/>
          </a:solidFill>
        </p:grpSpPr>
        <p:sp>
          <p:nvSpPr>
            <p:cNvPr id="4" name="Freeform: Shape 3">
              <a:extLst>
                <a:ext uri="{FF2B5EF4-FFF2-40B4-BE49-F238E27FC236}">
                  <a16:creationId xmlns:a16="http://schemas.microsoft.com/office/drawing/2014/main" id="{13DA5C73-F7CE-189F-E288-899F9EF2B71E}"/>
                </a:ext>
              </a:extLst>
            </p:cNvPr>
            <p:cNvSpPr/>
            <p:nvPr/>
          </p:nvSpPr>
          <p:spPr>
            <a:xfrm>
              <a:off x="1" y="3968279"/>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5" name="Arrow: Notched Right 4">
              <a:extLst>
                <a:ext uri="{FF2B5EF4-FFF2-40B4-BE49-F238E27FC236}">
                  <a16:creationId xmlns:a16="http://schemas.microsoft.com/office/drawing/2014/main" id="{94BC8791-F6EB-A826-3B2D-D3C69EA1603C}"/>
                </a:ext>
              </a:extLst>
            </p:cNvPr>
            <p:cNvSpPr/>
            <p:nvPr/>
          </p:nvSpPr>
          <p:spPr>
            <a:xfrm>
              <a:off x="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Arrow: Notched Right 5">
              <a:extLst>
                <a:ext uri="{FF2B5EF4-FFF2-40B4-BE49-F238E27FC236}">
                  <a16:creationId xmlns:a16="http://schemas.microsoft.com/office/drawing/2014/main" id="{C74E2518-F79B-07D0-BECC-9B7FD42AFE42}"/>
                </a:ext>
              </a:extLst>
            </p:cNvPr>
            <p:cNvSpPr/>
            <p:nvPr/>
          </p:nvSpPr>
          <p:spPr>
            <a:xfrm>
              <a:off x="27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Arrow: Notched Right 11">
              <a:extLst>
                <a:ext uri="{FF2B5EF4-FFF2-40B4-BE49-F238E27FC236}">
                  <a16:creationId xmlns:a16="http://schemas.microsoft.com/office/drawing/2014/main" id="{8578067E-2BD5-04CE-D4B8-575ACA45D530}"/>
                </a:ext>
              </a:extLst>
            </p:cNvPr>
            <p:cNvSpPr/>
            <p:nvPr/>
          </p:nvSpPr>
          <p:spPr>
            <a:xfrm>
              <a:off x="45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Arrow: Notched Right 12">
              <a:extLst>
                <a:ext uri="{FF2B5EF4-FFF2-40B4-BE49-F238E27FC236}">
                  <a16:creationId xmlns:a16="http://schemas.microsoft.com/office/drawing/2014/main" id="{EDAEF923-0A17-96B9-8A14-741F6DCAC455}"/>
                </a:ext>
              </a:extLst>
            </p:cNvPr>
            <p:cNvSpPr/>
            <p:nvPr/>
          </p:nvSpPr>
          <p:spPr>
            <a:xfrm>
              <a:off x="63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Arrow: Notched Right 16">
              <a:extLst>
                <a:ext uri="{FF2B5EF4-FFF2-40B4-BE49-F238E27FC236}">
                  <a16:creationId xmlns:a16="http://schemas.microsoft.com/office/drawing/2014/main" id="{379E4C71-E263-A7E3-CF88-0C60AB4F27A7}"/>
                </a:ext>
              </a:extLst>
            </p:cNvPr>
            <p:cNvSpPr/>
            <p:nvPr/>
          </p:nvSpPr>
          <p:spPr>
            <a:xfrm>
              <a:off x="81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Arrow: Notched Right 17">
              <a:extLst>
                <a:ext uri="{FF2B5EF4-FFF2-40B4-BE49-F238E27FC236}">
                  <a16:creationId xmlns:a16="http://schemas.microsoft.com/office/drawing/2014/main" id="{EC33A506-DB5B-BBB7-6355-A130663FB50A}"/>
                </a:ext>
              </a:extLst>
            </p:cNvPr>
            <p:cNvSpPr/>
            <p:nvPr/>
          </p:nvSpPr>
          <p:spPr>
            <a:xfrm>
              <a:off x="9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Freeform: Shape 18">
              <a:extLst>
                <a:ext uri="{FF2B5EF4-FFF2-40B4-BE49-F238E27FC236}">
                  <a16:creationId xmlns:a16="http://schemas.microsoft.com/office/drawing/2014/main" id="{412C110B-31CC-F5A5-099C-8E54ACF5DABC}"/>
                </a:ext>
              </a:extLst>
            </p:cNvPr>
            <p:cNvSpPr/>
            <p:nvPr/>
          </p:nvSpPr>
          <p:spPr>
            <a:xfrm>
              <a:off x="11709068" y="4193279"/>
              <a:ext cx="482933" cy="450000"/>
            </a:xfrm>
            <a:custGeom>
              <a:avLst/>
              <a:gdLst>
                <a:gd name="connsiteX0" fmla="*/ 0 w 482933"/>
                <a:gd name="connsiteY0" fmla="*/ 0 h 450000"/>
                <a:gd name="connsiteX1" fmla="*/ 482933 w 482933"/>
                <a:gd name="connsiteY1" fmla="*/ 0 h 450000"/>
                <a:gd name="connsiteX2" fmla="*/ 482933 w 482933"/>
                <a:gd name="connsiteY2" fmla="*/ 450000 h 450000"/>
                <a:gd name="connsiteX3" fmla="*/ 0 w 482933"/>
                <a:gd name="connsiteY3" fmla="*/ 450000 h 450000"/>
                <a:gd name="connsiteX4" fmla="*/ 225000 w 482933"/>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33" h="450000">
                  <a:moveTo>
                    <a:pt x="0" y="0"/>
                  </a:moveTo>
                  <a:lnTo>
                    <a:pt x="482933" y="0"/>
                  </a:lnTo>
                  <a:lnTo>
                    <a:pt x="482933" y="450000"/>
                  </a:lnTo>
                  <a:lnTo>
                    <a:pt x="0" y="450000"/>
                  </a:lnTo>
                  <a:lnTo>
                    <a:pt x="225000"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pic>
        <p:nvPicPr>
          <p:cNvPr id="8" name="Picture 7" descr="A blue circle with blue arrows&#10;&#10;Description automatically generated">
            <a:extLst>
              <a:ext uri="{FF2B5EF4-FFF2-40B4-BE49-F238E27FC236}">
                <a16:creationId xmlns:a16="http://schemas.microsoft.com/office/drawing/2014/main" id="{A8763445-2087-4B8B-10A8-2236176A6D1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4123850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Externa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E96A-5713-4E4F-9E3C-06BCCC92DB6C}"/>
              </a:ext>
            </a:extLst>
          </p:cNvPr>
          <p:cNvSpPr>
            <a:spLocks noGrp="1"/>
          </p:cNvSpPr>
          <p:nvPr>
            <p:ph type="title" hasCustomPrompt="1"/>
          </p:nvPr>
        </p:nvSpPr>
        <p:spPr>
          <a:xfrm>
            <a:off x="746760" y="1839954"/>
            <a:ext cx="7650480" cy="1589047"/>
          </a:xfrm>
        </p:spPr>
        <p:txBody>
          <a:bodyPr anchor="b">
            <a:normAutofit/>
          </a:bodyPr>
          <a:lstStyle>
            <a:lvl1pPr>
              <a:defRPr sz="2700" b="1"/>
            </a:lvl1pPr>
          </a:lstStyle>
          <a:p>
            <a:r>
              <a:rPr lang="en-US" dirty="0"/>
              <a:t>Click to edit N-QI-CAN section heading</a:t>
            </a:r>
            <a:endParaRPr lang="en-GB" dirty="0"/>
          </a:p>
        </p:txBody>
      </p:sp>
      <p:grpSp>
        <p:nvGrpSpPr>
          <p:cNvPr id="16" name="Group 15">
            <a:extLst>
              <a:ext uri="{FF2B5EF4-FFF2-40B4-BE49-F238E27FC236}">
                <a16:creationId xmlns:a16="http://schemas.microsoft.com/office/drawing/2014/main" id="{D9434772-E576-2FD2-0636-EF01A44D03CF}"/>
              </a:ext>
            </a:extLst>
          </p:cNvPr>
          <p:cNvGrpSpPr/>
          <p:nvPr userDrawn="1"/>
        </p:nvGrpSpPr>
        <p:grpSpPr>
          <a:xfrm>
            <a:off x="0" y="3843030"/>
            <a:ext cx="9144000" cy="900000"/>
            <a:chOff x="1" y="3968279"/>
            <a:chExt cx="12192000" cy="900000"/>
          </a:xfrm>
          <a:solidFill>
            <a:schemeClr val="accent2"/>
          </a:solidFill>
        </p:grpSpPr>
        <p:sp>
          <p:nvSpPr>
            <p:cNvPr id="14" name="Freeform: Shape 13">
              <a:extLst>
                <a:ext uri="{FF2B5EF4-FFF2-40B4-BE49-F238E27FC236}">
                  <a16:creationId xmlns:a16="http://schemas.microsoft.com/office/drawing/2014/main" id="{C973D541-1462-B6A0-771F-CAF9E0595A77}"/>
                </a:ext>
              </a:extLst>
            </p:cNvPr>
            <p:cNvSpPr/>
            <p:nvPr/>
          </p:nvSpPr>
          <p:spPr>
            <a:xfrm>
              <a:off x="1" y="3968279"/>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55" name="Arrow: Notched Right 54">
              <a:extLst>
                <a:ext uri="{FF2B5EF4-FFF2-40B4-BE49-F238E27FC236}">
                  <a16:creationId xmlns:a16="http://schemas.microsoft.com/office/drawing/2014/main" id="{79E5B486-83FA-90D5-7201-E36595CF27D5}"/>
                </a:ext>
              </a:extLst>
            </p:cNvPr>
            <p:cNvSpPr/>
            <p:nvPr/>
          </p:nvSpPr>
          <p:spPr>
            <a:xfrm>
              <a:off x="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6" name="Arrow: Notched Right 55">
              <a:extLst>
                <a:ext uri="{FF2B5EF4-FFF2-40B4-BE49-F238E27FC236}">
                  <a16:creationId xmlns:a16="http://schemas.microsoft.com/office/drawing/2014/main" id="{014FAD15-6775-2C2D-64C4-0E3719788CC5}"/>
                </a:ext>
              </a:extLst>
            </p:cNvPr>
            <p:cNvSpPr/>
            <p:nvPr/>
          </p:nvSpPr>
          <p:spPr>
            <a:xfrm>
              <a:off x="27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7" name="Arrow: Notched Right 56">
              <a:extLst>
                <a:ext uri="{FF2B5EF4-FFF2-40B4-BE49-F238E27FC236}">
                  <a16:creationId xmlns:a16="http://schemas.microsoft.com/office/drawing/2014/main" id="{A6DD9647-AA5A-A882-9D38-426484D28ED3}"/>
                </a:ext>
              </a:extLst>
            </p:cNvPr>
            <p:cNvSpPr/>
            <p:nvPr/>
          </p:nvSpPr>
          <p:spPr>
            <a:xfrm>
              <a:off x="45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8" name="Arrow: Notched Right 57">
              <a:extLst>
                <a:ext uri="{FF2B5EF4-FFF2-40B4-BE49-F238E27FC236}">
                  <a16:creationId xmlns:a16="http://schemas.microsoft.com/office/drawing/2014/main" id="{A8794F34-B7C5-B67D-2177-710BCC447DE8}"/>
                </a:ext>
              </a:extLst>
            </p:cNvPr>
            <p:cNvSpPr/>
            <p:nvPr/>
          </p:nvSpPr>
          <p:spPr>
            <a:xfrm>
              <a:off x="63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9" name="Arrow: Notched Right 58">
              <a:extLst>
                <a:ext uri="{FF2B5EF4-FFF2-40B4-BE49-F238E27FC236}">
                  <a16:creationId xmlns:a16="http://schemas.microsoft.com/office/drawing/2014/main" id="{8C4AF272-8CC9-073E-7018-4C1D575EB79E}"/>
                </a:ext>
              </a:extLst>
            </p:cNvPr>
            <p:cNvSpPr/>
            <p:nvPr/>
          </p:nvSpPr>
          <p:spPr>
            <a:xfrm>
              <a:off x="81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0" name="Arrow: Notched Right 59">
              <a:extLst>
                <a:ext uri="{FF2B5EF4-FFF2-40B4-BE49-F238E27FC236}">
                  <a16:creationId xmlns:a16="http://schemas.microsoft.com/office/drawing/2014/main" id="{B28A03D8-94B7-98A4-6FD5-A054A9F6B655}"/>
                </a:ext>
              </a:extLst>
            </p:cNvPr>
            <p:cNvSpPr/>
            <p:nvPr/>
          </p:nvSpPr>
          <p:spPr>
            <a:xfrm>
              <a:off x="9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Freeform: Shape 14">
              <a:extLst>
                <a:ext uri="{FF2B5EF4-FFF2-40B4-BE49-F238E27FC236}">
                  <a16:creationId xmlns:a16="http://schemas.microsoft.com/office/drawing/2014/main" id="{E42AAB81-56E6-9845-96ED-AD27D192B5A0}"/>
                </a:ext>
              </a:extLst>
            </p:cNvPr>
            <p:cNvSpPr/>
            <p:nvPr/>
          </p:nvSpPr>
          <p:spPr>
            <a:xfrm>
              <a:off x="11709068" y="4193279"/>
              <a:ext cx="482933" cy="450000"/>
            </a:xfrm>
            <a:custGeom>
              <a:avLst/>
              <a:gdLst>
                <a:gd name="connsiteX0" fmla="*/ 0 w 482933"/>
                <a:gd name="connsiteY0" fmla="*/ 0 h 450000"/>
                <a:gd name="connsiteX1" fmla="*/ 482933 w 482933"/>
                <a:gd name="connsiteY1" fmla="*/ 0 h 450000"/>
                <a:gd name="connsiteX2" fmla="*/ 482933 w 482933"/>
                <a:gd name="connsiteY2" fmla="*/ 450000 h 450000"/>
                <a:gd name="connsiteX3" fmla="*/ 0 w 482933"/>
                <a:gd name="connsiteY3" fmla="*/ 450000 h 450000"/>
                <a:gd name="connsiteX4" fmla="*/ 225000 w 482933"/>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33" h="450000">
                  <a:moveTo>
                    <a:pt x="0" y="0"/>
                  </a:moveTo>
                  <a:lnTo>
                    <a:pt x="482933" y="0"/>
                  </a:lnTo>
                  <a:lnTo>
                    <a:pt x="482933" y="450000"/>
                  </a:lnTo>
                  <a:lnTo>
                    <a:pt x="0" y="450000"/>
                  </a:lnTo>
                  <a:lnTo>
                    <a:pt x="225000"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grpSp>
      <p:sp>
        <p:nvSpPr>
          <p:cNvPr id="7" name="Hexagon 6">
            <a:extLst>
              <a:ext uri="{FF2B5EF4-FFF2-40B4-BE49-F238E27FC236}">
                <a16:creationId xmlns:a16="http://schemas.microsoft.com/office/drawing/2014/main" id="{DDA07C8E-68A5-AE8A-B31F-6F2F4B58DFB6}"/>
              </a:ext>
            </a:extLst>
          </p:cNvPr>
          <p:cNvSpPr/>
          <p:nvPr userDrawn="1"/>
        </p:nvSpPr>
        <p:spPr>
          <a:xfrm rot="5400000">
            <a:off x="7581974" y="475693"/>
            <a:ext cx="1523995" cy="994406"/>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9" name="Freeform: Shape 8">
            <a:extLst>
              <a:ext uri="{FF2B5EF4-FFF2-40B4-BE49-F238E27FC236}">
                <a16:creationId xmlns:a16="http://schemas.microsoft.com/office/drawing/2014/main" id="{82E51F12-0972-5233-9F45-EB56A709A67A}"/>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0" name="Freeform: Shape 9">
            <a:extLst>
              <a:ext uri="{FF2B5EF4-FFF2-40B4-BE49-F238E27FC236}">
                <a16:creationId xmlns:a16="http://schemas.microsoft.com/office/drawing/2014/main" id="{8F8FCB63-6F8A-51D4-10C2-72E0791647E0}"/>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 name="Freeform: Shape 10">
            <a:extLst>
              <a:ext uri="{FF2B5EF4-FFF2-40B4-BE49-F238E27FC236}">
                <a16:creationId xmlns:a16="http://schemas.microsoft.com/office/drawing/2014/main" id="{066893BF-5299-FF40-D7F8-BE66284CB022}"/>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3" name="Picture 2" descr="A blue circle with blue arrows&#10;&#10;Description automatically generated">
            <a:extLst>
              <a:ext uri="{FF2B5EF4-FFF2-40B4-BE49-F238E27FC236}">
                <a16:creationId xmlns:a16="http://schemas.microsoft.com/office/drawing/2014/main" id="{C12B5BB4-87ED-8856-E222-FFD06177924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441810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CF6F9D-8D59-36C5-571F-41A855B44D35}"/>
              </a:ext>
            </a:extLst>
          </p:cNvPr>
          <p:cNvSpPr/>
          <p:nvPr userDrawn="1"/>
        </p:nvSpPr>
        <p:spPr>
          <a:xfrm>
            <a:off x="0" y="0"/>
            <a:ext cx="457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A9994491-0394-7AE6-05B3-332D42EAD492}"/>
              </a:ext>
            </a:extLst>
          </p:cNvPr>
          <p:cNvSpPr/>
          <p:nvPr userDrawn="1"/>
        </p:nvSpPr>
        <p:spPr>
          <a:xfrm>
            <a:off x="4572000" y="0"/>
            <a:ext cx="457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ext Placeholder 2">
            <a:extLst>
              <a:ext uri="{FF2B5EF4-FFF2-40B4-BE49-F238E27FC236}">
                <a16:creationId xmlns:a16="http://schemas.microsoft.com/office/drawing/2014/main" id="{8F31285F-CE34-94F2-EF0A-F70936438FC4}"/>
              </a:ext>
            </a:extLst>
          </p:cNvPr>
          <p:cNvSpPr>
            <a:spLocks noGrp="1"/>
          </p:cNvSpPr>
          <p:nvPr>
            <p:ph type="body" idx="1" hasCustomPrompt="1"/>
          </p:nvPr>
        </p:nvSpPr>
        <p:spPr>
          <a:xfrm>
            <a:off x="411481" y="540000"/>
            <a:ext cx="3749039" cy="738381"/>
          </a:xfrm>
        </p:spPr>
        <p:txBody>
          <a:bodyPr anchor="b"/>
          <a:lstStyle>
            <a:lvl1pPr marL="0" indent="0">
              <a:buNone/>
              <a:defRPr sz="18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comparison heading</a:t>
            </a:r>
          </a:p>
        </p:txBody>
      </p:sp>
      <p:sp>
        <p:nvSpPr>
          <p:cNvPr id="3" name="Content Placeholder 3">
            <a:extLst>
              <a:ext uri="{FF2B5EF4-FFF2-40B4-BE49-F238E27FC236}">
                <a16:creationId xmlns:a16="http://schemas.microsoft.com/office/drawing/2014/main" id="{2FE147C6-2751-3E98-FA26-266054BD8D6F}"/>
              </a:ext>
            </a:extLst>
          </p:cNvPr>
          <p:cNvSpPr>
            <a:spLocks noGrp="1"/>
          </p:cNvSpPr>
          <p:nvPr>
            <p:ph sz="half" idx="2" hasCustomPrompt="1"/>
          </p:nvPr>
        </p:nvSpPr>
        <p:spPr>
          <a:xfrm>
            <a:off x="411481" y="1831860"/>
            <a:ext cx="3749039" cy="4129346"/>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2">
            <a:extLst>
              <a:ext uri="{FF2B5EF4-FFF2-40B4-BE49-F238E27FC236}">
                <a16:creationId xmlns:a16="http://schemas.microsoft.com/office/drawing/2014/main" id="{4B78FEB4-0B87-0FB0-E8E0-B650E164C481}"/>
              </a:ext>
            </a:extLst>
          </p:cNvPr>
          <p:cNvSpPr>
            <a:spLocks noGrp="1"/>
          </p:cNvSpPr>
          <p:nvPr>
            <p:ph type="body" idx="10" hasCustomPrompt="1"/>
          </p:nvPr>
        </p:nvSpPr>
        <p:spPr>
          <a:xfrm>
            <a:off x="4983481" y="540001"/>
            <a:ext cx="3749039" cy="738377"/>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comparison heading</a:t>
            </a:r>
          </a:p>
        </p:txBody>
      </p:sp>
      <p:cxnSp>
        <p:nvCxnSpPr>
          <p:cNvPr id="9" name="Straight Connector 8">
            <a:extLst>
              <a:ext uri="{FF2B5EF4-FFF2-40B4-BE49-F238E27FC236}">
                <a16:creationId xmlns:a16="http://schemas.microsoft.com/office/drawing/2014/main" id="{C0B20D18-17F5-67CD-970D-4BF04EE740ED}"/>
              </a:ext>
            </a:extLst>
          </p:cNvPr>
          <p:cNvCxnSpPr/>
          <p:nvPr userDrawn="1"/>
        </p:nvCxnSpPr>
        <p:spPr>
          <a:xfrm>
            <a:off x="411481" y="1561607"/>
            <a:ext cx="374903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09F306-CC2D-425C-DD60-CAA0A1D1E3F0}"/>
              </a:ext>
            </a:extLst>
          </p:cNvPr>
          <p:cNvCxnSpPr/>
          <p:nvPr userDrawn="1"/>
        </p:nvCxnSpPr>
        <p:spPr>
          <a:xfrm>
            <a:off x="4983481" y="1561607"/>
            <a:ext cx="374903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347EDFD5-191C-4531-B42A-00455BBB8B64}"/>
              </a:ext>
            </a:extLst>
          </p:cNvPr>
          <p:cNvSpPr>
            <a:spLocks noGrp="1"/>
          </p:cNvSpPr>
          <p:nvPr>
            <p:ph sz="half" idx="11" hasCustomPrompt="1"/>
          </p:nvPr>
        </p:nvSpPr>
        <p:spPr>
          <a:xfrm>
            <a:off x="4983480" y="1828653"/>
            <a:ext cx="3749039" cy="4129346"/>
          </a:xfr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Arrow: Notched Right 21">
            <a:extLst>
              <a:ext uri="{FF2B5EF4-FFF2-40B4-BE49-F238E27FC236}">
                <a16:creationId xmlns:a16="http://schemas.microsoft.com/office/drawing/2014/main" id="{E6E9A25D-5D20-78DD-83F8-90AAF46313FF}"/>
              </a:ext>
            </a:extLst>
          </p:cNvPr>
          <p:cNvSpPr/>
          <p:nvPr userDrawn="1"/>
        </p:nvSpPr>
        <p:spPr>
          <a:xfrm>
            <a:off x="3222000" y="5958000"/>
            <a:ext cx="1350000" cy="900000"/>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Arrow: Notched Right 22">
            <a:extLst>
              <a:ext uri="{FF2B5EF4-FFF2-40B4-BE49-F238E27FC236}">
                <a16:creationId xmlns:a16="http://schemas.microsoft.com/office/drawing/2014/main" id="{644ACDE5-0179-4633-704F-A519DB08CD49}"/>
              </a:ext>
            </a:extLst>
          </p:cNvPr>
          <p:cNvSpPr/>
          <p:nvPr userDrawn="1"/>
        </p:nvSpPr>
        <p:spPr>
          <a:xfrm flipH="1">
            <a:off x="4571999" y="5958000"/>
            <a:ext cx="1350000" cy="900000"/>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Freeform: Shape 28">
            <a:extLst>
              <a:ext uri="{FF2B5EF4-FFF2-40B4-BE49-F238E27FC236}">
                <a16:creationId xmlns:a16="http://schemas.microsoft.com/office/drawing/2014/main" id="{384AAF53-80B6-00ED-8926-329FD8310D16}"/>
              </a:ext>
            </a:extLst>
          </p:cNvPr>
          <p:cNvSpPr/>
          <p:nvPr userDrawn="1"/>
        </p:nvSpPr>
        <p:spPr>
          <a:xfrm>
            <a:off x="0" y="1111607"/>
            <a:ext cx="542795" cy="900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30" name="Freeform: Shape 29">
            <a:extLst>
              <a:ext uri="{FF2B5EF4-FFF2-40B4-BE49-F238E27FC236}">
                <a16:creationId xmlns:a16="http://schemas.microsoft.com/office/drawing/2014/main" id="{D8A979F7-7295-EF3E-D00B-4C75C03CC5D0}"/>
              </a:ext>
            </a:extLst>
          </p:cNvPr>
          <p:cNvSpPr/>
          <p:nvPr userDrawn="1"/>
        </p:nvSpPr>
        <p:spPr>
          <a:xfrm flipH="1">
            <a:off x="8601205" y="1111607"/>
            <a:ext cx="542795" cy="900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31" name="Slide Number Placeholder 5">
            <a:extLst>
              <a:ext uri="{FF2B5EF4-FFF2-40B4-BE49-F238E27FC236}">
                <a16:creationId xmlns:a16="http://schemas.microsoft.com/office/drawing/2014/main" id="{018B265C-5157-D5F2-983B-866F0EF1D5BE}"/>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32" name="Date Placeholder 3">
            <a:extLst>
              <a:ext uri="{FF2B5EF4-FFF2-40B4-BE49-F238E27FC236}">
                <a16:creationId xmlns:a16="http://schemas.microsoft.com/office/drawing/2014/main" id="{FB6FC865-F21D-77CB-BB18-6D4D41DE32FE}"/>
              </a:ext>
            </a:extLst>
          </p:cNvPr>
          <p:cNvSpPr>
            <a:spLocks noGrp="1"/>
          </p:cNvSpPr>
          <p:nvPr>
            <p:ph type="dt" sz="half" idx="13"/>
          </p:nvPr>
        </p:nvSpPr>
        <p:spPr>
          <a:xfrm>
            <a:off x="411481" y="6222269"/>
            <a:ext cx="2057400" cy="365125"/>
          </a:xfrm>
          <a:prstGeom prst="rect">
            <a:avLst/>
          </a:prstGeom>
        </p:spPr>
        <p:txBody>
          <a:bodyPr vert="horz" lIns="91440" tIns="45720" rIns="91440" bIns="45720" rtlCol="0" anchor="ctr"/>
          <a:lstStyle>
            <a:lvl1pPr algn="l">
              <a:defRPr sz="825">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Tree>
    <p:extLst>
      <p:ext uri="{BB962C8B-B14F-4D97-AF65-F5344CB8AC3E}">
        <p14:creationId xmlns:p14="http://schemas.microsoft.com/office/powerpoint/2010/main" val="2539953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Dark">
    <p:bg>
      <p:bgPr>
        <a:gradFill>
          <a:gsLst>
            <a:gs pos="0">
              <a:schemeClr val="accent4"/>
            </a:gs>
            <a:gs pos="100000">
              <a:schemeClr val="accent2"/>
            </a:gs>
          </a:gsLst>
          <a:lin ang="16200000" scaled="1"/>
        </a:gradFill>
        <a:effectLst/>
      </p:bgPr>
    </p:bg>
    <p:spTree>
      <p:nvGrpSpPr>
        <p:cNvPr id="1" name=""/>
        <p:cNvGrpSpPr/>
        <p:nvPr/>
      </p:nvGrpSpPr>
      <p:grpSpPr>
        <a:xfrm>
          <a:off x="0" y="0"/>
          <a:ext cx="0" cy="0"/>
          <a:chOff x="0" y="0"/>
          <a:chExt cx="0" cy="0"/>
        </a:xfrm>
      </p:grpSpPr>
      <p:sp>
        <p:nvSpPr>
          <p:cNvPr id="60" name="Freeform: Shape 59">
            <a:extLst>
              <a:ext uri="{FF2B5EF4-FFF2-40B4-BE49-F238E27FC236}">
                <a16:creationId xmlns:a16="http://schemas.microsoft.com/office/drawing/2014/main" id="{7101526A-318C-C0D0-BB88-E4FE0540D2D5}"/>
              </a:ext>
            </a:extLst>
          </p:cNvPr>
          <p:cNvSpPr/>
          <p:nvPr userDrawn="1"/>
        </p:nvSpPr>
        <p:spPr>
          <a:xfrm rot="16200000" flipV="1">
            <a:off x="7240201" y="4954201"/>
            <a:ext cx="1411808" cy="2395790"/>
          </a:xfrm>
          <a:custGeom>
            <a:avLst/>
            <a:gdLst>
              <a:gd name="connsiteX0" fmla="*/ 0 w 1411808"/>
              <a:gd name="connsiteY0" fmla="*/ 3194387 h 3194387"/>
              <a:gd name="connsiteX1" fmla="*/ 0 w 1411808"/>
              <a:gd name="connsiteY1" fmla="*/ 0 h 3194387"/>
              <a:gd name="connsiteX2" fmla="*/ 1057861 w 1411808"/>
              <a:gd name="connsiteY2" fmla="*/ 0 h 3194387"/>
              <a:gd name="connsiteX3" fmla="*/ 1411808 w 1411808"/>
              <a:gd name="connsiteY3" fmla="*/ 707895 h 3194387"/>
              <a:gd name="connsiteX4" fmla="*/ 168562 w 1411808"/>
              <a:gd name="connsiteY4" fmla="*/ 3194387 h 319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8" h="3194387">
                <a:moveTo>
                  <a:pt x="0" y="3194387"/>
                </a:moveTo>
                <a:lnTo>
                  <a:pt x="0" y="0"/>
                </a:lnTo>
                <a:lnTo>
                  <a:pt x="1057861" y="0"/>
                </a:lnTo>
                <a:lnTo>
                  <a:pt x="1411808" y="707895"/>
                </a:lnTo>
                <a:lnTo>
                  <a:pt x="168562" y="3194387"/>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2" name="Freeform: Shape 51">
            <a:extLst>
              <a:ext uri="{FF2B5EF4-FFF2-40B4-BE49-F238E27FC236}">
                <a16:creationId xmlns:a16="http://schemas.microsoft.com/office/drawing/2014/main" id="{C29CA6AE-FC45-747E-F05C-5DCE4180DAF8}"/>
              </a:ext>
            </a:extLst>
          </p:cNvPr>
          <p:cNvSpPr/>
          <p:nvPr userDrawn="1"/>
        </p:nvSpPr>
        <p:spPr>
          <a:xfrm rot="5400000">
            <a:off x="3879603" y="-1158964"/>
            <a:ext cx="1411809" cy="3729737"/>
          </a:xfrm>
          <a:custGeom>
            <a:avLst/>
            <a:gdLst>
              <a:gd name="connsiteX0" fmla="*/ 0 w 1411809"/>
              <a:gd name="connsiteY0" fmla="*/ 4972983 h 4972983"/>
              <a:gd name="connsiteX1" fmla="*/ 1 w 1411809"/>
              <a:gd name="connsiteY1" fmla="*/ 0 h 4972983"/>
              <a:gd name="connsiteX2" fmla="*/ 168563 w 1411809"/>
              <a:gd name="connsiteY2" fmla="*/ 0 h 4972983"/>
              <a:gd name="connsiteX3" fmla="*/ 1411809 w 1411809"/>
              <a:gd name="connsiteY3" fmla="*/ 2486491 h 4972983"/>
              <a:gd name="connsiteX4" fmla="*/ 168563 w 1411809"/>
              <a:gd name="connsiteY4" fmla="*/ 4972983 h 497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9" h="4972983">
                <a:moveTo>
                  <a:pt x="0" y="4972983"/>
                </a:moveTo>
                <a:lnTo>
                  <a:pt x="1" y="0"/>
                </a:lnTo>
                <a:lnTo>
                  <a:pt x="168563" y="0"/>
                </a:lnTo>
                <a:lnTo>
                  <a:pt x="1411809" y="2486491"/>
                </a:lnTo>
                <a:lnTo>
                  <a:pt x="168563" y="4972983"/>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6" name="Freeform: Shape 55">
            <a:extLst>
              <a:ext uri="{FF2B5EF4-FFF2-40B4-BE49-F238E27FC236}">
                <a16:creationId xmlns:a16="http://schemas.microsoft.com/office/drawing/2014/main" id="{EA2B65B3-380B-DFF9-9247-E97E4E63EF6C}"/>
              </a:ext>
            </a:extLst>
          </p:cNvPr>
          <p:cNvSpPr/>
          <p:nvPr userDrawn="1"/>
        </p:nvSpPr>
        <p:spPr>
          <a:xfrm rot="5400000">
            <a:off x="7240201" y="-491989"/>
            <a:ext cx="1411808" cy="2395790"/>
          </a:xfrm>
          <a:custGeom>
            <a:avLst/>
            <a:gdLst>
              <a:gd name="connsiteX0" fmla="*/ 0 w 1411808"/>
              <a:gd name="connsiteY0" fmla="*/ 3194387 h 3194387"/>
              <a:gd name="connsiteX1" fmla="*/ 0 w 1411808"/>
              <a:gd name="connsiteY1" fmla="*/ 0 h 3194387"/>
              <a:gd name="connsiteX2" fmla="*/ 1057861 w 1411808"/>
              <a:gd name="connsiteY2" fmla="*/ 0 h 3194387"/>
              <a:gd name="connsiteX3" fmla="*/ 1411808 w 1411808"/>
              <a:gd name="connsiteY3" fmla="*/ 707895 h 3194387"/>
              <a:gd name="connsiteX4" fmla="*/ 168562 w 1411808"/>
              <a:gd name="connsiteY4" fmla="*/ 3194387 h 319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8" h="3194387">
                <a:moveTo>
                  <a:pt x="0" y="3194387"/>
                </a:moveTo>
                <a:lnTo>
                  <a:pt x="0" y="0"/>
                </a:lnTo>
                <a:lnTo>
                  <a:pt x="1057861" y="0"/>
                </a:lnTo>
                <a:lnTo>
                  <a:pt x="1411808" y="707895"/>
                </a:lnTo>
                <a:lnTo>
                  <a:pt x="168562" y="3194387"/>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Hexagon 5">
            <a:extLst>
              <a:ext uri="{FF2B5EF4-FFF2-40B4-BE49-F238E27FC236}">
                <a16:creationId xmlns:a16="http://schemas.microsoft.com/office/drawing/2014/main" id="{EBB3AD19-C362-CA21-90B0-2E1F531802CB}"/>
              </a:ext>
            </a:extLst>
          </p:cNvPr>
          <p:cNvSpPr/>
          <p:nvPr userDrawn="1"/>
        </p:nvSpPr>
        <p:spPr>
          <a:xfrm rot="5400000">
            <a:off x="-351269" y="1568572"/>
            <a:ext cx="5838129" cy="3729740"/>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8" name="Hexagon 7">
            <a:extLst>
              <a:ext uri="{FF2B5EF4-FFF2-40B4-BE49-F238E27FC236}">
                <a16:creationId xmlns:a16="http://schemas.microsoft.com/office/drawing/2014/main" id="{C4D6968A-B4EC-47A0-51E6-A3146BE1B5A8}"/>
              </a:ext>
            </a:extLst>
          </p:cNvPr>
          <p:cNvSpPr/>
          <p:nvPr userDrawn="1"/>
        </p:nvSpPr>
        <p:spPr>
          <a:xfrm rot="5400000">
            <a:off x="3668254" y="1568572"/>
            <a:ext cx="5838129" cy="3729740"/>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6" name="Freeform: Shape 45">
            <a:extLst>
              <a:ext uri="{FF2B5EF4-FFF2-40B4-BE49-F238E27FC236}">
                <a16:creationId xmlns:a16="http://schemas.microsoft.com/office/drawing/2014/main" id="{5C29032E-F56D-2E5A-3998-97701D260CFB}"/>
              </a:ext>
            </a:extLst>
          </p:cNvPr>
          <p:cNvSpPr/>
          <p:nvPr userDrawn="1"/>
        </p:nvSpPr>
        <p:spPr>
          <a:xfrm rot="5400000">
            <a:off x="-1742825" y="3232434"/>
            <a:ext cx="3887676" cy="402029"/>
          </a:xfrm>
          <a:custGeom>
            <a:avLst/>
            <a:gdLst>
              <a:gd name="connsiteX0" fmla="*/ 0 w 3887676"/>
              <a:gd name="connsiteY0" fmla="*/ 536039 h 536039"/>
              <a:gd name="connsiteX1" fmla="*/ 268020 w 3887676"/>
              <a:gd name="connsiteY1" fmla="*/ 0 h 536039"/>
              <a:gd name="connsiteX2" fmla="*/ 3619656 w 3887676"/>
              <a:gd name="connsiteY2" fmla="*/ 0 h 536039"/>
              <a:gd name="connsiteX3" fmla="*/ 3887676 w 3887676"/>
              <a:gd name="connsiteY3" fmla="*/ 536039 h 536039"/>
            </a:gdLst>
            <a:ahLst/>
            <a:cxnLst>
              <a:cxn ang="0">
                <a:pos x="connsiteX0" y="connsiteY0"/>
              </a:cxn>
              <a:cxn ang="0">
                <a:pos x="connsiteX1" y="connsiteY1"/>
              </a:cxn>
              <a:cxn ang="0">
                <a:pos x="connsiteX2" y="connsiteY2"/>
              </a:cxn>
              <a:cxn ang="0">
                <a:pos x="connsiteX3" y="connsiteY3"/>
              </a:cxn>
            </a:cxnLst>
            <a:rect l="l" t="t" r="r" b="b"/>
            <a:pathLst>
              <a:path w="3887676" h="536039">
                <a:moveTo>
                  <a:pt x="0" y="536039"/>
                </a:moveTo>
                <a:lnTo>
                  <a:pt x="268020" y="0"/>
                </a:lnTo>
                <a:lnTo>
                  <a:pt x="3619656" y="0"/>
                </a:lnTo>
                <a:lnTo>
                  <a:pt x="3887676" y="536039"/>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0" name="Freeform: Shape 49">
            <a:extLst>
              <a:ext uri="{FF2B5EF4-FFF2-40B4-BE49-F238E27FC236}">
                <a16:creationId xmlns:a16="http://schemas.microsoft.com/office/drawing/2014/main" id="{553353EE-F50A-CAB9-0BD6-37FB2BFCADB5}"/>
              </a:ext>
            </a:extLst>
          </p:cNvPr>
          <p:cNvSpPr/>
          <p:nvPr userDrawn="1"/>
        </p:nvSpPr>
        <p:spPr>
          <a:xfrm rot="5400000">
            <a:off x="494684" y="-504160"/>
            <a:ext cx="1402922" cy="2411243"/>
          </a:xfrm>
          <a:custGeom>
            <a:avLst/>
            <a:gdLst>
              <a:gd name="connsiteX0" fmla="*/ 0 w 1402922"/>
              <a:gd name="connsiteY0" fmla="*/ 3214990 h 3214990"/>
              <a:gd name="connsiteX1" fmla="*/ 0 w 1402922"/>
              <a:gd name="connsiteY1" fmla="*/ 0 h 3214990"/>
              <a:gd name="connsiteX2" fmla="*/ 159676 w 1402922"/>
              <a:gd name="connsiteY2" fmla="*/ 0 h 3214990"/>
              <a:gd name="connsiteX3" fmla="*/ 1402922 w 1402922"/>
              <a:gd name="connsiteY3" fmla="*/ 2486492 h 3214990"/>
              <a:gd name="connsiteX4" fmla="*/ 1038673 w 1402922"/>
              <a:gd name="connsiteY4" fmla="*/ 3214990 h 321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922" h="3214990">
                <a:moveTo>
                  <a:pt x="0" y="3214990"/>
                </a:moveTo>
                <a:lnTo>
                  <a:pt x="0" y="0"/>
                </a:lnTo>
                <a:lnTo>
                  <a:pt x="159676" y="0"/>
                </a:lnTo>
                <a:lnTo>
                  <a:pt x="1402922" y="2486492"/>
                </a:lnTo>
                <a:lnTo>
                  <a:pt x="1038673" y="321499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21" name="Slide Number Placeholder 5">
            <a:extLst>
              <a:ext uri="{FF2B5EF4-FFF2-40B4-BE49-F238E27FC236}">
                <a16:creationId xmlns:a16="http://schemas.microsoft.com/office/drawing/2014/main" id="{4F7FE095-11EB-6ADA-B5D0-5E197F3E7976}"/>
              </a:ext>
            </a:extLst>
          </p:cNvPr>
          <p:cNvSpPr>
            <a:spLocks noGrp="1"/>
          </p:cNvSpPr>
          <p:nvPr userDrawn="1">
            <p:ph type="sldNum" sz="quarter" idx="12"/>
          </p:nvPr>
        </p:nvSpPr>
        <p:spPr>
          <a:xfrm>
            <a:off x="8113663" y="6222270"/>
            <a:ext cx="348000" cy="365125"/>
          </a:xfrm>
        </p:spPr>
        <p:txBody>
          <a:bodyPr/>
          <a:lstStyle>
            <a:lvl1pPr>
              <a:defRPr sz="105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4" name="Content Placeholder 3">
            <a:extLst>
              <a:ext uri="{FF2B5EF4-FFF2-40B4-BE49-F238E27FC236}">
                <a16:creationId xmlns:a16="http://schemas.microsoft.com/office/drawing/2014/main" id="{2A671A37-43EC-3262-454E-70DA91BDA0CC}"/>
              </a:ext>
            </a:extLst>
          </p:cNvPr>
          <p:cNvSpPr>
            <a:spLocks noGrp="1"/>
          </p:cNvSpPr>
          <p:nvPr userDrawn="1">
            <p:ph sz="half" idx="2" hasCustomPrompt="1"/>
          </p:nvPr>
        </p:nvSpPr>
        <p:spPr>
          <a:xfrm>
            <a:off x="937260" y="1910080"/>
            <a:ext cx="3246120" cy="2997200"/>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3">
            <a:extLst>
              <a:ext uri="{FF2B5EF4-FFF2-40B4-BE49-F238E27FC236}">
                <a16:creationId xmlns:a16="http://schemas.microsoft.com/office/drawing/2014/main" id="{1B3205AB-5AA5-77B9-778D-66010AA70058}"/>
              </a:ext>
            </a:extLst>
          </p:cNvPr>
          <p:cNvSpPr>
            <a:spLocks noGrp="1"/>
          </p:cNvSpPr>
          <p:nvPr userDrawn="1">
            <p:ph sz="half" idx="15" hasCustomPrompt="1"/>
          </p:nvPr>
        </p:nvSpPr>
        <p:spPr>
          <a:xfrm>
            <a:off x="4964258" y="1910080"/>
            <a:ext cx="3246120" cy="2997200"/>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7" name="Freeform: Shape 56">
            <a:extLst>
              <a:ext uri="{FF2B5EF4-FFF2-40B4-BE49-F238E27FC236}">
                <a16:creationId xmlns:a16="http://schemas.microsoft.com/office/drawing/2014/main" id="{6EF80A25-1080-59BC-9469-F4D808C1F67C}"/>
              </a:ext>
            </a:extLst>
          </p:cNvPr>
          <p:cNvSpPr/>
          <p:nvPr userDrawn="1"/>
        </p:nvSpPr>
        <p:spPr>
          <a:xfrm rot="16200000" flipH="1">
            <a:off x="6999147" y="3227987"/>
            <a:ext cx="3887676" cy="402029"/>
          </a:xfrm>
          <a:custGeom>
            <a:avLst/>
            <a:gdLst>
              <a:gd name="connsiteX0" fmla="*/ 0 w 3887676"/>
              <a:gd name="connsiteY0" fmla="*/ 536039 h 536039"/>
              <a:gd name="connsiteX1" fmla="*/ 268020 w 3887676"/>
              <a:gd name="connsiteY1" fmla="*/ 0 h 536039"/>
              <a:gd name="connsiteX2" fmla="*/ 3619656 w 3887676"/>
              <a:gd name="connsiteY2" fmla="*/ 0 h 536039"/>
              <a:gd name="connsiteX3" fmla="*/ 3887676 w 3887676"/>
              <a:gd name="connsiteY3" fmla="*/ 536039 h 536039"/>
            </a:gdLst>
            <a:ahLst/>
            <a:cxnLst>
              <a:cxn ang="0">
                <a:pos x="connsiteX0" y="connsiteY0"/>
              </a:cxn>
              <a:cxn ang="0">
                <a:pos x="connsiteX1" y="connsiteY1"/>
              </a:cxn>
              <a:cxn ang="0">
                <a:pos x="connsiteX2" y="connsiteY2"/>
              </a:cxn>
              <a:cxn ang="0">
                <a:pos x="connsiteX3" y="connsiteY3"/>
              </a:cxn>
            </a:cxnLst>
            <a:rect l="l" t="t" r="r" b="b"/>
            <a:pathLst>
              <a:path w="3887676" h="536039">
                <a:moveTo>
                  <a:pt x="0" y="536039"/>
                </a:moveTo>
                <a:lnTo>
                  <a:pt x="268020" y="0"/>
                </a:lnTo>
                <a:lnTo>
                  <a:pt x="3619656" y="0"/>
                </a:lnTo>
                <a:lnTo>
                  <a:pt x="3887676" y="536039"/>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8" name="Freeform: Shape 57">
            <a:extLst>
              <a:ext uri="{FF2B5EF4-FFF2-40B4-BE49-F238E27FC236}">
                <a16:creationId xmlns:a16="http://schemas.microsoft.com/office/drawing/2014/main" id="{039A1CC6-69CF-1005-F994-C6E8001E5B58}"/>
              </a:ext>
            </a:extLst>
          </p:cNvPr>
          <p:cNvSpPr/>
          <p:nvPr userDrawn="1"/>
        </p:nvSpPr>
        <p:spPr>
          <a:xfrm rot="16200000" flipV="1">
            <a:off x="504160" y="4950918"/>
            <a:ext cx="1402922" cy="2411243"/>
          </a:xfrm>
          <a:custGeom>
            <a:avLst/>
            <a:gdLst>
              <a:gd name="connsiteX0" fmla="*/ 0 w 1402922"/>
              <a:gd name="connsiteY0" fmla="*/ 3214990 h 3214990"/>
              <a:gd name="connsiteX1" fmla="*/ 0 w 1402922"/>
              <a:gd name="connsiteY1" fmla="*/ 0 h 3214990"/>
              <a:gd name="connsiteX2" fmla="*/ 159676 w 1402922"/>
              <a:gd name="connsiteY2" fmla="*/ 0 h 3214990"/>
              <a:gd name="connsiteX3" fmla="*/ 1402922 w 1402922"/>
              <a:gd name="connsiteY3" fmla="*/ 2486492 h 3214990"/>
              <a:gd name="connsiteX4" fmla="*/ 1038673 w 1402922"/>
              <a:gd name="connsiteY4" fmla="*/ 3214990 h 321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922" h="3214990">
                <a:moveTo>
                  <a:pt x="0" y="3214990"/>
                </a:moveTo>
                <a:lnTo>
                  <a:pt x="0" y="0"/>
                </a:lnTo>
                <a:lnTo>
                  <a:pt x="159676" y="0"/>
                </a:lnTo>
                <a:lnTo>
                  <a:pt x="1402922" y="2486492"/>
                </a:lnTo>
                <a:lnTo>
                  <a:pt x="1038673" y="321499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9" name="Freeform: Shape 58">
            <a:extLst>
              <a:ext uri="{FF2B5EF4-FFF2-40B4-BE49-F238E27FC236}">
                <a16:creationId xmlns:a16="http://schemas.microsoft.com/office/drawing/2014/main" id="{0CE18E81-47CD-280F-536B-8C23E84B6147}"/>
              </a:ext>
            </a:extLst>
          </p:cNvPr>
          <p:cNvSpPr/>
          <p:nvPr userDrawn="1"/>
        </p:nvSpPr>
        <p:spPr>
          <a:xfrm rot="16200000" flipV="1">
            <a:off x="3866096" y="4287228"/>
            <a:ext cx="1411809" cy="3729737"/>
          </a:xfrm>
          <a:custGeom>
            <a:avLst/>
            <a:gdLst>
              <a:gd name="connsiteX0" fmla="*/ 0 w 1411809"/>
              <a:gd name="connsiteY0" fmla="*/ 4972983 h 4972983"/>
              <a:gd name="connsiteX1" fmla="*/ 1 w 1411809"/>
              <a:gd name="connsiteY1" fmla="*/ 0 h 4972983"/>
              <a:gd name="connsiteX2" fmla="*/ 168563 w 1411809"/>
              <a:gd name="connsiteY2" fmla="*/ 0 h 4972983"/>
              <a:gd name="connsiteX3" fmla="*/ 1411809 w 1411809"/>
              <a:gd name="connsiteY3" fmla="*/ 2486491 h 4972983"/>
              <a:gd name="connsiteX4" fmla="*/ 168563 w 1411809"/>
              <a:gd name="connsiteY4" fmla="*/ 4972983 h 497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9" h="4972983">
                <a:moveTo>
                  <a:pt x="0" y="4972983"/>
                </a:moveTo>
                <a:lnTo>
                  <a:pt x="1" y="0"/>
                </a:lnTo>
                <a:lnTo>
                  <a:pt x="168563" y="0"/>
                </a:lnTo>
                <a:lnTo>
                  <a:pt x="1411809" y="2486491"/>
                </a:lnTo>
                <a:lnTo>
                  <a:pt x="168563" y="497298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26" name="Date Placeholder 3">
            <a:extLst>
              <a:ext uri="{FF2B5EF4-FFF2-40B4-BE49-F238E27FC236}">
                <a16:creationId xmlns:a16="http://schemas.microsoft.com/office/drawing/2014/main" id="{94409234-C86A-30E4-CB47-4E661AEC907A}"/>
              </a:ext>
            </a:extLst>
          </p:cNvPr>
          <p:cNvSpPr>
            <a:spLocks noGrp="1"/>
          </p:cNvSpPr>
          <p:nvPr userDrawn="1">
            <p:ph type="dt" sz="half" idx="14"/>
          </p:nvPr>
        </p:nvSpPr>
        <p:spPr>
          <a:xfrm>
            <a:off x="411481" y="6222269"/>
            <a:ext cx="2057400" cy="365125"/>
          </a:xfrm>
          <a:prstGeom prst="rect">
            <a:avLst/>
          </a:prstGeom>
        </p:spPr>
        <p:txBody>
          <a:bodyPr vert="horz" lIns="91440" tIns="45720" rIns="91440" bIns="45720" rtlCol="0" anchor="ctr"/>
          <a:lstStyle>
            <a:lvl1pPr algn="l">
              <a:defRPr sz="825">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Tree>
    <p:extLst>
      <p:ext uri="{BB962C8B-B14F-4D97-AF65-F5344CB8AC3E}">
        <p14:creationId xmlns:p14="http://schemas.microsoft.com/office/powerpoint/2010/main" val="1967975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Light">
    <p:bg>
      <p:bgPr>
        <a:gradFill>
          <a:gsLst>
            <a:gs pos="0">
              <a:schemeClr val="accent3"/>
            </a:gs>
            <a:gs pos="100000">
              <a:schemeClr val="accent1"/>
            </a:gs>
          </a:gsLst>
          <a:lin ang="16200000" scaled="1"/>
        </a:gradFill>
        <a:effectLst/>
      </p:bgPr>
    </p:bg>
    <p:spTree>
      <p:nvGrpSpPr>
        <p:cNvPr id="1" name=""/>
        <p:cNvGrpSpPr/>
        <p:nvPr/>
      </p:nvGrpSpPr>
      <p:grpSpPr>
        <a:xfrm>
          <a:off x="0" y="0"/>
          <a:ext cx="0" cy="0"/>
          <a:chOff x="0" y="0"/>
          <a:chExt cx="0" cy="0"/>
        </a:xfrm>
      </p:grpSpPr>
      <p:sp>
        <p:nvSpPr>
          <p:cNvPr id="60" name="Freeform: Shape 59">
            <a:extLst>
              <a:ext uri="{FF2B5EF4-FFF2-40B4-BE49-F238E27FC236}">
                <a16:creationId xmlns:a16="http://schemas.microsoft.com/office/drawing/2014/main" id="{7101526A-318C-C0D0-BB88-E4FE0540D2D5}"/>
              </a:ext>
            </a:extLst>
          </p:cNvPr>
          <p:cNvSpPr/>
          <p:nvPr userDrawn="1"/>
        </p:nvSpPr>
        <p:spPr>
          <a:xfrm rot="16200000" flipV="1">
            <a:off x="7240200" y="4954201"/>
            <a:ext cx="1411808" cy="2395790"/>
          </a:xfrm>
          <a:custGeom>
            <a:avLst/>
            <a:gdLst>
              <a:gd name="connsiteX0" fmla="*/ 0 w 1411808"/>
              <a:gd name="connsiteY0" fmla="*/ 3194387 h 3194387"/>
              <a:gd name="connsiteX1" fmla="*/ 0 w 1411808"/>
              <a:gd name="connsiteY1" fmla="*/ 0 h 3194387"/>
              <a:gd name="connsiteX2" fmla="*/ 1057861 w 1411808"/>
              <a:gd name="connsiteY2" fmla="*/ 0 h 3194387"/>
              <a:gd name="connsiteX3" fmla="*/ 1411808 w 1411808"/>
              <a:gd name="connsiteY3" fmla="*/ 707895 h 3194387"/>
              <a:gd name="connsiteX4" fmla="*/ 168562 w 1411808"/>
              <a:gd name="connsiteY4" fmla="*/ 3194387 h 319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8" h="3194387">
                <a:moveTo>
                  <a:pt x="0" y="3194387"/>
                </a:moveTo>
                <a:lnTo>
                  <a:pt x="0" y="0"/>
                </a:lnTo>
                <a:lnTo>
                  <a:pt x="1057861" y="0"/>
                </a:lnTo>
                <a:lnTo>
                  <a:pt x="1411808" y="707895"/>
                </a:lnTo>
                <a:lnTo>
                  <a:pt x="168562" y="3194387"/>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8" name="Freeform: Shape 57">
            <a:extLst>
              <a:ext uri="{FF2B5EF4-FFF2-40B4-BE49-F238E27FC236}">
                <a16:creationId xmlns:a16="http://schemas.microsoft.com/office/drawing/2014/main" id="{039A1CC6-69CF-1005-F994-C6E8001E5B58}"/>
              </a:ext>
            </a:extLst>
          </p:cNvPr>
          <p:cNvSpPr/>
          <p:nvPr userDrawn="1"/>
        </p:nvSpPr>
        <p:spPr>
          <a:xfrm rot="16200000" flipV="1">
            <a:off x="504160" y="4950918"/>
            <a:ext cx="1402922" cy="2411243"/>
          </a:xfrm>
          <a:custGeom>
            <a:avLst/>
            <a:gdLst>
              <a:gd name="connsiteX0" fmla="*/ 0 w 1402922"/>
              <a:gd name="connsiteY0" fmla="*/ 3214990 h 3214990"/>
              <a:gd name="connsiteX1" fmla="*/ 0 w 1402922"/>
              <a:gd name="connsiteY1" fmla="*/ 0 h 3214990"/>
              <a:gd name="connsiteX2" fmla="*/ 159676 w 1402922"/>
              <a:gd name="connsiteY2" fmla="*/ 0 h 3214990"/>
              <a:gd name="connsiteX3" fmla="*/ 1402922 w 1402922"/>
              <a:gd name="connsiteY3" fmla="*/ 2486492 h 3214990"/>
              <a:gd name="connsiteX4" fmla="*/ 1038673 w 1402922"/>
              <a:gd name="connsiteY4" fmla="*/ 3214990 h 321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922" h="3214990">
                <a:moveTo>
                  <a:pt x="0" y="3214990"/>
                </a:moveTo>
                <a:lnTo>
                  <a:pt x="0" y="0"/>
                </a:lnTo>
                <a:lnTo>
                  <a:pt x="159676" y="0"/>
                </a:lnTo>
                <a:lnTo>
                  <a:pt x="1402922" y="2486492"/>
                </a:lnTo>
                <a:lnTo>
                  <a:pt x="1038673" y="321499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2" name="Freeform: Shape 51">
            <a:extLst>
              <a:ext uri="{FF2B5EF4-FFF2-40B4-BE49-F238E27FC236}">
                <a16:creationId xmlns:a16="http://schemas.microsoft.com/office/drawing/2014/main" id="{C29CA6AE-FC45-747E-F05C-5DCE4180DAF8}"/>
              </a:ext>
            </a:extLst>
          </p:cNvPr>
          <p:cNvSpPr/>
          <p:nvPr userDrawn="1"/>
        </p:nvSpPr>
        <p:spPr>
          <a:xfrm rot="5400000">
            <a:off x="3879603" y="-1158964"/>
            <a:ext cx="1411809" cy="3729737"/>
          </a:xfrm>
          <a:custGeom>
            <a:avLst/>
            <a:gdLst>
              <a:gd name="connsiteX0" fmla="*/ 0 w 1411809"/>
              <a:gd name="connsiteY0" fmla="*/ 4972983 h 4972983"/>
              <a:gd name="connsiteX1" fmla="*/ 1 w 1411809"/>
              <a:gd name="connsiteY1" fmla="*/ 0 h 4972983"/>
              <a:gd name="connsiteX2" fmla="*/ 168563 w 1411809"/>
              <a:gd name="connsiteY2" fmla="*/ 0 h 4972983"/>
              <a:gd name="connsiteX3" fmla="*/ 1411809 w 1411809"/>
              <a:gd name="connsiteY3" fmla="*/ 2486491 h 4972983"/>
              <a:gd name="connsiteX4" fmla="*/ 168563 w 1411809"/>
              <a:gd name="connsiteY4" fmla="*/ 4972983 h 497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9" h="4972983">
                <a:moveTo>
                  <a:pt x="0" y="4972983"/>
                </a:moveTo>
                <a:lnTo>
                  <a:pt x="1" y="0"/>
                </a:lnTo>
                <a:lnTo>
                  <a:pt x="168563" y="0"/>
                </a:lnTo>
                <a:lnTo>
                  <a:pt x="1411809" y="2486491"/>
                </a:lnTo>
                <a:lnTo>
                  <a:pt x="168563" y="497298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6" name="Freeform: Shape 55">
            <a:extLst>
              <a:ext uri="{FF2B5EF4-FFF2-40B4-BE49-F238E27FC236}">
                <a16:creationId xmlns:a16="http://schemas.microsoft.com/office/drawing/2014/main" id="{EA2B65B3-380B-DFF9-9247-E97E4E63EF6C}"/>
              </a:ext>
            </a:extLst>
          </p:cNvPr>
          <p:cNvSpPr/>
          <p:nvPr userDrawn="1"/>
        </p:nvSpPr>
        <p:spPr>
          <a:xfrm rot="5400000">
            <a:off x="7240201" y="-491989"/>
            <a:ext cx="1411808" cy="2395790"/>
          </a:xfrm>
          <a:custGeom>
            <a:avLst/>
            <a:gdLst>
              <a:gd name="connsiteX0" fmla="*/ 0 w 1411808"/>
              <a:gd name="connsiteY0" fmla="*/ 3194387 h 3194387"/>
              <a:gd name="connsiteX1" fmla="*/ 0 w 1411808"/>
              <a:gd name="connsiteY1" fmla="*/ 0 h 3194387"/>
              <a:gd name="connsiteX2" fmla="*/ 1057861 w 1411808"/>
              <a:gd name="connsiteY2" fmla="*/ 0 h 3194387"/>
              <a:gd name="connsiteX3" fmla="*/ 1411808 w 1411808"/>
              <a:gd name="connsiteY3" fmla="*/ 707895 h 3194387"/>
              <a:gd name="connsiteX4" fmla="*/ 168562 w 1411808"/>
              <a:gd name="connsiteY4" fmla="*/ 3194387 h 319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8" h="3194387">
                <a:moveTo>
                  <a:pt x="0" y="3194387"/>
                </a:moveTo>
                <a:lnTo>
                  <a:pt x="0" y="0"/>
                </a:lnTo>
                <a:lnTo>
                  <a:pt x="1057861" y="0"/>
                </a:lnTo>
                <a:lnTo>
                  <a:pt x="1411808" y="707895"/>
                </a:lnTo>
                <a:lnTo>
                  <a:pt x="168562" y="3194387"/>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Hexagon 5">
            <a:extLst>
              <a:ext uri="{FF2B5EF4-FFF2-40B4-BE49-F238E27FC236}">
                <a16:creationId xmlns:a16="http://schemas.microsoft.com/office/drawing/2014/main" id="{EBB3AD19-C362-CA21-90B0-2E1F531802CB}"/>
              </a:ext>
            </a:extLst>
          </p:cNvPr>
          <p:cNvSpPr/>
          <p:nvPr userDrawn="1"/>
        </p:nvSpPr>
        <p:spPr>
          <a:xfrm rot="5400000">
            <a:off x="-351269" y="1568572"/>
            <a:ext cx="5838129" cy="3729740"/>
          </a:xfrm>
          <a:prstGeom prst="hexagon">
            <a:avLst>
              <a:gd name="adj" fmla="val 25000"/>
              <a:gd name="vf" fmla="val 115470"/>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8" name="Hexagon 7">
            <a:extLst>
              <a:ext uri="{FF2B5EF4-FFF2-40B4-BE49-F238E27FC236}">
                <a16:creationId xmlns:a16="http://schemas.microsoft.com/office/drawing/2014/main" id="{C4D6968A-B4EC-47A0-51E6-A3146BE1B5A8}"/>
              </a:ext>
            </a:extLst>
          </p:cNvPr>
          <p:cNvSpPr/>
          <p:nvPr userDrawn="1"/>
        </p:nvSpPr>
        <p:spPr>
          <a:xfrm rot="5400000">
            <a:off x="3668254" y="1568572"/>
            <a:ext cx="5838129" cy="3729740"/>
          </a:xfrm>
          <a:prstGeom prst="hexagon">
            <a:avLst>
              <a:gd name="adj" fmla="val 25000"/>
              <a:gd name="vf" fmla="val 115470"/>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6" name="Freeform: Shape 45">
            <a:extLst>
              <a:ext uri="{FF2B5EF4-FFF2-40B4-BE49-F238E27FC236}">
                <a16:creationId xmlns:a16="http://schemas.microsoft.com/office/drawing/2014/main" id="{5C29032E-F56D-2E5A-3998-97701D260CFB}"/>
              </a:ext>
            </a:extLst>
          </p:cNvPr>
          <p:cNvSpPr/>
          <p:nvPr userDrawn="1"/>
        </p:nvSpPr>
        <p:spPr>
          <a:xfrm rot="5400000">
            <a:off x="-1742825" y="3232434"/>
            <a:ext cx="3887676" cy="402029"/>
          </a:xfrm>
          <a:custGeom>
            <a:avLst/>
            <a:gdLst>
              <a:gd name="connsiteX0" fmla="*/ 0 w 3887676"/>
              <a:gd name="connsiteY0" fmla="*/ 536039 h 536039"/>
              <a:gd name="connsiteX1" fmla="*/ 268020 w 3887676"/>
              <a:gd name="connsiteY1" fmla="*/ 0 h 536039"/>
              <a:gd name="connsiteX2" fmla="*/ 3619656 w 3887676"/>
              <a:gd name="connsiteY2" fmla="*/ 0 h 536039"/>
              <a:gd name="connsiteX3" fmla="*/ 3887676 w 3887676"/>
              <a:gd name="connsiteY3" fmla="*/ 536039 h 536039"/>
            </a:gdLst>
            <a:ahLst/>
            <a:cxnLst>
              <a:cxn ang="0">
                <a:pos x="connsiteX0" y="connsiteY0"/>
              </a:cxn>
              <a:cxn ang="0">
                <a:pos x="connsiteX1" y="connsiteY1"/>
              </a:cxn>
              <a:cxn ang="0">
                <a:pos x="connsiteX2" y="connsiteY2"/>
              </a:cxn>
              <a:cxn ang="0">
                <a:pos x="connsiteX3" y="connsiteY3"/>
              </a:cxn>
            </a:cxnLst>
            <a:rect l="l" t="t" r="r" b="b"/>
            <a:pathLst>
              <a:path w="3887676" h="536039">
                <a:moveTo>
                  <a:pt x="0" y="536039"/>
                </a:moveTo>
                <a:lnTo>
                  <a:pt x="268020" y="0"/>
                </a:lnTo>
                <a:lnTo>
                  <a:pt x="3619656" y="0"/>
                </a:lnTo>
                <a:lnTo>
                  <a:pt x="3887676" y="536039"/>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0" name="Freeform: Shape 49">
            <a:extLst>
              <a:ext uri="{FF2B5EF4-FFF2-40B4-BE49-F238E27FC236}">
                <a16:creationId xmlns:a16="http://schemas.microsoft.com/office/drawing/2014/main" id="{553353EE-F50A-CAB9-0BD6-37FB2BFCADB5}"/>
              </a:ext>
            </a:extLst>
          </p:cNvPr>
          <p:cNvSpPr/>
          <p:nvPr userDrawn="1"/>
        </p:nvSpPr>
        <p:spPr>
          <a:xfrm rot="5400000">
            <a:off x="494684" y="-504160"/>
            <a:ext cx="1402922" cy="2411243"/>
          </a:xfrm>
          <a:custGeom>
            <a:avLst/>
            <a:gdLst>
              <a:gd name="connsiteX0" fmla="*/ 0 w 1402922"/>
              <a:gd name="connsiteY0" fmla="*/ 3214990 h 3214990"/>
              <a:gd name="connsiteX1" fmla="*/ 0 w 1402922"/>
              <a:gd name="connsiteY1" fmla="*/ 0 h 3214990"/>
              <a:gd name="connsiteX2" fmla="*/ 159676 w 1402922"/>
              <a:gd name="connsiteY2" fmla="*/ 0 h 3214990"/>
              <a:gd name="connsiteX3" fmla="*/ 1402922 w 1402922"/>
              <a:gd name="connsiteY3" fmla="*/ 2486492 h 3214990"/>
              <a:gd name="connsiteX4" fmla="*/ 1038673 w 1402922"/>
              <a:gd name="connsiteY4" fmla="*/ 3214990 h 321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922" h="3214990">
                <a:moveTo>
                  <a:pt x="0" y="3214990"/>
                </a:moveTo>
                <a:lnTo>
                  <a:pt x="0" y="0"/>
                </a:lnTo>
                <a:lnTo>
                  <a:pt x="159676" y="0"/>
                </a:lnTo>
                <a:lnTo>
                  <a:pt x="1402922" y="2486492"/>
                </a:lnTo>
                <a:lnTo>
                  <a:pt x="1038673" y="321499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21" name="Slide Number Placeholder 5">
            <a:extLst>
              <a:ext uri="{FF2B5EF4-FFF2-40B4-BE49-F238E27FC236}">
                <a16:creationId xmlns:a16="http://schemas.microsoft.com/office/drawing/2014/main" id="{4F7FE095-11EB-6ADA-B5D0-5E197F3E7976}"/>
              </a:ext>
            </a:extLst>
          </p:cNvPr>
          <p:cNvSpPr>
            <a:spLocks noGrp="1"/>
          </p:cNvSpPr>
          <p:nvPr userDrawn="1">
            <p:ph type="sldNum" sz="quarter" idx="12"/>
          </p:nvPr>
        </p:nvSpPr>
        <p:spPr>
          <a:xfrm>
            <a:off x="8113663" y="6222270"/>
            <a:ext cx="348000" cy="365125"/>
          </a:xfrm>
          <a:solidFill>
            <a:schemeClr val="accent4"/>
          </a:solidFill>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4" name="Content Placeholder 3">
            <a:extLst>
              <a:ext uri="{FF2B5EF4-FFF2-40B4-BE49-F238E27FC236}">
                <a16:creationId xmlns:a16="http://schemas.microsoft.com/office/drawing/2014/main" id="{2A671A37-43EC-3262-454E-70DA91BDA0CC}"/>
              </a:ext>
            </a:extLst>
          </p:cNvPr>
          <p:cNvSpPr>
            <a:spLocks noGrp="1"/>
          </p:cNvSpPr>
          <p:nvPr userDrawn="1">
            <p:ph sz="half" idx="2" hasCustomPrompt="1"/>
          </p:nvPr>
        </p:nvSpPr>
        <p:spPr>
          <a:xfrm>
            <a:off x="937260" y="1910080"/>
            <a:ext cx="3246120" cy="2997200"/>
          </a:xfrm>
          <a:noFill/>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Date Placeholder 3">
            <a:extLst>
              <a:ext uri="{FF2B5EF4-FFF2-40B4-BE49-F238E27FC236}">
                <a16:creationId xmlns:a16="http://schemas.microsoft.com/office/drawing/2014/main" id="{94409234-C86A-30E4-CB47-4E661AEC907A}"/>
              </a:ext>
            </a:extLst>
          </p:cNvPr>
          <p:cNvSpPr>
            <a:spLocks noGrp="1"/>
          </p:cNvSpPr>
          <p:nvPr userDrawn="1">
            <p:ph type="dt" sz="half" idx="14"/>
          </p:nvPr>
        </p:nvSpPr>
        <p:spPr>
          <a:xfrm>
            <a:off x="411481" y="6222269"/>
            <a:ext cx="2057400" cy="365125"/>
          </a:xfrm>
          <a:prstGeom prst="rect">
            <a:avLst/>
          </a:prstGeom>
          <a:noFill/>
        </p:spPr>
        <p:txBody>
          <a:bodyPr vert="horz" lIns="91440" tIns="45720" rIns="91440" bIns="45720" rtlCol="0" anchor="ctr"/>
          <a:lstStyle>
            <a:lvl1pPr algn="l">
              <a:defRPr sz="825">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44" name="Content Placeholder 3">
            <a:extLst>
              <a:ext uri="{FF2B5EF4-FFF2-40B4-BE49-F238E27FC236}">
                <a16:creationId xmlns:a16="http://schemas.microsoft.com/office/drawing/2014/main" id="{1B3205AB-5AA5-77B9-778D-66010AA70058}"/>
              </a:ext>
            </a:extLst>
          </p:cNvPr>
          <p:cNvSpPr>
            <a:spLocks noGrp="1"/>
          </p:cNvSpPr>
          <p:nvPr userDrawn="1">
            <p:ph sz="half" idx="15" hasCustomPrompt="1"/>
          </p:nvPr>
        </p:nvSpPr>
        <p:spPr>
          <a:xfrm>
            <a:off x="4964258" y="1910080"/>
            <a:ext cx="3246120" cy="2997200"/>
          </a:xfrm>
          <a:noFill/>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7" name="Freeform: Shape 56">
            <a:extLst>
              <a:ext uri="{FF2B5EF4-FFF2-40B4-BE49-F238E27FC236}">
                <a16:creationId xmlns:a16="http://schemas.microsoft.com/office/drawing/2014/main" id="{6EF80A25-1080-59BC-9469-F4D808C1F67C}"/>
              </a:ext>
            </a:extLst>
          </p:cNvPr>
          <p:cNvSpPr/>
          <p:nvPr userDrawn="1"/>
        </p:nvSpPr>
        <p:spPr>
          <a:xfrm rot="16200000" flipH="1">
            <a:off x="6999147" y="3227987"/>
            <a:ext cx="3887676" cy="402029"/>
          </a:xfrm>
          <a:custGeom>
            <a:avLst/>
            <a:gdLst>
              <a:gd name="connsiteX0" fmla="*/ 0 w 3887676"/>
              <a:gd name="connsiteY0" fmla="*/ 536039 h 536039"/>
              <a:gd name="connsiteX1" fmla="*/ 268020 w 3887676"/>
              <a:gd name="connsiteY1" fmla="*/ 0 h 536039"/>
              <a:gd name="connsiteX2" fmla="*/ 3619656 w 3887676"/>
              <a:gd name="connsiteY2" fmla="*/ 0 h 536039"/>
              <a:gd name="connsiteX3" fmla="*/ 3887676 w 3887676"/>
              <a:gd name="connsiteY3" fmla="*/ 536039 h 536039"/>
            </a:gdLst>
            <a:ahLst/>
            <a:cxnLst>
              <a:cxn ang="0">
                <a:pos x="connsiteX0" y="connsiteY0"/>
              </a:cxn>
              <a:cxn ang="0">
                <a:pos x="connsiteX1" y="connsiteY1"/>
              </a:cxn>
              <a:cxn ang="0">
                <a:pos x="connsiteX2" y="connsiteY2"/>
              </a:cxn>
              <a:cxn ang="0">
                <a:pos x="connsiteX3" y="connsiteY3"/>
              </a:cxn>
            </a:cxnLst>
            <a:rect l="l" t="t" r="r" b="b"/>
            <a:pathLst>
              <a:path w="3887676" h="536039">
                <a:moveTo>
                  <a:pt x="0" y="536039"/>
                </a:moveTo>
                <a:lnTo>
                  <a:pt x="268020" y="0"/>
                </a:lnTo>
                <a:lnTo>
                  <a:pt x="3619656" y="0"/>
                </a:lnTo>
                <a:lnTo>
                  <a:pt x="3887676" y="536039"/>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9" name="Freeform: Shape 58">
            <a:extLst>
              <a:ext uri="{FF2B5EF4-FFF2-40B4-BE49-F238E27FC236}">
                <a16:creationId xmlns:a16="http://schemas.microsoft.com/office/drawing/2014/main" id="{0CE18E81-47CD-280F-536B-8C23E84B6147}"/>
              </a:ext>
            </a:extLst>
          </p:cNvPr>
          <p:cNvSpPr/>
          <p:nvPr userDrawn="1"/>
        </p:nvSpPr>
        <p:spPr>
          <a:xfrm rot="16200000" flipV="1">
            <a:off x="3866096" y="4287228"/>
            <a:ext cx="1411809" cy="3729737"/>
          </a:xfrm>
          <a:custGeom>
            <a:avLst/>
            <a:gdLst>
              <a:gd name="connsiteX0" fmla="*/ 0 w 1411809"/>
              <a:gd name="connsiteY0" fmla="*/ 4972983 h 4972983"/>
              <a:gd name="connsiteX1" fmla="*/ 1 w 1411809"/>
              <a:gd name="connsiteY1" fmla="*/ 0 h 4972983"/>
              <a:gd name="connsiteX2" fmla="*/ 168563 w 1411809"/>
              <a:gd name="connsiteY2" fmla="*/ 0 h 4972983"/>
              <a:gd name="connsiteX3" fmla="*/ 1411809 w 1411809"/>
              <a:gd name="connsiteY3" fmla="*/ 2486491 h 4972983"/>
              <a:gd name="connsiteX4" fmla="*/ 168563 w 1411809"/>
              <a:gd name="connsiteY4" fmla="*/ 4972983 h 497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809" h="4972983">
                <a:moveTo>
                  <a:pt x="0" y="4972983"/>
                </a:moveTo>
                <a:lnTo>
                  <a:pt x="1" y="0"/>
                </a:lnTo>
                <a:lnTo>
                  <a:pt x="168563" y="0"/>
                </a:lnTo>
                <a:lnTo>
                  <a:pt x="1411809" y="2486491"/>
                </a:lnTo>
                <a:lnTo>
                  <a:pt x="168563" y="4972983"/>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Tree>
    <p:extLst>
      <p:ext uri="{BB962C8B-B14F-4D97-AF65-F5344CB8AC3E}">
        <p14:creationId xmlns:p14="http://schemas.microsoft.com/office/powerpoint/2010/main" val="745318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Icon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46E56B-E853-4B10-9095-BB3CD1901281}"/>
              </a:ext>
            </a:extLst>
          </p:cNvPr>
          <p:cNvSpPr/>
          <p:nvPr userDrawn="1"/>
        </p:nvSpPr>
        <p:spPr>
          <a:xfrm>
            <a:off x="0" y="0"/>
            <a:ext cx="457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2">
            <a:extLst>
              <a:ext uri="{FF2B5EF4-FFF2-40B4-BE49-F238E27FC236}">
                <a16:creationId xmlns:a16="http://schemas.microsoft.com/office/drawing/2014/main" id="{0489C6FE-DE44-6ABE-189D-037E460BCC7F}"/>
              </a:ext>
            </a:extLst>
          </p:cNvPr>
          <p:cNvSpPr/>
          <p:nvPr userDrawn="1"/>
        </p:nvSpPr>
        <p:spPr>
          <a:xfrm>
            <a:off x="4572000" y="0"/>
            <a:ext cx="457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Slide Number Placeholder 5">
            <a:extLst>
              <a:ext uri="{FF2B5EF4-FFF2-40B4-BE49-F238E27FC236}">
                <a16:creationId xmlns:a16="http://schemas.microsoft.com/office/drawing/2014/main" id="{B50561B9-2266-CC6E-50B4-BC800D65CFDC}"/>
              </a:ext>
            </a:extLst>
          </p:cNvPr>
          <p:cNvSpPr>
            <a:spLocks noGrp="1"/>
          </p:cNvSpPr>
          <p:nvPr>
            <p:ph type="sldNum" sz="quarter" idx="12"/>
          </p:nvPr>
        </p:nvSpPr>
        <p:spPr>
          <a:xfrm>
            <a:off x="8113663" y="6222270"/>
            <a:ext cx="348000" cy="365125"/>
          </a:xfrm>
        </p:spPr>
        <p:txBody>
          <a:bodyPr/>
          <a:lstStyle>
            <a:lvl1pPr>
              <a:defRPr sz="105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6" name="Hexagon 5">
            <a:extLst>
              <a:ext uri="{FF2B5EF4-FFF2-40B4-BE49-F238E27FC236}">
                <a16:creationId xmlns:a16="http://schemas.microsoft.com/office/drawing/2014/main" id="{9D70713F-A0AB-2845-EF90-BB94A2E7E8AA}"/>
              </a:ext>
            </a:extLst>
          </p:cNvPr>
          <p:cNvSpPr/>
          <p:nvPr userDrawn="1"/>
        </p:nvSpPr>
        <p:spPr>
          <a:xfrm rot="5400000">
            <a:off x="3807240" y="708843"/>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 name="Hexagon 6">
            <a:extLst>
              <a:ext uri="{FF2B5EF4-FFF2-40B4-BE49-F238E27FC236}">
                <a16:creationId xmlns:a16="http://schemas.microsoft.com/office/drawing/2014/main" id="{F0C1639B-CB92-22AD-9182-D8DEF3B40FD8}"/>
              </a:ext>
            </a:extLst>
          </p:cNvPr>
          <p:cNvSpPr/>
          <p:nvPr userDrawn="1"/>
        </p:nvSpPr>
        <p:spPr>
          <a:xfrm rot="5400000">
            <a:off x="3807239" y="2679966"/>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8" name="Hexagon 7">
            <a:extLst>
              <a:ext uri="{FF2B5EF4-FFF2-40B4-BE49-F238E27FC236}">
                <a16:creationId xmlns:a16="http://schemas.microsoft.com/office/drawing/2014/main" id="{3BA1204A-EAF6-B301-6480-A88C27C046FA}"/>
              </a:ext>
            </a:extLst>
          </p:cNvPr>
          <p:cNvSpPr/>
          <p:nvPr userDrawn="1"/>
        </p:nvSpPr>
        <p:spPr>
          <a:xfrm rot="5400000">
            <a:off x="3807239" y="4651089"/>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9" name="Content Placeholder 3">
            <a:extLst>
              <a:ext uri="{FF2B5EF4-FFF2-40B4-BE49-F238E27FC236}">
                <a16:creationId xmlns:a16="http://schemas.microsoft.com/office/drawing/2014/main" id="{21BAFC78-FAF4-00AE-4015-1E9E30B6A6A6}"/>
              </a:ext>
            </a:extLst>
          </p:cNvPr>
          <p:cNvSpPr>
            <a:spLocks noGrp="1"/>
          </p:cNvSpPr>
          <p:nvPr>
            <p:ph sz="half" idx="2" hasCustomPrompt="1"/>
          </p:nvPr>
        </p:nvSpPr>
        <p:spPr>
          <a:xfrm>
            <a:off x="5373546" y="723049"/>
            <a:ext cx="3420320" cy="932549"/>
          </a:xfrm>
        </p:spPr>
        <p:txBody>
          <a:bodyPr anchor="ctr">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10" name="Content Placeholder 3">
            <a:extLst>
              <a:ext uri="{FF2B5EF4-FFF2-40B4-BE49-F238E27FC236}">
                <a16:creationId xmlns:a16="http://schemas.microsoft.com/office/drawing/2014/main" id="{464A48FC-94C5-B67F-489C-7CB12F780DC3}"/>
              </a:ext>
            </a:extLst>
          </p:cNvPr>
          <p:cNvSpPr>
            <a:spLocks noGrp="1"/>
          </p:cNvSpPr>
          <p:nvPr>
            <p:ph sz="half" idx="13" hasCustomPrompt="1"/>
          </p:nvPr>
        </p:nvSpPr>
        <p:spPr>
          <a:xfrm>
            <a:off x="5373546" y="2707898"/>
            <a:ext cx="3420320" cy="932549"/>
          </a:xfrm>
        </p:spPr>
        <p:txBody>
          <a:bodyPr anchor="ctr">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11" name="Content Placeholder 3">
            <a:extLst>
              <a:ext uri="{FF2B5EF4-FFF2-40B4-BE49-F238E27FC236}">
                <a16:creationId xmlns:a16="http://schemas.microsoft.com/office/drawing/2014/main" id="{7F44017C-B9B6-6293-7DF0-9AD6B2EE6CE6}"/>
              </a:ext>
            </a:extLst>
          </p:cNvPr>
          <p:cNvSpPr>
            <a:spLocks noGrp="1"/>
          </p:cNvSpPr>
          <p:nvPr>
            <p:ph sz="half" idx="14" hasCustomPrompt="1"/>
          </p:nvPr>
        </p:nvSpPr>
        <p:spPr>
          <a:xfrm>
            <a:off x="5373546" y="4692748"/>
            <a:ext cx="3420320" cy="932549"/>
          </a:xfrm>
        </p:spPr>
        <p:txBody>
          <a:bodyPr anchor="ctr">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12" name="Text Placeholder 2">
            <a:extLst>
              <a:ext uri="{FF2B5EF4-FFF2-40B4-BE49-F238E27FC236}">
                <a16:creationId xmlns:a16="http://schemas.microsoft.com/office/drawing/2014/main" id="{FA57DBEC-F3B6-6171-DEC7-DB4009C16362}"/>
              </a:ext>
            </a:extLst>
          </p:cNvPr>
          <p:cNvSpPr>
            <a:spLocks noGrp="1"/>
          </p:cNvSpPr>
          <p:nvPr>
            <p:ph type="body" idx="1" hasCustomPrompt="1"/>
          </p:nvPr>
        </p:nvSpPr>
        <p:spPr>
          <a:xfrm>
            <a:off x="667181" y="1192193"/>
            <a:ext cx="2740116" cy="3970117"/>
          </a:xfrm>
        </p:spPr>
        <p:txBody>
          <a:bodyPr anchor="ctr"/>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comparison heading</a:t>
            </a:r>
          </a:p>
        </p:txBody>
      </p:sp>
    </p:spTree>
    <p:extLst>
      <p:ext uri="{BB962C8B-B14F-4D97-AF65-F5344CB8AC3E}">
        <p14:creationId xmlns:p14="http://schemas.microsoft.com/office/powerpoint/2010/main" val="5123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Icon Content">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46E56B-E853-4B10-9095-BB3CD1901281}"/>
              </a:ext>
            </a:extLst>
          </p:cNvPr>
          <p:cNvSpPr/>
          <p:nvPr userDrawn="1"/>
        </p:nvSpPr>
        <p:spPr>
          <a:xfrm>
            <a:off x="0" y="2692040"/>
            <a:ext cx="9144000" cy="360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2">
            <a:extLst>
              <a:ext uri="{FF2B5EF4-FFF2-40B4-BE49-F238E27FC236}">
                <a16:creationId xmlns:a16="http://schemas.microsoft.com/office/drawing/2014/main" id="{0489C6FE-DE44-6ABE-189D-037E460BCC7F}"/>
              </a:ext>
            </a:extLst>
          </p:cNvPr>
          <p:cNvSpPr/>
          <p:nvPr userDrawn="1"/>
        </p:nvSpPr>
        <p:spPr>
          <a:xfrm>
            <a:off x="0" y="3052040"/>
            <a:ext cx="9144000" cy="38059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Slide Number Placeholder 5">
            <a:extLst>
              <a:ext uri="{FF2B5EF4-FFF2-40B4-BE49-F238E27FC236}">
                <a16:creationId xmlns:a16="http://schemas.microsoft.com/office/drawing/2014/main" id="{B50561B9-2266-CC6E-50B4-BC800D65CFDC}"/>
              </a:ext>
            </a:extLst>
          </p:cNvPr>
          <p:cNvSpPr>
            <a:spLocks noGrp="1"/>
          </p:cNvSpPr>
          <p:nvPr>
            <p:ph type="sldNum" sz="quarter" idx="12"/>
          </p:nvPr>
        </p:nvSpPr>
        <p:spPr>
          <a:xfrm>
            <a:off x="8113663" y="6222270"/>
            <a:ext cx="348000" cy="365125"/>
          </a:xfrm>
        </p:spPr>
        <p:txBody>
          <a:bodyPr/>
          <a:lstStyle>
            <a:lvl1pPr>
              <a:defRPr sz="105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6" name="Hexagon 5">
            <a:extLst>
              <a:ext uri="{FF2B5EF4-FFF2-40B4-BE49-F238E27FC236}">
                <a16:creationId xmlns:a16="http://schemas.microsoft.com/office/drawing/2014/main" id="{9D70713F-A0AB-2845-EF90-BB94A2E7E8AA}"/>
              </a:ext>
            </a:extLst>
          </p:cNvPr>
          <p:cNvSpPr/>
          <p:nvPr userDrawn="1"/>
        </p:nvSpPr>
        <p:spPr>
          <a:xfrm rot="5400000">
            <a:off x="382049" y="2348442"/>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 name="Hexagon 6">
            <a:extLst>
              <a:ext uri="{FF2B5EF4-FFF2-40B4-BE49-F238E27FC236}">
                <a16:creationId xmlns:a16="http://schemas.microsoft.com/office/drawing/2014/main" id="{F0C1639B-CB92-22AD-9182-D8DEF3B40FD8}"/>
              </a:ext>
            </a:extLst>
          </p:cNvPr>
          <p:cNvSpPr/>
          <p:nvPr userDrawn="1"/>
        </p:nvSpPr>
        <p:spPr>
          <a:xfrm rot="5400000">
            <a:off x="2660429" y="2374301"/>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8" name="Hexagon 7">
            <a:extLst>
              <a:ext uri="{FF2B5EF4-FFF2-40B4-BE49-F238E27FC236}">
                <a16:creationId xmlns:a16="http://schemas.microsoft.com/office/drawing/2014/main" id="{3BA1204A-EAF6-B301-6480-A88C27C046FA}"/>
              </a:ext>
            </a:extLst>
          </p:cNvPr>
          <p:cNvSpPr/>
          <p:nvPr userDrawn="1"/>
        </p:nvSpPr>
        <p:spPr>
          <a:xfrm rot="5400000">
            <a:off x="4954048" y="2374301"/>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2" name="Text Placeholder 2">
            <a:extLst>
              <a:ext uri="{FF2B5EF4-FFF2-40B4-BE49-F238E27FC236}">
                <a16:creationId xmlns:a16="http://schemas.microsoft.com/office/drawing/2014/main" id="{FA57DBEC-F3B6-6171-DEC7-DB4009C16362}"/>
              </a:ext>
            </a:extLst>
          </p:cNvPr>
          <p:cNvSpPr>
            <a:spLocks noGrp="1"/>
          </p:cNvSpPr>
          <p:nvPr>
            <p:ph type="body" idx="1" hasCustomPrompt="1"/>
          </p:nvPr>
        </p:nvSpPr>
        <p:spPr>
          <a:xfrm>
            <a:off x="649288" y="833120"/>
            <a:ext cx="5567042" cy="908425"/>
          </a:xfrm>
        </p:spPr>
        <p:txBody>
          <a:bodyPr anchor="t">
            <a:normAutofit/>
          </a:bodyPr>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comparison heading</a:t>
            </a:r>
          </a:p>
        </p:txBody>
      </p:sp>
      <p:sp>
        <p:nvSpPr>
          <p:cNvPr id="5" name="Hexagon 4">
            <a:extLst>
              <a:ext uri="{FF2B5EF4-FFF2-40B4-BE49-F238E27FC236}">
                <a16:creationId xmlns:a16="http://schemas.microsoft.com/office/drawing/2014/main" id="{176A9F3F-8A30-01E4-0B0F-4EA0F3C0E4F0}"/>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3" name="Freeform: Shape 12">
            <a:extLst>
              <a:ext uri="{FF2B5EF4-FFF2-40B4-BE49-F238E27FC236}">
                <a16:creationId xmlns:a16="http://schemas.microsoft.com/office/drawing/2014/main" id="{E0157A8E-194A-5D47-FE3E-415C10EBB540}"/>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4" name="Freeform: Shape 13">
            <a:extLst>
              <a:ext uri="{FF2B5EF4-FFF2-40B4-BE49-F238E27FC236}">
                <a16:creationId xmlns:a16="http://schemas.microsoft.com/office/drawing/2014/main" id="{DD70622D-F7A6-B2DC-0275-925C1BC58C57}"/>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5" name="Freeform: Shape 14">
            <a:extLst>
              <a:ext uri="{FF2B5EF4-FFF2-40B4-BE49-F238E27FC236}">
                <a16:creationId xmlns:a16="http://schemas.microsoft.com/office/drawing/2014/main" id="{DC21738A-C8D2-9FB6-3840-578CB60D44A7}"/>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7" name="Hexagon 16">
            <a:extLst>
              <a:ext uri="{FF2B5EF4-FFF2-40B4-BE49-F238E27FC236}">
                <a16:creationId xmlns:a16="http://schemas.microsoft.com/office/drawing/2014/main" id="{47546C8E-27D4-A5B8-DA58-7B87881A6F70}"/>
              </a:ext>
            </a:extLst>
          </p:cNvPr>
          <p:cNvSpPr/>
          <p:nvPr userDrawn="1"/>
        </p:nvSpPr>
        <p:spPr>
          <a:xfrm rot="5400000">
            <a:off x="7223213" y="2348443"/>
            <a:ext cx="1529520" cy="995042"/>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0" name="Content Placeholder 3">
            <a:extLst>
              <a:ext uri="{FF2B5EF4-FFF2-40B4-BE49-F238E27FC236}">
                <a16:creationId xmlns:a16="http://schemas.microsoft.com/office/drawing/2014/main" id="{464A48FC-94C5-B67F-489C-7CB12F780DC3}"/>
              </a:ext>
            </a:extLst>
          </p:cNvPr>
          <p:cNvSpPr>
            <a:spLocks noGrp="1"/>
          </p:cNvSpPr>
          <p:nvPr>
            <p:ph sz="half" idx="13" hasCustomPrompt="1"/>
          </p:nvPr>
        </p:nvSpPr>
        <p:spPr>
          <a:xfrm>
            <a:off x="7053560" y="3808226"/>
            <a:ext cx="1868828" cy="2216654"/>
          </a:xfrm>
        </p:spPr>
        <p:txBody>
          <a:bodyPr anchor="t">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19" name="Content Placeholder 3">
            <a:extLst>
              <a:ext uri="{FF2B5EF4-FFF2-40B4-BE49-F238E27FC236}">
                <a16:creationId xmlns:a16="http://schemas.microsoft.com/office/drawing/2014/main" id="{3E616300-B8AF-5D7A-872F-9EDA501616E5}"/>
              </a:ext>
            </a:extLst>
          </p:cNvPr>
          <p:cNvSpPr>
            <a:spLocks noGrp="1"/>
          </p:cNvSpPr>
          <p:nvPr>
            <p:ph sz="half" idx="14" hasCustomPrompt="1"/>
          </p:nvPr>
        </p:nvSpPr>
        <p:spPr>
          <a:xfrm>
            <a:off x="4784394" y="3808225"/>
            <a:ext cx="1868828" cy="2216654"/>
          </a:xfrm>
        </p:spPr>
        <p:txBody>
          <a:bodyPr anchor="t">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20" name="Content Placeholder 3">
            <a:extLst>
              <a:ext uri="{FF2B5EF4-FFF2-40B4-BE49-F238E27FC236}">
                <a16:creationId xmlns:a16="http://schemas.microsoft.com/office/drawing/2014/main" id="{652E00AE-6C8B-454D-F63B-062A266D500C}"/>
              </a:ext>
            </a:extLst>
          </p:cNvPr>
          <p:cNvSpPr>
            <a:spLocks noGrp="1"/>
          </p:cNvSpPr>
          <p:nvPr>
            <p:ph sz="half" idx="15" hasCustomPrompt="1"/>
          </p:nvPr>
        </p:nvSpPr>
        <p:spPr>
          <a:xfrm>
            <a:off x="2490775" y="3808225"/>
            <a:ext cx="1868828" cy="2216654"/>
          </a:xfrm>
        </p:spPr>
        <p:txBody>
          <a:bodyPr anchor="t">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21" name="Content Placeholder 3">
            <a:extLst>
              <a:ext uri="{FF2B5EF4-FFF2-40B4-BE49-F238E27FC236}">
                <a16:creationId xmlns:a16="http://schemas.microsoft.com/office/drawing/2014/main" id="{D3303217-20FC-523D-FB71-DA976449AD77}"/>
              </a:ext>
            </a:extLst>
          </p:cNvPr>
          <p:cNvSpPr>
            <a:spLocks noGrp="1"/>
          </p:cNvSpPr>
          <p:nvPr>
            <p:ph sz="half" idx="16" hasCustomPrompt="1"/>
          </p:nvPr>
        </p:nvSpPr>
        <p:spPr>
          <a:xfrm>
            <a:off x="212395" y="3808225"/>
            <a:ext cx="1868828" cy="2216654"/>
          </a:xfrm>
        </p:spPr>
        <p:txBody>
          <a:bodyPr anchor="t">
            <a:normAutofit/>
          </a:bodyPr>
          <a:lstStyle>
            <a:lvl1pPr marL="0" indent="0">
              <a:buNone/>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pic>
        <p:nvPicPr>
          <p:cNvPr id="9" name="Picture 8" descr="A blue circle with blue arrows&#10;&#10;Description automatically generated">
            <a:extLst>
              <a:ext uri="{FF2B5EF4-FFF2-40B4-BE49-F238E27FC236}">
                <a16:creationId xmlns:a16="http://schemas.microsoft.com/office/drawing/2014/main" id="{724B437E-D23B-1A70-6F54-77DDD079C2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3970117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433" y="274638"/>
            <a:ext cx="8229600" cy="1143000"/>
          </a:xfrm>
          <a:prstGeom prst="rect">
            <a:avLst/>
          </a:prstGeom>
        </p:spPr>
        <p:txBody>
          <a:bodyPr/>
          <a:lstStyle>
            <a:lvl1pPr algn="r">
              <a:defRPr sz="2800" b="1">
                <a:solidFill>
                  <a:srgbClr val="050032"/>
                </a:solidFill>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1"/>
            <a:ext cx="8229600" cy="4323103"/>
          </a:xfrm>
          <a:prstGeom prst="rect">
            <a:avLst/>
          </a:prstGeom>
        </p:spPr>
        <p:txBody>
          <a:bodyPr/>
          <a:lstStyle>
            <a:lvl1pPr>
              <a:lnSpc>
                <a:spcPct val="90000"/>
              </a:lnSpc>
              <a:buClr>
                <a:srgbClr val="CCA11B"/>
              </a:buClr>
              <a:defRPr sz="2400">
                <a:solidFill>
                  <a:srgbClr val="050032"/>
                </a:solidFill>
              </a:defRPr>
            </a:lvl1pPr>
            <a:lvl2pPr>
              <a:buClr>
                <a:srgbClr val="CCA11B"/>
              </a:buClr>
              <a:defRPr sz="2000">
                <a:solidFill>
                  <a:srgbClr val="050032"/>
                </a:solidFill>
              </a:defRPr>
            </a:lvl2pPr>
            <a:lvl3pPr>
              <a:buClr>
                <a:srgbClr val="CCA11B"/>
              </a:buClr>
              <a:defRPr sz="1800">
                <a:solidFill>
                  <a:srgbClr val="050032"/>
                </a:solidFill>
              </a:defRPr>
            </a:lvl3pPr>
            <a:lvl4pPr>
              <a:buClr>
                <a:srgbClr val="CCA11B"/>
              </a:buClr>
              <a:defRPr sz="1800">
                <a:solidFill>
                  <a:srgbClr val="050032"/>
                </a:solidFill>
              </a:defRPr>
            </a:lvl4pPr>
            <a:lvl5pPr>
              <a:buClr>
                <a:srgbClr val="CCA11B"/>
              </a:buClr>
              <a:defRPr sz="1600">
                <a:solidFill>
                  <a:srgbClr val="05003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02686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05A9C5-1189-C18E-F5DB-5A3092E3214E}"/>
              </a:ext>
            </a:extLst>
          </p:cNvPr>
          <p:cNvSpPr/>
          <p:nvPr userDrawn="1"/>
        </p:nvSpPr>
        <p:spPr>
          <a:xfrm>
            <a:off x="0" y="0"/>
            <a:ext cx="4572000" cy="3429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6">
            <a:extLst>
              <a:ext uri="{FF2B5EF4-FFF2-40B4-BE49-F238E27FC236}">
                <a16:creationId xmlns:a16="http://schemas.microsoft.com/office/drawing/2014/main" id="{F1C795E9-478F-75F1-DD2F-DA221DA8D14E}"/>
              </a:ext>
            </a:extLst>
          </p:cNvPr>
          <p:cNvSpPr/>
          <p:nvPr userDrawn="1"/>
        </p:nvSpPr>
        <p:spPr>
          <a:xfrm>
            <a:off x="4572000" y="0"/>
            <a:ext cx="4572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7">
            <a:extLst>
              <a:ext uri="{FF2B5EF4-FFF2-40B4-BE49-F238E27FC236}">
                <a16:creationId xmlns:a16="http://schemas.microsoft.com/office/drawing/2014/main" id="{F205FA9E-2732-68BC-2DFF-35C608E00049}"/>
              </a:ext>
            </a:extLst>
          </p:cNvPr>
          <p:cNvSpPr/>
          <p:nvPr userDrawn="1"/>
        </p:nvSpPr>
        <p:spPr>
          <a:xfrm>
            <a:off x="0" y="3429000"/>
            <a:ext cx="4572000" cy="3429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FF2B5EF4-FFF2-40B4-BE49-F238E27FC236}">
                <a16:creationId xmlns:a16="http://schemas.microsoft.com/office/drawing/2014/main" id="{2975F39E-EFA6-5C0A-9B71-FFD13618F895}"/>
              </a:ext>
            </a:extLst>
          </p:cNvPr>
          <p:cNvSpPr/>
          <p:nvPr userDrawn="1"/>
        </p:nvSpPr>
        <p:spPr>
          <a:xfrm>
            <a:off x="4572000" y="3429000"/>
            <a:ext cx="4572000"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Freeform: Shape 12">
            <a:extLst>
              <a:ext uri="{FF2B5EF4-FFF2-40B4-BE49-F238E27FC236}">
                <a16:creationId xmlns:a16="http://schemas.microsoft.com/office/drawing/2014/main" id="{6F8F980D-4ACB-E70F-FC44-B3F1C1CC17F9}"/>
              </a:ext>
            </a:extLst>
          </p:cNvPr>
          <p:cNvSpPr/>
          <p:nvPr userDrawn="1"/>
        </p:nvSpPr>
        <p:spPr>
          <a:xfrm>
            <a:off x="0" y="208782"/>
            <a:ext cx="542795" cy="900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4" name="Freeform: Shape 13">
            <a:extLst>
              <a:ext uri="{FF2B5EF4-FFF2-40B4-BE49-F238E27FC236}">
                <a16:creationId xmlns:a16="http://schemas.microsoft.com/office/drawing/2014/main" id="{580CF079-C4B3-7F40-11D6-AF12C615C999}"/>
              </a:ext>
            </a:extLst>
          </p:cNvPr>
          <p:cNvSpPr/>
          <p:nvPr userDrawn="1"/>
        </p:nvSpPr>
        <p:spPr>
          <a:xfrm>
            <a:off x="1" y="3637782"/>
            <a:ext cx="542795" cy="900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5" name="Freeform: Shape 14">
            <a:extLst>
              <a:ext uri="{FF2B5EF4-FFF2-40B4-BE49-F238E27FC236}">
                <a16:creationId xmlns:a16="http://schemas.microsoft.com/office/drawing/2014/main" id="{B9612D0D-16C5-919F-3F05-0CA55D295B69}"/>
              </a:ext>
            </a:extLst>
          </p:cNvPr>
          <p:cNvSpPr/>
          <p:nvPr userDrawn="1"/>
        </p:nvSpPr>
        <p:spPr>
          <a:xfrm>
            <a:off x="4572001" y="3637782"/>
            <a:ext cx="542795" cy="900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6" name="Freeform: Shape 15">
            <a:extLst>
              <a:ext uri="{FF2B5EF4-FFF2-40B4-BE49-F238E27FC236}">
                <a16:creationId xmlns:a16="http://schemas.microsoft.com/office/drawing/2014/main" id="{F1A95172-50A5-3101-F5E1-BDD3E528A8A1}"/>
              </a:ext>
            </a:extLst>
          </p:cNvPr>
          <p:cNvSpPr/>
          <p:nvPr userDrawn="1"/>
        </p:nvSpPr>
        <p:spPr>
          <a:xfrm>
            <a:off x="4572000" y="208782"/>
            <a:ext cx="542795" cy="900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7" name="Text Placeholder 2">
            <a:extLst>
              <a:ext uri="{FF2B5EF4-FFF2-40B4-BE49-F238E27FC236}">
                <a16:creationId xmlns:a16="http://schemas.microsoft.com/office/drawing/2014/main" id="{70980908-DC19-5B5A-61AA-AFF7FC97CA31}"/>
              </a:ext>
            </a:extLst>
          </p:cNvPr>
          <p:cNvSpPr>
            <a:spLocks noGrp="1"/>
          </p:cNvSpPr>
          <p:nvPr>
            <p:ph type="body" idx="1" hasCustomPrompt="1"/>
          </p:nvPr>
        </p:nvSpPr>
        <p:spPr>
          <a:xfrm>
            <a:off x="682878" y="289592"/>
            <a:ext cx="3648948" cy="738381"/>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18" name="Content Placeholder 3">
            <a:extLst>
              <a:ext uri="{FF2B5EF4-FFF2-40B4-BE49-F238E27FC236}">
                <a16:creationId xmlns:a16="http://schemas.microsoft.com/office/drawing/2014/main" id="{079D1AE6-8039-99A2-475E-A588D67A5343}"/>
              </a:ext>
            </a:extLst>
          </p:cNvPr>
          <p:cNvSpPr>
            <a:spLocks noGrp="1"/>
          </p:cNvSpPr>
          <p:nvPr>
            <p:ph sz="half" idx="2" hasCustomPrompt="1"/>
          </p:nvPr>
        </p:nvSpPr>
        <p:spPr>
          <a:xfrm>
            <a:off x="682879" y="1423912"/>
            <a:ext cx="3648948" cy="1689679"/>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21" name="Text Placeholder 2">
            <a:extLst>
              <a:ext uri="{FF2B5EF4-FFF2-40B4-BE49-F238E27FC236}">
                <a16:creationId xmlns:a16="http://schemas.microsoft.com/office/drawing/2014/main" id="{28D1DCD3-D21A-AB2F-455D-8CC515CF95E8}"/>
              </a:ext>
            </a:extLst>
          </p:cNvPr>
          <p:cNvSpPr>
            <a:spLocks noGrp="1"/>
          </p:cNvSpPr>
          <p:nvPr>
            <p:ph type="body" idx="10" hasCustomPrompt="1"/>
          </p:nvPr>
        </p:nvSpPr>
        <p:spPr>
          <a:xfrm>
            <a:off x="682877" y="3718591"/>
            <a:ext cx="3648948" cy="738381"/>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22" name="Content Placeholder 3">
            <a:extLst>
              <a:ext uri="{FF2B5EF4-FFF2-40B4-BE49-F238E27FC236}">
                <a16:creationId xmlns:a16="http://schemas.microsoft.com/office/drawing/2014/main" id="{2A284E91-8814-723C-4021-378F19617955}"/>
              </a:ext>
            </a:extLst>
          </p:cNvPr>
          <p:cNvSpPr>
            <a:spLocks noGrp="1"/>
          </p:cNvSpPr>
          <p:nvPr>
            <p:ph sz="half" idx="11" hasCustomPrompt="1"/>
          </p:nvPr>
        </p:nvSpPr>
        <p:spPr>
          <a:xfrm>
            <a:off x="682878" y="4852912"/>
            <a:ext cx="3648948" cy="1689679"/>
          </a:xfrm>
        </p:spPr>
        <p:txBody>
          <a:bodyPr/>
          <a:lstStyle>
            <a:lvl1pPr>
              <a:defRPr sz="15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24" name="Text Placeholder 2">
            <a:extLst>
              <a:ext uri="{FF2B5EF4-FFF2-40B4-BE49-F238E27FC236}">
                <a16:creationId xmlns:a16="http://schemas.microsoft.com/office/drawing/2014/main" id="{D3B87A31-8373-7F13-D712-F9009D5F910C}"/>
              </a:ext>
            </a:extLst>
          </p:cNvPr>
          <p:cNvSpPr>
            <a:spLocks noGrp="1"/>
          </p:cNvSpPr>
          <p:nvPr>
            <p:ph type="body" idx="12" hasCustomPrompt="1"/>
          </p:nvPr>
        </p:nvSpPr>
        <p:spPr>
          <a:xfrm>
            <a:off x="5254878" y="289592"/>
            <a:ext cx="3648948" cy="738381"/>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25" name="Content Placeholder 3">
            <a:extLst>
              <a:ext uri="{FF2B5EF4-FFF2-40B4-BE49-F238E27FC236}">
                <a16:creationId xmlns:a16="http://schemas.microsoft.com/office/drawing/2014/main" id="{2B149C17-CCA1-089F-FE58-28D6AE9B6ADF}"/>
              </a:ext>
            </a:extLst>
          </p:cNvPr>
          <p:cNvSpPr>
            <a:spLocks noGrp="1"/>
          </p:cNvSpPr>
          <p:nvPr>
            <p:ph sz="half" idx="13" hasCustomPrompt="1"/>
          </p:nvPr>
        </p:nvSpPr>
        <p:spPr>
          <a:xfrm>
            <a:off x="5254879" y="1423912"/>
            <a:ext cx="3648948" cy="1689679"/>
          </a:xfrm>
        </p:spPr>
        <p:txBody>
          <a:bodyPr/>
          <a:lstStyle>
            <a:lvl1pPr marL="171450" indent="-171450">
              <a:buFontTx/>
              <a:buBlip>
                <a:blip r:embed="rId2"/>
              </a:buBlip>
              <a:defRPr sz="15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27" name="Text Placeholder 2">
            <a:extLst>
              <a:ext uri="{FF2B5EF4-FFF2-40B4-BE49-F238E27FC236}">
                <a16:creationId xmlns:a16="http://schemas.microsoft.com/office/drawing/2014/main" id="{76B1C39B-5F67-AA31-6F09-461A1E55C384}"/>
              </a:ext>
            </a:extLst>
          </p:cNvPr>
          <p:cNvSpPr>
            <a:spLocks noGrp="1"/>
          </p:cNvSpPr>
          <p:nvPr>
            <p:ph type="body" idx="14" hasCustomPrompt="1"/>
          </p:nvPr>
        </p:nvSpPr>
        <p:spPr>
          <a:xfrm>
            <a:off x="5254876" y="3718591"/>
            <a:ext cx="3648948" cy="738381"/>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28" name="Content Placeholder 3">
            <a:extLst>
              <a:ext uri="{FF2B5EF4-FFF2-40B4-BE49-F238E27FC236}">
                <a16:creationId xmlns:a16="http://schemas.microsoft.com/office/drawing/2014/main" id="{FC48D83A-8665-2A70-352F-57411D0849B9}"/>
              </a:ext>
            </a:extLst>
          </p:cNvPr>
          <p:cNvSpPr>
            <a:spLocks noGrp="1"/>
          </p:cNvSpPr>
          <p:nvPr>
            <p:ph sz="half" idx="15" hasCustomPrompt="1"/>
          </p:nvPr>
        </p:nvSpPr>
        <p:spPr>
          <a:xfrm>
            <a:off x="5254877" y="4852912"/>
            <a:ext cx="3648948" cy="1689679"/>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Tree>
    <p:extLst>
      <p:ext uri="{BB962C8B-B14F-4D97-AF65-F5344CB8AC3E}">
        <p14:creationId xmlns:p14="http://schemas.microsoft.com/office/powerpoint/2010/main" val="76345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ne Content Arrow">
    <p:bg>
      <p:bgPr>
        <a:solidFill>
          <a:schemeClr val="accent1"/>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7A63AC36-D1D1-F2B7-370D-2F2BCCE97D61}"/>
              </a:ext>
            </a:extLst>
          </p:cNvPr>
          <p:cNvSpPr txBox="1">
            <a:spLocks/>
          </p:cNvSpPr>
          <p:nvPr userDrawn="1"/>
        </p:nvSpPr>
        <p:spPr>
          <a:xfrm>
            <a:off x="8113663" y="6222270"/>
            <a:ext cx="3480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98640-DF6C-4158-9F3E-9B9DD38488C4}" type="slidenum">
              <a:rPr lang="en-GB" sz="900" smtClean="0"/>
              <a:pPr/>
              <a:t>‹#›</a:t>
            </a:fld>
            <a:endParaRPr lang="en-GB" sz="900" dirty="0"/>
          </a:p>
        </p:txBody>
      </p:sp>
      <p:sp>
        <p:nvSpPr>
          <p:cNvPr id="16" name="Freeform: Shape 15">
            <a:extLst>
              <a:ext uri="{FF2B5EF4-FFF2-40B4-BE49-F238E27FC236}">
                <a16:creationId xmlns:a16="http://schemas.microsoft.com/office/drawing/2014/main" id="{CD48BAEB-137B-9C96-B41E-7CA82857CB8C}"/>
              </a:ext>
            </a:extLst>
          </p:cNvPr>
          <p:cNvSpPr/>
          <p:nvPr userDrawn="1"/>
        </p:nvSpPr>
        <p:spPr>
          <a:xfrm>
            <a:off x="2587172" y="0"/>
            <a:ext cx="6556829" cy="6858000"/>
          </a:xfrm>
          <a:custGeom>
            <a:avLst/>
            <a:gdLst>
              <a:gd name="connsiteX0" fmla="*/ 0 w 8742438"/>
              <a:gd name="connsiteY0" fmla="*/ 0 h 6858000"/>
              <a:gd name="connsiteX1" fmla="*/ 8742438 w 8742438"/>
              <a:gd name="connsiteY1" fmla="*/ 0 h 6858000"/>
              <a:gd name="connsiteX2" fmla="*/ 8742438 w 8742438"/>
              <a:gd name="connsiteY2" fmla="*/ 6858000 h 6858000"/>
              <a:gd name="connsiteX3" fmla="*/ 0 w 8742438"/>
              <a:gd name="connsiteY3" fmla="*/ 6858000 h 6858000"/>
              <a:gd name="connsiteX4" fmla="*/ 3429000 w 874243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438" h="6858000">
                <a:moveTo>
                  <a:pt x="0" y="0"/>
                </a:moveTo>
                <a:lnTo>
                  <a:pt x="8742438" y="0"/>
                </a:lnTo>
                <a:lnTo>
                  <a:pt x="8742438" y="6858000"/>
                </a:lnTo>
                <a:lnTo>
                  <a:pt x="0" y="6858000"/>
                </a:lnTo>
                <a:lnTo>
                  <a:pt x="3429000" y="3429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0" name="Freeform: Shape 9">
            <a:extLst>
              <a:ext uri="{FF2B5EF4-FFF2-40B4-BE49-F238E27FC236}">
                <a16:creationId xmlns:a16="http://schemas.microsoft.com/office/drawing/2014/main" id="{C9F9462C-AD69-ABBB-82D7-7DF6D1896183}"/>
              </a:ext>
            </a:extLst>
          </p:cNvPr>
          <p:cNvSpPr/>
          <p:nvPr userDrawn="1"/>
        </p:nvSpPr>
        <p:spPr>
          <a:xfrm>
            <a:off x="1" y="-2563"/>
            <a:ext cx="2573672" cy="6863126"/>
          </a:xfrm>
          <a:custGeom>
            <a:avLst/>
            <a:gdLst>
              <a:gd name="connsiteX0" fmla="*/ 0 w 3431563"/>
              <a:gd name="connsiteY0" fmla="*/ 0 h 6863126"/>
              <a:gd name="connsiteX1" fmla="*/ 3431563 w 3431563"/>
              <a:gd name="connsiteY1" fmla="*/ 3431564 h 6863126"/>
              <a:gd name="connsiteX2" fmla="*/ 0 w 3431563"/>
              <a:gd name="connsiteY2" fmla="*/ 6863126 h 6863126"/>
            </a:gdLst>
            <a:ahLst/>
            <a:cxnLst>
              <a:cxn ang="0">
                <a:pos x="connsiteX0" y="connsiteY0"/>
              </a:cxn>
              <a:cxn ang="0">
                <a:pos x="connsiteX1" y="connsiteY1"/>
              </a:cxn>
              <a:cxn ang="0">
                <a:pos x="connsiteX2" y="connsiteY2"/>
              </a:cxn>
            </a:cxnLst>
            <a:rect l="l" t="t" r="r" b="b"/>
            <a:pathLst>
              <a:path w="3431563" h="6863126">
                <a:moveTo>
                  <a:pt x="0" y="0"/>
                </a:moveTo>
                <a:lnTo>
                  <a:pt x="3431563" y="3431564"/>
                </a:lnTo>
                <a:lnTo>
                  <a:pt x="0" y="6863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 name="Hexagon 1">
            <a:extLst>
              <a:ext uri="{FF2B5EF4-FFF2-40B4-BE49-F238E27FC236}">
                <a16:creationId xmlns:a16="http://schemas.microsoft.com/office/drawing/2014/main" id="{49F0C855-D5B3-8426-8FEC-5AAF8FF05916}"/>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 name="Freeform: Shape 2">
            <a:extLst>
              <a:ext uri="{FF2B5EF4-FFF2-40B4-BE49-F238E27FC236}">
                <a16:creationId xmlns:a16="http://schemas.microsoft.com/office/drawing/2014/main" id="{3AEFC947-DC53-C40E-A227-A04B66C659E0}"/>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 name="Freeform: Shape 3">
            <a:extLst>
              <a:ext uri="{FF2B5EF4-FFF2-40B4-BE49-F238E27FC236}">
                <a16:creationId xmlns:a16="http://schemas.microsoft.com/office/drawing/2014/main" id="{6DFE457D-6050-3DE1-0679-49D888D04A88}"/>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Freeform: Shape 5">
            <a:extLst>
              <a:ext uri="{FF2B5EF4-FFF2-40B4-BE49-F238E27FC236}">
                <a16:creationId xmlns:a16="http://schemas.microsoft.com/office/drawing/2014/main" id="{0BBA4478-8A44-AA33-7806-2BE0442298F1}"/>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 name="Text Placeholder 2">
            <a:extLst>
              <a:ext uri="{FF2B5EF4-FFF2-40B4-BE49-F238E27FC236}">
                <a16:creationId xmlns:a16="http://schemas.microsoft.com/office/drawing/2014/main" id="{B9DE9702-AD26-E12E-6295-88CD3DD0B062}"/>
              </a:ext>
            </a:extLst>
          </p:cNvPr>
          <p:cNvSpPr>
            <a:spLocks noGrp="1"/>
          </p:cNvSpPr>
          <p:nvPr>
            <p:ph type="body" idx="13" hasCustomPrompt="1"/>
          </p:nvPr>
        </p:nvSpPr>
        <p:spPr>
          <a:xfrm>
            <a:off x="2877990" y="2451100"/>
            <a:ext cx="1847850" cy="1955800"/>
          </a:xfrm>
        </p:spPr>
        <p:txBody>
          <a:bodyPr anchor="ctr"/>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12" name="Content Placeholder 3">
            <a:extLst>
              <a:ext uri="{FF2B5EF4-FFF2-40B4-BE49-F238E27FC236}">
                <a16:creationId xmlns:a16="http://schemas.microsoft.com/office/drawing/2014/main" id="{F2311C27-12F3-9547-2A91-5B9724ABA42D}"/>
              </a:ext>
            </a:extLst>
          </p:cNvPr>
          <p:cNvSpPr>
            <a:spLocks noGrp="1"/>
          </p:cNvSpPr>
          <p:nvPr>
            <p:ph sz="half" idx="11" hasCustomPrompt="1"/>
          </p:nvPr>
        </p:nvSpPr>
        <p:spPr>
          <a:xfrm>
            <a:off x="5486400" y="2096713"/>
            <a:ext cx="2897041" cy="2664575"/>
          </a:xfrm>
        </p:spPr>
        <p:txBody>
          <a:bodyPr anchor="ctr"/>
          <a:lstStyle>
            <a:lvl1pPr>
              <a:defRPr sz="15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pic>
        <p:nvPicPr>
          <p:cNvPr id="9" name="Picture 8" descr="A blue circle with blue arrows&#10;&#10;Description automatically generated">
            <a:extLst>
              <a:ext uri="{FF2B5EF4-FFF2-40B4-BE49-F238E27FC236}">
                <a16:creationId xmlns:a16="http://schemas.microsoft.com/office/drawing/2014/main" id="{8376FEFB-EFE6-90CD-AB36-599CDB06A4C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4076142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Content Hexagon">
    <p:bg>
      <p:bgPr>
        <a:gradFill flip="none" rotWithShape="1">
          <a:gsLst>
            <a:gs pos="0">
              <a:schemeClr val="accent4"/>
            </a:gs>
            <a:gs pos="100000">
              <a:schemeClr val="accent2"/>
            </a:gs>
          </a:gsLst>
          <a:lin ang="16200000" scaled="1"/>
          <a:tileRect/>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15" name="Freeform: Shape 14">
            <a:extLst>
              <a:ext uri="{FF2B5EF4-FFF2-40B4-BE49-F238E27FC236}">
                <a16:creationId xmlns:a16="http://schemas.microsoft.com/office/drawing/2014/main" id="{25547E43-0499-D4C4-FD72-7A46EAAA5067}"/>
              </a:ext>
            </a:extLst>
          </p:cNvPr>
          <p:cNvSpPr/>
          <p:nvPr userDrawn="1"/>
        </p:nvSpPr>
        <p:spPr>
          <a:xfrm rot="5400000">
            <a:off x="1707977" y="-1167613"/>
            <a:ext cx="1167615" cy="3502844"/>
          </a:xfrm>
          <a:custGeom>
            <a:avLst/>
            <a:gdLst>
              <a:gd name="connsiteX0" fmla="*/ 0 w 1167615"/>
              <a:gd name="connsiteY0" fmla="*/ 4670459 h 4670459"/>
              <a:gd name="connsiteX1" fmla="*/ 0 w 1167615"/>
              <a:gd name="connsiteY1" fmla="*/ 0 h 4670459"/>
              <a:gd name="connsiteX2" fmla="*/ 1167615 w 1167615"/>
              <a:gd name="connsiteY2" fmla="*/ 2335230 h 4670459"/>
            </a:gdLst>
            <a:ahLst/>
            <a:cxnLst>
              <a:cxn ang="0">
                <a:pos x="connsiteX0" y="connsiteY0"/>
              </a:cxn>
              <a:cxn ang="0">
                <a:pos x="connsiteX1" y="connsiteY1"/>
              </a:cxn>
              <a:cxn ang="0">
                <a:pos x="connsiteX2" y="connsiteY2"/>
              </a:cxn>
            </a:cxnLst>
            <a:rect l="l" t="t" r="r" b="b"/>
            <a:pathLst>
              <a:path w="1167615" h="4670459">
                <a:moveTo>
                  <a:pt x="0" y="4670459"/>
                </a:moveTo>
                <a:lnTo>
                  <a:pt x="0" y="0"/>
                </a:lnTo>
                <a:lnTo>
                  <a:pt x="1167615" y="2335230"/>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 name="Freeform: Shape 12">
            <a:extLst>
              <a:ext uri="{FF2B5EF4-FFF2-40B4-BE49-F238E27FC236}">
                <a16:creationId xmlns:a16="http://schemas.microsoft.com/office/drawing/2014/main" id="{3559C610-EAAD-EE2F-4DE1-B86D5BC3E76B}"/>
              </a:ext>
            </a:extLst>
          </p:cNvPr>
          <p:cNvSpPr/>
          <p:nvPr userDrawn="1"/>
        </p:nvSpPr>
        <p:spPr>
          <a:xfrm rot="5400000">
            <a:off x="-2202037" y="2370160"/>
            <a:ext cx="6521756" cy="2117683"/>
          </a:xfrm>
          <a:custGeom>
            <a:avLst/>
            <a:gdLst>
              <a:gd name="connsiteX0" fmla="*/ 0 w 6521756"/>
              <a:gd name="connsiteY0" fmla="*/ 2823577 h 2823577"/>
              <a:gd name="connsiteX1" fmla="*/ 1411789 w 6521756"/>
              <a:gd name="connsiteY1" fmla="*/ 0 h 2823577"/>
              <a:gd name="connsiteX2" fmla="*/ 5109967 w 6521756"/>
              <a:gd name="connsiteY2" fmla="*/ 0 h 2823577"/>
              <a:gd name="connsiteX3" fmla="*/ 6521756 w 6521756"/>
              <a:gd name="connsiteY3" fmla="*/ 2823577 h 2823577"/>
            </a:gdLst>
            <a:ahLst/>
            <a:cxnLst>
              <a:cxn ang="0">
                <a:pos x="connsiteX0" y="connsiteY0"/>
              </a:cxn>
              <a:cxn ang="0">
                <a:pos x="connsiteX1" y="connsiteY1"/>
              </a:cxn>
              <a:cxn ang="0">
                <a:pos x="connsiteX2" y="connsiteY2"/>
              </a:cxn>
              <a:cxn ang="0">
                <a:pos x="connsiteX3" y="connsiteY3"/>
              </a:cxn>
            </a:cxnLst>
            <a:rect l="l" t="t" r="r" b="b"/>
            <a:pathLst>
              <a:path w="6521756" h="2823577">
                <a:moveTo>
                  <a:pt x="0" y="2823577"/>
                </a:moveTo>
                <a:lnTo>
                  <a:pt x="1411789" y="0"/>
                </a:lnTo>
                <a:lnTo>
                  <a:pt x="5109967" y="0"/>
                </a:lnTo>
                <a:lnTo>
                  <a:pt x="6521756" y="2823577"/>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Hexagon 5">
            <a:extLst>
              <a:ext uri="{FF2B5EF4-FFF2-40B4-BE49-F238E27FC236}">
                <a16:creationId xmlns:a16="http://schemas.microsoft.com/office/drawing/2014/main" id="{69977F50-BD22-3F57-FF4A-0FEA7E23D852}"/>
              </a:ext>
            </a:extLst>
          </p:cNvPr>
          <p:cNvSpPr/>
          <p:nvPr userDrawn="1"/>
        </p:nvSpPr>
        <p:spPr>
          <a:xfrm rot="5400000">
            <a:off x="1306757" y="1304769"/>
            <a:ext cx="6530488" cy="4248464"/>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4" name="Freeform: Shape 13">
            <a:extLst>
              <a:ext uri="{FF2B5EF4-FFF2-40B4-BE49-F238E27FC236}">
                <a16:creationId xmlns:a16="http://schemas.microsoft.com/office/drawing/2014/main" id="{F729837A-82D8-6101-DABA-5B258974E122}"/>
              </a:ext>
            </a:extLst>
          </p:cNvPr>
          <p:cNvSpPr/>
          <p:nvPr userDrawn="1"/>
        </p:nvSpPr>
        <p:spPr>
          <a:xfrm rot="16200000" flipH="1">
            <a:off x="4824280" y="2370160"/>
            <a:ext cx="6521756" cy="2117683"/>
          </a:xfrm>
          <a:custGeom>
            <a:avLst/>
            <a:gdLst>
              <a:gd name="connsiteX0" fmla="*/ 0 w 6521756"/>
              <a:gd name="connsiteY0" fmla="*/ 2823577 h 2823577"/>
              <a:gd name="connsiteX1" fmla="*/ 1411789 w 6521756"/>
              <a:gd name="connsiteY1" fmla="*/ 0 h 2823577"/>
              <a:gd name="connsiteX2" fmla="*/ 5109967 w 6521756"/>
              <a:gd name="connsiteY2" fmla="*/ 0 h 2823577"/>
              <a:gd name="connsiteX3" fmla="*/ 6521756 w 6521756"/>
              <a:gd name="connsiteY3" fmla="*/ 2823577 h 2823577"/>
            </a:gdLst>
            <a:ahLst/>
            <a:cxnLst>
              <a:cxn ang="0">
                <a:pos x="connsiteX0" y="connsiteY0"/>
              </a:cxn>
              <a:cxn ang="0">
                <a:pos x="connsiteX1" y="connsiteY1"/>
              </a:cxn>
              <a:cxn ang="0">
                <a:pos x="connsiteX2" y="connsiteY2"/>
              </a:cxn>
              <a:cxn ang="0">
                <a:pos x="connsiteX3" y="connsiteY3"/>
              </a:cxn>
            </a:cxnLst>
            <a:rect l="l" t="t" r="r" b="b"/>
            <a:pathLst>
              <a:path w="6521756" h="2823577">
                <a:moveTo>
                  <a:pt x="0" y="2823577"/>
                </a:moveTo>
                <a:lnTo>
                  <a:pt x="1411789" y="0"/>
                </a:lnTo>
                <a:lnTo>
                  <a:pt x="5109967" y="0"/>
                </a:lnTo>
                <a:lnTo>
                  <a:pt x="6521756" y="2823577"/>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6" name="Freeform: Shape 15">
            <a:extLst>
              <a:ext uri="{FF2B5EF4-FFF2-40B4-BE49-F238E27FC236}">
                <a16:creationId xmlns:a16="http://schemas.microsoft.com/office/drawing/2014/main" id="{C1B6AEEC-2B87-0AC8-9964-ED45E2122718}"/>
              </a:ext>
            </a:extLst>
          </p:cNvPr>
          <p:cNvSpPr/>
          <p:nvPr userDrawn="1"/>
        </p:nvSpPr>
        <p:spPr>
          <a:xfrm rot="5400000">
            <a:off x="6295183" y="-1167613"/>
            <a:ext cx="1167615" cy="3502844"/>
          </a:xfrm>
          <a:custGeom>
            <a:avLst/>
            <a:gdLst>
              <a:gd name="connsiteX0" fmla="*/ 0 w 1167615"/>
              <a:gd name="connsiteY0" fmla="*/ 4670459 h 4670459"/>
              <a:gd name="connsiteX1" fmla="*/ 0 w 1167615"/>
              <a:gd name="connsiteY1" fmla="*/ 0 h 4670459"/>
              <a:gd name="connsiteX2" fmla="*/ 1167615 w 1167615"/>
              <a:gd name="connsiteY2" fmla="*/ 2335230 h 4670459"/>
            </a:gdLst>
            <a:ahLst/>
            <a:cxnLst>
              <a:cxn ang="0">
                <a:pos x="connsiteX0" y="connsiteY0"/>
              </a:cxn>
              <a:cxn ang="0">
                <a:pos x="connsiteX1" y="connsiteY1"/>
              </a:cxn>
              <a:cxn ang="0">
                <a:pos x="connsiteX2" y="connsiteY2"/>
              </a:cxn>
            </a:cxnLst>
            <a:rect l="l" t="t" r="r" b="b"/>
            <a:pathLst>
              <a:path w="1167615" h="4670459">
                <a:moveTo>
                  <a:pt x="0" y="4670459"/>
                </a:moveTo>
                <a:lnTo>
                  <a:pt x="0" y="0"/>
                </a:lnTo>
                <a:lnTo>
                  <a:pt x="1167615" y="2335230"/>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7" name="Freeform: Shape 16">
            <a:extLst>
              <a:ext uri="{FF2B5EF4-FFF2-40B4-BE49-F238E27FC236}">
                <a16:creationId xmlns:a16="http://schemas.microsoft.com/office/drawing/2014/main" id="{5522E891-5614-BDA9-BE99-E40519178EC1}"/>
              </a:ext>
            </a:extLst>
          </p:cNvPr>
          <p:cNvSpPr/>
          <p:nvPr userDrawn="1"/>
        </p:nvSpPr>
        <p:spPr>
          <a:xfrm rot="16200000" flipV="1">
            <a:off x="1702663" y="4522771"/>
            <a:ext cx="1167615" cy="3502844"/>
          </a:xfrm>
          <a:custGeom>
            <a:avLst/>
            <a:gdLst>
              <a:gd name="connsiteX0" fmla="*/ 0 w 1167615"/>
              <a:gd name="connsiteY0" fmla="*/ 4670459 h 4670459"/>
              <a:gd name="connsiteX1" fmla="*/ 0 w 1167615"/>
              <a:gd name="connsiteY1" fmla="*/ 0 h 4670459"/>
              <a:gd name="connsiteX2" fmla="*/ 1167615 w 1167615"/>
              <a:gd name="connsiteY2" fmla="*/ 2335230 h 4670459"/>
            </a:gdLst>
            <a:ahLst/>
            <a:cxnLst>
              <a:cxn ang="0">
                <a:pos x="connsiteX0" y="connsiteY0"/>
              </a:cxn>
              <a:cxn ang="0">
                <a:pos x="connsiteX1" y="connsiteY1"/>
              </a:cxn>
              <a:cxn ang="0">
                <a:pos x="connsiteX2" y="connsiteY2"/>
              </a:cxn>
            </a:cxnLst>
            <a:rect l="l" t="t" r="r" b="b"/>
            <a:pathLst>
              <a:path w="1167615" h="4670459">
                <a:moveTo>
                  <a:pt x="0" y="4670459"/>
                </a:moveTo>
                <a:lnTo>
                  <a:pt x="0" y="0"/>
                </a:lnTo>
                <a:lnTo>
                  <a:pt x="1167615" y="233523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8" name="Freeform: Shape 17">
            <a:extLst>
              <a:ext uri="{FF2B5EF4-FFF2-40B4-BE49-F238E27FC236}">
                <a16:creationId xmlns:a16="http://schemas.microsoft.com/office/drawing/2014/main" id="{AAD8E8DD-AD50-E0B7-3B0A-F102C4CE8272}"/>
              </a:ext>
            </a:extLst>
          </p:cNvPr>
          <p:cNvSpPr/>
          <p:nvPr userDrawn="1"/>
        </p:nvSpPr>
        <p:spPr>
          <a:xfrm rot="16200000" flipV="1">
            <a:off x="6295182" y="4522771"/>
            <a:ext cx="1167615" cy="3502844"/>
          </a:xfrm>
          <a:custGeom>
            <a:avLst/>
            <a:gdLst>
              <a:gd name="connsiteX0" fmla="*/ 0 w 1167615"/>
              <a:gd name="connsiteY0" fmla="*/ 4670459 h 4670459"/>
              <a:gd name="connsiteX1" fmla="*/ 0 w 1167615"/>
              <a:gd name="connsiteY1" fmla="*/ 0 h 4670459"/>
              <a:gd name="connsiteX2" fmla="*/ 1167615 w 1167615"/>
              <a:gd name="connsiteY2" fmla="*/ 2335230 h 4670459"/>
            </a:gdLst>
            <a:ahLst/>
            <a:cxnLst>
              <a:cxn ang="0">
                <a:pos x="connsiteX0" y="connsiteY0"/>
              </a:cxn>
              <a:cxn ang="0">
                <a:pos x="connsiteX1" y="connsiteY1"/>
              </a:cxn>
              <a:cxn ang="0">
                <a:pos x="connsiteX2" y="connsiteY2"/>
              </a:cxn>
            </a:cxnLst>
            <a:rect l="l" t="t" r="r" b="b"/>
            <a:pathLst>
              <a:path w="1167615" h="4670459">
                <a:moveTo>
                  <a:pt x="0" y="4670459"/>
                </a:moveTo>
                <a:lnTo>
                  <a:pt x="0" y="0"/>
                </a:lnTo>
                <a:lnTo>
                  <a:pt x="1167615" y="233523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9" name="Text Placeholder 2">
            <a:extLst>
              <a:ext uri="{FF2B5EF4-FFF2-40B4-BE49-F238E27FC236}">
                <a16:creationId xmlns:a16="http://schemas.microsoft.com/office/drawing/2014/main" id="{49429DB5-56B6-1390-8299-54E6F099153F}"/>
              </a:ext>
            </a:extLst>
          </p:cNvPr>
          <p:cNvSpPr>
            <a:spLocks noGrp="1"/>
          </p:cNvSpPr>
          <p:nvPr>
            <p:ph type="body" idx="1" hasCustomPrompt="1"/>
          </p:nvPr>
        </p:nvSpPr>
        <p:spPr>
          <a:xfrm>
            <a:off x="2747525" y="1715096"/>
            <a:ext cx="3648948" cy="738381"/>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20" name="Content Placeholder 3">
            <a:extLst>
              <a:ext uri="{FF2B5EF4-FFF2-40B4-BE49-F238E27FC236}">
                <a16:creationId xmlns:a16="http://schemas.microsoft.com/office/drawing/2014/main" id="{B09CA321-3382-EE68-736F-DEB878BB12C7}"/>
              </a:ext>
            </a:extLst>
          </p:cNvPr>
          <p:cNvSpPr>
            <a:spLocks noGrp="1"/>
          </p:cNvSpPr>
          <p:nvPr>
            <p:ph sz="half" idx="2" hasCustomPrompt="1"/>
          </p:nvPr>
        </p:nvSpPr>
        <p:spPr>
          <a:xfrm>
            <a:off x="2747526" y="3000955"/>
            <a:ext cx="3648948" cy="2148094"/>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cxnSp>
        <p:nvCxnSpPr>
          <p:cNvPr id="21" name="Straight Connector 20">
            <a:extLst>
              <a:ext uri="{FF2B5EF4-FFF2-40B4-BE49-F238E27FC236}">
                <a16:creationId xmlns:a16="http://schemas.microsoft.com/office/drawing/2014/main" id="{05CF4547-551A-40FB-C969-407AD7F11A75}"/>
              </a:ext>
            </a:extLst>
          </p:cNvPr>
          <p:cNvCxnSpPr>
            <a:cxnSpLocks/>
          </p:cNvCxnSpPr>
          <p:nvPr userDrawn="1"/>
        </p:nvCxnSpPr>
        <p:spPr>
          <a:xfrm>
            <a:off x="4140000" y="2727664"/>
            <a:ext cx="86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06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Content Zoomed Hexagon">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FCE35B14-B9A4-D3DC-170C-CA8E3CA10F2C}"/>
              </a:ext>
            </a:extLst>
          </p:cNvPr>
          <p:cNvSpPr/>
          <p:nvPr userDrawn="1"/>
        </p:nvSpPr>
        <p:spPr>
          <a:xfrm rot="5400000">
            <a:off x="2130989" y="-155010"/>
            <a:ext cx="6858000" cy="7168022"/>
          </a:xfrm>
          <a:custGeom>
            <a:avLst/>
            <a:gdLst>
              <a:gd name="connsiteX0" fmla="*/ 0 w 6858000"/>
              <a:gd name="connsiteY0" fmla="*/ 5693298 h 9557363"/>
              <a:gd name="connsiteX1" fmla="*/ 0 w 6858000"/>
              <a:gd name="connsiteY1" fmla="*/ 2142356 h 9557363"/>
              <a:gd name="connsiteX2" fmla="*/ 1071179 w 6858000"/>
              <a:gd name="connsiteY2" fmla="*/ 0 h 9557363"/>
              <a:gd name="connsiteX3" fmla="*/ 6858000 w 6858000"/>
              <a:gd name="connsiteY3" fmla="*/ 0 h 9557363"/>
              <a:gd name="connsiteX4" fmla="*/ 6858000 w 6858000"/>
              <a:gd name="connsiteY4" fmla="*/ 9557363 h 9557363"/>
              <a:gd name="connsiteX5" fmla="*/ 1932034 w 6858000"/>
              <a:gd name="connsiteY5" fmla="*/ 9557363 h 955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9557363">
                <a:moveTo>
                  <a:pt x="0" y="5693298"/>
                </a:moveTo>
                <a:lnTo>
                  <a:pt x="0" y="2142356"/>
                </a:lnTo>
                <a:lnTo>
                  <a:pt x="1071179" y="0"/>
                </a:lnTo>
                <a:lnTo>
                  <a:pt x="6858000" y="0"/>
                </a:lnTo>
                <a:lnTo>
                  <a:pt x="6858000" y="9557363"/>
                </a:lnTo>
                <a:lnTo>
                  <a:pt x="1932034" y="9557363"/>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7" name="Freeform: Shape 36">
            <a:extLst>
              <a:ext uri="{FF2B5EF4-FFF2-40B4-BE49-F238E27FC236}">
                <a16:creationId xmlns:a16="http://schemas.microsoft.com/office/drawing/2014/main" id="{863BBF24-DF8A-45E7-0A1A-D4D852167584}"/>
              </a:ext>
            </a:extLst>
          </p:cNvPr>
          <p:cNvSpPr/>
          <p:nvPr userDrawn="1"/>
        </p:nvSpPr>
        <p:spPr>
          <a:xfrm rot="5400000">
            <a:off x="1109841" y="-1111092"/>
            <a:ext cx="1111093" cy="3333278"/>
          </a:xfrm>
          <a:custGeom>
            <a:avLst/>
            <a:gdLst>
              <a:gd name="connsiteX0" fmla="*/ 0 w 1111093"/>
              <a:gd name="connsiteY0" fmla="*/ 4444370 h 4444370"/>
              <a:gd name="connsiteX1" fmla="*/ 0 w 1111093"/>
              <a:gd name="connsiteY1" fmla="*/ 0 h 4444370"/>
              <a:gd name="connsiteX2" fmla="*/ 1111093 w 1111093"/>
              <a:gd name="connsiteY2" fmla="*/ 2222185 h 4444370"/>
            </a:gdLst>
            <a:ahLst/>
            <a:cxnLst>
              <a:cxn ang="0">
                <a:pos x="connsiteX0" y="connsiteY0"/>
              </a:cxn>
              <a:cxn ang="0">
                <a:pos x="connsiteX1" y="connsiteY1"/>
              </a:cxn>
              <a:cxn ang="0">
                <a:pos x="connsiteX2" y="connsiteY2"/>
              </a:cxn>
            </a:cxnLst>
            <a:rect l="l" t="t" r="r" b="b"/>
            <a:pathLst>
              <a:path w="1111093" h="4444370">
                <a:moveTo>
                  <a:pt x="0" y="4444370"/>
                </a:moveTo>
                <a:lnTo>
                  <a:pt x="0" y="0"/>
                </a:lnTo>
                <a:lnTo>
                  <a:pt x="1111093" y="2222185"/>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0" name="Freeform: Shape 39">
            <a:extLst>
              <a:ext uri="{FF2B5EF4-FFF2-40B4-BE49-F238E27FC236}">
                <a16:creationId xmlns:a16="http://schemas.microsoft.com/office/drawing/2014/main" id="{F06CC732-559E-6A7C-518A-DC8E52295BFE}"/>
              </a:ext>
            </a:extLst>
          </p:cNvPr>
          <p:cNvSpPr/>
          <p:nvPr userDrawn="1"/>
        </p:nvSpPr>
        <p:spPr>
          <a:xfrm rot="5400000">
            <a:off x="-2243196" y="3296080"/>
            <a:ext cx="5805116" cy="1318725"/>
          </a:xfrm>
          <a:custGeom>
            <a:avLst/>
            <a:gdLst>
              <a:gd name="connsiteX0" fmla="*/ 0 w 5805116"/>
              <a:gd name="connsiteY0" fmla="*/ 1758300 h 1758300"/>
              <a:gd name="connsiteX1" fmla="*/ 879150 w 5805116"/>
              <a:gd name="connsiteY1" fmla="*/ 0 h 1758300"/>
              <a:gd name="connsiteX2" fmla="*/ 5805116 w 5805116"/>
              <a:gd name="connsiteY2" fmla="*/ 0 h 1758300"/>
              <a:gd name="connsiteX3" fmla="*/ 5805116 w 5805116"/>
              <a:gd name="connsiteY3" fmla="*/ 1758300 h 1758300"/>
            </a:gdLst>
            <a:ahLst/>
            <a:cxnLst>
              <a:cxn ang="0">
                <a:pos x="connsiteX0" y="connsiteY0"/>
              </a:cxn>
              <a:cxn ang="0">
                <a:pos x="connsiteX1" y="connsiteY1"/>
              </a:cxn>
              <a:cxn ang="0">
                <a:pos x="connsiteX2" y="connsiteY2"/>
              </a:cxn>
              <a:cxn ang="0">
                <a:pos x="connsiteX3" y="connsiteY3"/>
              </a:cxn>
            </a:cxnLst>
            <a:rect l="l" t="t" r="r" b="b"/>
            <a:pathLst>
              <a:path w="5805116" h="1758300">
                <a:moveTo>
                  <a:pt x="0" y="1758300"/>
                </a:moveTo>
                <a:lnTo>
                  <a:pt x="879150" y="0"/>
                </a:lnTo>
                <a:lnTo>
                  <a:pt x="5805116" y="0"/>
                </a:lnTo>
                <a:lnTo>
                  <a:pt x="5805116" y="175830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 name="Hexagon 10">
            <a:extLst>
              <a:ext uri="{FF2B5EF4-FFF2-40B4-BE49-F238E27FC236}">
                <a16:creationId xmlns:a16="http://schemas.microsoft.com/office/drawing/2014/main" id="{A64BFF73-EF7C-B222-A6BE-19FF6C69FD9B}"/>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2" name="Freeform: Shape 11">
            <a:extLst>
              <a:ext uri="{FF2B5EF4-FFF2-40B4-BE49-F238E27FC236}">
                <a16:creationId xmlns:a16="http://schemas.microsoft.com/office/drawing/2014/main" id="{DFF357CD-2AF0-61B1-9559-8862D1B25126}"/>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 name="Freeform: Shape 12">
            <a:extLst>
              <a:ext uri="{FF2B5EF4-FFF2-40B4-BE49-F238E27FC236}">
                <a16:creationId xmlns:a16="http://schemas.microsoft.com/office/drawing/2014/main" id="{AE6D9D22-4CC1-3AC3-85C6-37AF31DCF485}"/>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4" name="Freeform: Shape 13">
            <a:extLst>
              <a:ext uri="{FF2B5EF4-FFF2-40B4-BE49-F238E27FC236}">
                <a16:creationId xmlns:a16="http://schemas.microsoft.com/office/drawing/2014/main" id="{916E312F-C0DC-28EB-DEC6-011994701D24}"/>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6" name="Text Placeholder 2">
            <a:extLst>
              <a:ext uri="{FF2B5EF4-FFF2-40B4-BE49-F238E27FC236}">
                <a16:creationId xmlns:a16="http://schemas.microsoft.com/office/drawing/2014/main" id="{ADDB8BEA-C12D-97AF-6F2E-AC20BE93F8EA}"/>
              </a:ext>
            </a:extLst>
          </p:cNvPr>
          <p:cNvSpPr>
            <a:spLocks noGrp="1"/>
          </p:cNvSpPr>
          <p:nvPr userDrawn="1">
            <p:ph type="body" idx="10" hasCustomPrompt="1"/>
          </p:nvPr>
        </p:nvSpPr>
        <p:spPr>
          <a:xfrm>
            <a:off x="2504057" y="1952481"/>
            <a:ext cx="5879384" cy="738381"/>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chemeClr val="accent2"/>
              </a:buClr>
              <a:buSzTx/>
              <a:buFontTx/>
              <a:buNone/>
              <a:tabLst/>
              <a:defRPr/>
            </a:pPr>
            <a:r>
              <a:rPr lang="en-US" dirty="0"/>
              <a:t>Click to edit heading</a:t>
            </a:r>
          </a:p>
        </p:txBody>
      </p:sp>
      <p:sp>
        <p:nvSpPr>
          <p:cNvPr id="17" name="Content Placeholder 3">
            <a:extLst>
              <a:ext uri="{FF2B5EF4-FFF2-40B4-BE49-F238E27FC236}">
                <a16:creationId xmlns:a16="http://schemas.microsoft.com/office/drawing/2014/main" id="{76A56975-3CC2-A54B-0790-FA2D151A6E8F}"/>
              </a:ext>
            </a:extLst>
          </p:cNvPr>
          <p:cNvSpPr>
            <a:spLocks noGrp="1"/>
          </p:cNvSpPr>
          <p:nvPr userDrawn="1">
            <p:ph sz="half" idx="11" hasCustomPrompt="1"/>
          </p:nvPr>
        </p:nvSpPr>
        <p:spPr>
          <a:xfrm>
            <a:off x="2504058" y="3086801"/>
            <a:ext cx="5879384" cy="2418353"/>
          </a:xfrm>
        </p:spPr>
        <p:txBody>
          <a:bodyPr/>
          <a:lstStyle>
            <a:lvl1pPr>
              <a:defRPr sz="15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text</a:t>
            </a:r>
          </a:p>
        </p:txBody>
      </p:sp>
      <p:sp>
        <p:nvSpPr>
          <p:cNvPr id="59" name="Slide Number Placeholder 5">
            <a:extLst>
              <a:ext uri="{FF2B5EF4-FFF2-40B4-BE49-F238E27FC236}">
                <a16:creationId xmlns:a16="http://schemas.microsoft.com/office/drawing/2014/main" id="{ADCF82EF-1A6B-604A-8982-F840C1562D7D}"/>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pic>
        <p:nvPicPr>
          <p:cNvPr id="2" name="Picture 1" descr="A blue circle with blue arrows&#10;&#10;Description automatically generated">
            <a:extLst>
              <a:ext uri="{FF2B5EF4-FFF2-40B4-BE49-F238E27FC236}">
                <a16:creationId xmlns:a16="http://schemas.microsoft.com/office/drawing/2014/main" id="{4961B512-8112-4351-63F3-65960A477BC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31615498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accent3"/>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7C517385-9970-3298-2921-39AEE4E281C3}"/>
              </a:ext>
            </a:extLst>
          </p:cNvPr>
          <p:cNvSpPr>
            <a:spLocks noGrp="1"/>
          </p:cNvSpPr>
          <p:nvPr>
            <p:ph sz="half" idx="13" hasCustomPrompt="1"/>
          </p:nvPr>
        </p:nvSpPr>
        <p:spPr>
          <a:xfrm>
            <a:off x="1835997" y="4712663"/>
            <a:ext cx="5472005" cy="991587"/>
          </a:xfrm>
        </p:spPr>
        <p:txBody>
          <a:bodyPr>
            <a:normAutofit/>
          </a:bodyPr>
          <a:lstStyle>
            <a:lvl1pPr marL="0" indent="0" algn="r">
              <a:buNone/>
              <a:defRPr sz="1500" b="1">
                <a:solidFill>
                  <a:schemeClr val="accent4"/>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name</a:t>
            </a:r>
          </a:p>
        </p:txBody>
      </p:sp>
      <p:sp>
        <p:nvSpPr>
          <p:cNvPr id="15" name="Content Placeholder 3">
            <a:extLst>
              <a:ext uri="{FF2B5EF4-FFF2-40B4-BE49-F238E27FC236}">
                <a16:creationId xmlns:a16="http://schemas.microsoft.com/office/drawing/2014/main" id="{E3C53D06-77A9-9A65-1848-7AAF6300483B}"/>
              </a:ext>
            </a:extLst>
          </p:cNvPr>
          <p:cNvSpPr>
            <a:spLocks noGrp="1"/>
          </p:cNvSpPr>
          <p:nvPr>
            <p:ph sz="half" idx="11" hasCustomPrompt="1"/>
          </p:nvPr>
        </p:nvSpPr>
        <p:spPr>
          <a:xfrm>
            <a:off x="1835998" y="2129261"/>
            <a:ext cx="5472005" cy="2203043"/>
          </a:xfrm>
        </p:spPr>
        <p:txBody>
          <a:bodyPr>
            <a:normAutofit/>
          </a:bodyPr>
          <a:lstStyle>
            <a:lvl1pPr marL="0" indent="0">
              <a:buNone/>
              <a:defRPr sz="27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quote</a:t>
            </a:r>
          </a:p>
        </p:txBody>
      </p:sp>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3" name="Title 3">
            <a:extLst>
              <a:ext uri="{FF2B5EF4-FFF2-40B4-BE49-F238E27FC236}">
                <a16:creationId xmlns:a16="http://schemas.microsoft.com/office/drawing/2014/main" id="{0AE6843B-1C42-A657-28C0-F5252F2EE3B4}"/>
              </a:ext>
            </a:extLst>
          </p:cNvPr>
          <p:cNvSpPr txBox="1">
            <a:spLocks/>
          </p:cNvSpPr>
          <p:nvPr userDrawn="1"/>
        </p:nvSpPr>
        <p:spPr>
          <a:xfrm>
            <a:off x="1014244" y="1153752"/>
            <a:ext cx="1262879" cy="12773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sz="11250" b="1" dirty="0">
                <a:solidFill>
                  <a:schemeClr val="accent2"/>
                </a:solidFill>
              </a:rPr>
              <a:t>“</a:t>
            </a:r>
          </a:p>
        </p:txBody>
      </p:sp>
      <p:sp>
        <p:nvSpPr>
          <p:cNvPr id="8" name="Freeform: Shape 7">
            <a:extLst>
              <a:ext uri="{FF2B5EF4-FFF2-40B4-BE49-F238E27FC236}">
                <a16:creationId xmlns:a16="http://schemas.microsoft.com/office/drawing/2014/main" id="{17612CEC-31EB-3071-6027-36BC3ADC9E0B}"/>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 name="Freeform: Shape 8">
            <a:extLst>
              <a:ext uri="{FF2B5EF4-FFF2-40B4-BE49-F238E27FC236}">
                <a16:creationId xmlns:a16="http://schemas.microsoft.com/office/drawing/2014/main" id="{66E833C2-DAE2-3ED9-E967-93C24332E1AF}"/>
              </a:ext>
            </a:extLst>
          </p:cNvPr>
          <p:cNvSpPr/>
          <p:nvPr userDrawn="1"/>
        </p:nvSpPr>
        <p:spPr>
          <a:xfrm rot="5400000">
            <a:off x="4210137" y="24364"/>
            <a:ext cx="723727" cy="675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0" name="Hexagon 9">
            <a:extLst>
              <a:ext uri="{FF2B5EF4-FFF2-40B4-BE49-F238E27FC236}">
                <a16:creationId xmlns:a16="http://schemas.microsoft.com/office/drawing/2014/main" id="{8F74FD1B-2701-7775-F34C-78C40A955298}"/>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1" name="Freeform: Shape 10">
            <a:extLst>
              <a:ext uri="{FF2B5EF4-FFF2-40B4-BE49-F238E27FC236}">
                <a16:creationId xmlns:a16="http://schemas.microsoft.com/office/drawing/2014/main" id="{10164551-5EB6-4318-1C3B-648AF7F81709}"/>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 name="Freeform: Shape 11">
            <a:extLst>
              <a:ext uri="{FF2B5EF4-FFF2-40B4-BE49-F238E27FC236}">
                <a16:creationId xmlns:a16="http://schemas.microsoft.com/office/drawing/2014/main" id="{8227D4F0-24A3-7C3C-2D4F-25921092E94A}"/>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 name="Freeform: Shape 12">
            <a:extLst>
              <a:ext uri="{FF2B5EF4-FFF2-40B4-BE49-F238E27FC236}">
                <a16:creationId xmlns:a16="http://schemas.microsoft.com/office/drawing/2014/main" id="{02AD7535-A898-13C0-694F-D1C1551DD576}"/>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2" name="Freeform: Shape 1">
            <a:extLst>
              <a:ext uri="{FF2B5EF4-FFF2-40B4-BE49-F238E27FC236}">
                <a16:creationId xmlns:a16="http://schemas.microsoft.com/office/drawing/2014/main" id="{97796AF9-8A85-774D-3929-2D671CB9842C}"/>
              </a:ext>
            </a:extLst>
          </p:cNvPr>
          <p:cNvSpPr/>
          <p:nvPr userDrawn="1"/>
        </p:nvSpPr>
        <p:spPr>
          <a:xfrm rot="5400000">
            <a:off x="-471260" y="3453373"/>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 name="Freeform: Shape 3">
            <a:extLst>
              <a:ext uri="{FF2B5EF4-FFF2-40B4-BE49-F238E27FC236}">
                <a16:creationId xmlns:a16="http://schemas.microsoft.com/office/drawing/2014/main" id="{67D8F654-145A-A8DB-729F-BBA4B326098D}"/>
              </a:ext>
            </a:extLst>
          </p:cNvPr>
          <p:cNvSpPr/>
          <p:nvPr userDrawn="1"/>
        </p:nvSpPr>
        <p:spPr>
          <a:xfrm rot="5400000">
            <a:off x="-471260" y="6044588"/>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6" name="Picture 5" descr="A blue circle with blue arrows&#10;&#10;Description automatically generated">
            <a:extLst>
              <a:ext uri="{FF2B5EF4-FFF2-40B4-BE49-F238E27FC236}">
                <a16:creationId xmlns:a16="http://schemas.microsoft.com/office/drawing/2014/main" id="{6D676053-26A5-484C-B288-62197F1E88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771845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accent4"/>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7C517385-9970-3298-2921-39AEE4E281C3}"/>
              </a:ext>
            </a:extLst>
          </p:cNvPr>
          <p:cNvSpPr>
            <a:spLocks noGrp="1"/>
          </p:cNvSpPr>
          <p:nvPr>
            <p:ph sz="half" idx="13" hasCustomPrompt="1"/>
          </p:nvPr>
        </p:nvSpPr>
        <p:spPr>
          <a:xfrm>
            <a:off x="1835997" y="4712663"/>
            <a:ext cx="5472005" cy="991587"/>
          </a:xfrm>
        </p:spPr>
        <p:txBody>
          <a:bodyPr>
            <a:normAutofit/>
          </a:bodyPr>
          <a:lstStyle>
            <a:lvl1pPr marL="0" indent="0" algn="r">
              <a:buNone/>
              <a:defRPr sz="1500" b="1">
                <a:solidFill>
                  <a:schemeClr val="accent3"/>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name</a:t>
            </a:r>
          </a:p>
        </p:txBody>
      </p:sp>
      <p:sp>
        <p:nvSpPr>
          <p:cNvPr id="15" name="Content Placeholder 3">
            <a:extLst>
              <a:ext uri="{FF2B5EF4-FFF2-40B4-BE49-F238E27FC236}">
                <a16:creationId xmlns:a16="http://schemas.microsoft.com/office/drawing/2014/main" id="{E3C53D06-77A9-9A65-1848-7AAF6300483B}"/>
              </a:ext>
            </a:extLst>
          </p:cNvPr>
          <p:cNvSpPr>
            <a:spLocks noGrp="1"/>
          </p:cNvSpPr>
          <p:nvPr>
            <p:ph sz="half" idx="11" hasCustomPrompt="1"/>
          </p:nvPr>
        </p:nvSpPr>
        <p:spPr>
          <a:xfrm>
            <a:off x="1835998" y="2129261"/>
            <a:ext cx="5472005" cy="2203043"/>
          </a:xfrm>
        </p:spPr>
        <p:txBody>
          <a:bodyPr>
            <a:normAutofit/>
          </a:bodyPr>
          <a:lstStyle>
            <a:lvl1pPr marL="0" indent="0">
              <a:buNone/>
              <a:defRPr sz="27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quote</a:t>
            </a:r>
          </a:p>
        </p:txBody>
      </p:sp>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3" name="Title 3">
            <a:extLst>
              <a:ext uri="{FF2B5EF4-FFF2-40B4-BE49-F238E27FC236}">
                <a16:creationId xmlns:a16="http://schemas.microsoft.com/office/drawing/2014/main" id="{0AE6843B-1C42-A657-28C0-F5252F2EE3B4}"/>
              </a:ext>
            </a:extLst>
          </p:cNvPr>
          <p:cNvSpPr txBox="1">
            <a:spLocks/>
          </p:cNvSpPr>
          <p:nvPr userDrawn="1"/>
        </p:nvSpPr>
        <p:spPr>
          <a:xfrm>
            <a:off x="1014244" y="1153752"/>
            <a:ext cx="1262879" cy="12773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GB" sz="11250" b="1" dirty="0">
                <a:solidFill>
                  <a:schemeClr val="accent2"/>
                </a:solidFill>
              </a:rPr>
              <a:t>“</a:t>
            </a:r>
          </a:p>
        </p:txBody>
      </p:sp>
      <p:sp>
        <p:nvSpPr>
          <p:cNvPr id="8" name="Freeform: Shape 7">
            <a:extLst>
              <a:ext uri="{FF2B5EF4-FFF2-40B4-BE49-F238E27FC236}">
                <a16:creationId xmlns:a16="http://schemas.microsoft.com/office/drawing/2014/main" id="{17612CEC-31EB-3071-6027-36BC3ADC9E0B}"/>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9" name="Freeform: Shape 8">
            <a:extLst>
              <a:ext uri="{FF2B5EF4-FFF2-40B4-BE49-F238E27FC236}">
                <a16:creationId xmlns:a16="http://schemas.microsoft.com/office/drawing/2014/main" id="{66E833C2-DAE2-3ED9-E967-93C24332E1AF}"/>
              </a:ext>
            </a:extLst>
          </p:cNvPr>
          <p:cNvSpPr/>
          <p:nvPr userDrawn="1"/>
        </p:nvSpPr>
        <p:spPr>
          <a:xfrm rot="16200000" flipV="1">
            <a:off x="4210137" y="6158636"/>
            <a:ext cx="723727" cy="675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0" name="Hexagon 9">
            <a:extLst>
              <a:ext uri="{FF2B5EF4-FFF2-40B4-BE49-F238E27FC236}">
                <a16:creationId xmlns:a16="http://schemas.microsoft.com/office/drawing/2014/main" id="{8F74FD1B-2701-7775-F34C-78C40A955298}"/>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1" name="Freeform: Shape 10">
            <a:extLst>
              <a:ext uri="{FF2B5EF4-FFF2-40B4-BE49-F238E27FC236}">
                <a16:creationId xmlns:a16="http://schemas.microsoft.com/office/drawing/2014/main" id="{10164551-5EB6-4318-1C3B-648AF7F81709}"/>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2" name="Freeform: Shape 11">
            <a:extLst>
              <a:ext uri="{FF2B5EF4-FFF2-40B4-BE49-F238E27FC236}">
                <a16:creationId xmlns:a16="http://schemas.microsoft.com/office/drawing/2014/main" id="{8227D4F0-24A3-7C3C-2D4F-25921092E94A}"/>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3" name="Freeform: Shape 12">
            <a:extLst>
              <a:ext uri="{FF2B5EF4-FFF2-40B4-BE49-F238E27FC236}">
                <a16:creationId xmlns:a16="http://schemas.microsoft.com/office/drawing/2014/main" id="{02AD7535-A898-13C0-694F-D1C1551DD576}"/>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2" name="Freeform: Shape 1">
            <a:extLst>
              <a:ext uri="{FF2B5EF4-FFF2-40B4-BE49-F238E27FC236}">
                <a16:creationId xmlns:a16="http://schemas.microsoft.com/office/drawing/2014/main" id="{FE536DA3-EC56-F898-5CD9-2D7D4876F41D}"/>
              </a:ext>
            </a:extLst>
          </p:cNvPr>
          <p:cNvSpPr/>
          <p:nvPr userDrawn="1"/>
        </p:nvSpPr>
        <p:spPr>
          <a:xfrm rot="5400000">
            <a:off x="-471260" y="3453373"/>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 name="Freeform: Shape 3">
            <a:extLst>
              <a:ext uri="{FF2B5EF4-FFF2-40B4-BE49-F238E27FC236}">
                <a16:creationId xmlns:a16="http://schemas.microsoft.com/office/drawing/2014/main" id="{3150D00A-1AB3-5C00-402F-F6049A880EC8}"/>
              </a:ext>
            </a:extLst>
          </p:cNvPr>
          <p:cNvSpPr/>
          <p:nvPr userDrawn="1"/>
        </p:nvSpPr>
        <p:spPr>
          <a:xfrm rot="5400000">
            <a:off x="-471260" y="6044588"/>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6" name="Picture 5" descr="A blue circle with blue arrows&#10;&#10;Description automatically generated">
            <a:extLst>
              <a:ext uri="{FF2B5EF4-FFF2-40B4-BE49-F238E27FC236}">
                <a16:creationId xmlns:a16="http://schemas.microsoft.com/office/drawing/2014/main" id="{CDE1EF6B-56AE-4A33-AB83-FE573479B7E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4180284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3E4F9-8EB4-49C8-B284-D2293B1AC1E6}"/>
              </a:ext>
            </a:extLst>
          </p:cNvPr>
          <p:cNvSpPr>
            <a:spLocks noGrp="1"/>
          </p:cNvSpPr>
          <p:nvPr userDrawn="1">
            <p:ph idx="1" hasCustomPrompt="1"/>
          </p:nvPr>
        </p:nvSpPr>
        <p:spPr>
          <a:xfrm>
            <a:off x="746760" y="1945791"/>
            <a:ext cx="7640712" cy="4078994"/>
          </a:xfrm>
        </p:spPr>
        <p:txBody>
          <a:bodyPr/>
          <a:lstStyle>
            <a:lvl1pPr marL="171450" indent="-171450">
              <a:buFontTx/>
              <a:buBlip>
                <a:blip r:embed="rId2"/>
              </a:buBlip>
              <a:defRPr sz="1500"/>
            </a:lvl1pPr>
            <a:lvl2pPr marL="514350" indent="-171450">
              <a:buFontTx/>
              <a:buBlip>
                <a:blip r:embed="rId2"/>
              </a:buBlip>
              <a:defRPr sz="1350"/>
            </a:lvl2pPr>
            <a:lvl3pPr marL="857250" indent="-171450">
              <a:buFontTx/>
              <a:buBlip>
                <a:blip r:embed="rId2"/>
              </a:buBlip>
              <a:defRPr sz="1350"/>
            </a:lvl3pPr>
            <a:lvl4pPr marL="1200150" indent="-171450">
              <a:buFontTx/>
              <a:buBlip>
                <a:blip r:embed="rId2"/>
              </a:buBlip>
              <a:defRPr sz="1350"/>
            </a:lvl4pPr>
            <a:lvl5pPr marL="1543050" indent="-171450">
              <a:buFontTx/>
              <a:buBlip>
                <a:blip r:embed="rId2"/>
              </a:buBlip>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Hexagon 3">
            <a:extLst>
              <a:ext uri="{FF2B5EF4-FFF2-40B4-BE49-F238E27FC236}">
                <a16:creationId xmlns:a16="http://schemas.microsoft.com/office/drawing/2014/main" id="{F16A5096-0D9D-066F-AE9D-2305C4FA7AA0}"/>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5" name="Hexagon 4">
            <a:extLst>
              <a:ext uri="{FF2B5EF4-FFF2-40B4-BE49-F238E27FC236}">
                <a16:creationId xmlns:a16="http://schemas.microsoft.com/office/drawing/2014/main" id="{DF17F169-4555-7818-8923-EE96F290F6AC}"/>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5" name="Hexagon 24">
            <a:extLst>
              <a:ext uri="{FF2B5EF4-FFF2-40B4-BE49-F238E27FC236}">
                <a16:creationId xmlns:a16="http://schemas.microsoft.com/office/drawing/2014/main" id="{6CE55093-E66E-9DF1-BA15-FD9692C1ED90}"/>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8" name="Freeform: Shape 37">
            <a:extLst>
              <a:ext uri="{FF2B5EF4-FFF2-40B4-BE49-F238E27FC236}">
                <a16:creationId xmlns:a16="http://schemas.microsoft.com/office/drawing/2014/main" id="{11A31EA6-6E18-5F0D-D8F5-5B8DAF6DABC5}"/>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1" name="Rectangle 30">
            <a:extLst>
              <a:ext uri="{FF2B5EF4-FFF2-40B4-BE49-F238E27FC236}">
                <a16:creationId xmlns:a16="http://schemas.microsoft.com/office/drawing/2014/main" id="{9ABA11F6-CDF3-4842-BA9B-B3B23A125CE9}"/>
              </a:ext>
            </a:extLst>
          </p:cNvPr>
          <p:cNvSpPr/>
          <p:nvPr userDrawn="1"/>
        </p:nvSpPr>
        <p:spPr>
          <a:xfrm>
            <a:off x="492797" y="543330"/>
            <a:ext cx="7069457" cy="8625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8" name="Title 1">
            <a:extLst>
              <a:ext uri="{FF2B5EF4-FFF2-40B4-BE49-F238E27FC236}">
                <a16:creationId xmlns:a16="http://schemas.microsoft.com/office/drawing/2014/main" id="{872D2145-FBB4-D41A-79D0-ECD5ACE22281}"/>
              </a:ext>
            </a:extLst>
          </p:cNvPr>
          <p:cNvSpPr>
            <a:spLocks noGrp="1"/>
          </p:cNvSpPr>
          <p:nvPr>
            <p:ph type="title" hasCustomPrompt="1"/>
          </p:nvPr>
        </p:nvSpPr>
        <p:spPr>
          <a:xfrm>
            <a:off x="1310072" y="543330"/>
            <a:ext cx="5464646" cy="862560"/>
          </a:xfrm>
        </p:spPr>
        <p:txBody>
          <a:bodyPr>
            <a:normAutofit/>
          </a:bodyPr>
          <a:lstStyle>
            <a:lvl1pPr>
              <a:defRPr sz="1800" b="1">
                <a:solidFill>
                  <a:schemeClr val="accent4"/>
                </a:solidFill>
              </a:defRPr>
            </a:lvl1pPr>
          </a:lstStyle>
          <a:p>
            <a:r>
              <a:rPr lang="en-US" dirty="0"/>
              <a:t>Click to edit slide heading</a:t>
            </a:r>
            <a:endParaRPr lang="en-GB" dirty="0"/>
          </a:p>
        </p:txBody>
      </p:sp>
      <p:sp>
        <p:nvSpPr>
          <p:cNvPr id="49" name="Date Placeholder 3">
            <a:extLst>
              <a:ext uri="{FF2B5EF4-FFF2-40B4-BE49-F238E27FC236}">
                <a16:creationId xmlns:a16="http://schemas.microsoft.com/office/drawing/2014/main" id="{668AD4D8-56ED-2CB6-9917-AE2377B0E163}"/>
              </a:ext>
            </a:extLst>
          </p:cNvPr>
          <p:cNvSpPr>
            <a:spLocks noGrp="1"/>
          </p:cNvSpPr>
          <p:nvPr>
            <p:ph type="dt" sz="half" idx="2"/>
          </p:nvPr>
        </p:nvSpPr>
        <p:spPr>
          <a:xfrm>
            <a:off x="1308112" y="90162"/>
            <a:ext cx="2057400" cy="365125"/>
          </a:xfrm>
          <a:prstGeom prst="rect">
            <a:avLst/>
          </a:prstGeom>
        </p:spPr>
        <p:txBody>
          <a:bodyPr vert="horz" lIns="91440" tIns="45720" rIns="91440" bIns="45720" rtlCol="0" anchor="ctr"/>
          <a:lstStyle>
            <a:lvl1pPr algn="l">
              <a:defRPr sz="825">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50" name="Freeform: Shape 49">
            <a:extLst>
              <a:ext uri="{FF2B5EF4-FFF2-40B4-BE49-F238E27FC236}">
                <a16:creationId xmlns:a16="http://schemas.microsoft.com/office/drawing/2014/main" id="{A88C6C08-8C87-2FA1-7E50-86CA67721C7F}"/>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1" name="Freeform: Shape 50">
            <a:extLst>
              <a:ext uri="{FF2B5EF4-FFF2-40B4-BE49-F238E27FC236}">
                <a16:creationId xmlns:a16="http://schemas.microsoft.com/office/drawing/2014/main" id="{89B23F7B-CDD7-9486-917D-10A81C4CCD8D}"/>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52" name="Freeform: Shape 51">
            <a:extLst>
              <a:ext uri="{FF2B5EF4-FFF2-40B4-BE49-F238E27FC236}">
                <a16:creationId xmlns:a16="http://schemas.microsoft.com/office/drawing/2014/main" id="{7B0E6F10-95C1-0EB5-D965-B0CFC77E84E3}"/>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8" name="Picture 7" descr="A blue circle with blue arrows&#10;&#10;Description automatically generated">
            <a:extLst>
              <a:ext uri="{FF2B5EF4-FFF2-40B4-BE49-F238E27FC236}">
                <a16:creationId xmlns:a16="http://schemas.microsoft.com/office/drawing/2014/main" id="{E746BE78-9B07-9996-3946-336AA7F1DEC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
        <p:nvSpPr>
          <p:cNvPr id="2" name="Slide Number Placeholder 5">
            <a:extLst>
              <a:ext uri="{FF2B5EF4-FFF2-40B4-BE49-F238E27FC236}">
                <a16:creationId xmlns:a16="http://schemas.microsoft.com/office/drawing/2014/main" id="{7AE46F3D-5882-AECD-10DC-529CDB4573A7}"/>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Tree>
    <p:extLst>
      <p:ext uri="{BB962C8B-B14F-4D97-AF65-F5344CB8AC3E}">
        <p14:creationId xmlns:p14="http://schemas.microsoft.com/office/powerpoint/2010/main" val="1772842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D1D35996-58E0-2A56-D18D-DD0F76EAE3D3}"/>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7" name="Hexagon 6">
            <a:extLst>
              <a:ext uri="{FF2B5EF4-FFF2-40B4-BE49-F238E27FC236}">
                <a16:creationId xmlns:a16="http://schemas.microsoft.com/office/drawing/2014/main" id="{6D42C3DE-EE2D-F00B-6A15-8C39BEA02669}"/>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9" name="Hexagon 8">
            <a:extLst>
              <a:ext uri="{FF2B5EF4-FFF2-40B4-BE49-F238E27FC236}">
                <a16:creationId xmlns:a16="http://schemas.microsoft.com/office/drawing/2014/main" id="{BACFED5C-B59C-B41C-5CDB-8472EED4AEEC}"/>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0" name="Freeform: Shape 9">
            <a:extLst>
              <a:ext uri="{FF2B5EF4-FFF2-40B4-BE49-F238E27FC236}">
                <a16:creationId xmlns:a16="http://schemas.microsoft.com/office/drawing/2014/main" id="{753321CC-3917-4579-E9CA-56E50A3E0742}"/>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1" name="Rectangle 10">
            <a:extLst>
              <a:ext uri="{FF2B5EF4-FFF2-40B4-BE49-F238E27FC236}">
                <a16:creationId xmlns:a16="http://schemas.microsoft.com/office/drawing/2014/main" id="{DEC595D1-FEA2-FEBD-8F39-A90308463F54}"/>
              </a:ext>
            </a:extLst>
          </p:cNvPr>
          <p:cNvSpPr/>
          <p:nvPr userDrawn="1"/>
        </p:nvSpPr>
        <p:spPr>
          <a:xfrm>
            <a:off x="492797" y="543330"/>
            <a:ext cx="7069457" cy="8625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Title 1">
            <a:extLst>
              <a:ext uri="{FF2B5EF4-FFF2-40B4-BE49-F238E27FC236}">
                <a16:creationId xmlns:a16="http://schemas.microsoft.com/office/drawing/2014/main" id="{37D3A158-B718-725E-C7B0-E7AB4FB56351}"/>
              </a:ext>
            </a:extLst>
          </p:cNvPr>
          <p:cNvSpPr>
            <a:spLocks noGrp="1"/>
          </p:cNvSpPr>
          <p:nvPr>
            <p:ph type="title" hasCustomPrompt="1"/>
          </p:nvPr>
        </p:nvSpPr>
        <p:spPr>
          <a:xfrm>
            <a:off x="1310072" y="543330"/>
            <a:ext cx="5464646" cy="862560"/>
          </a:xfrm>
        </p:spPr>
        <p:txBody>
          <a:bodyPr>
            <a:normAutofit/>
          </a:bodyPr>
          <a:lstStyle>
            <a:lvl1pPr>
              <a:defRPr sz="1800" b="1">
                <a:solidFill>
                  <a:schemeClr val="accent4"/>
                </a:solidFill>
              </a:defRPr>
            </a:lvl1pPr>
          </a:lstStyle>
          <a:p>
            <a:r>
              <a:rPr lang="en-US" dirty="0"/>
              <a:t>Click to edit slide heading</a:t>
            </a:r>
            <a:endParaRPr lang="en-GB" dirty="0"/>
          </a:p>
        </p:txBody>
      </p:sp>
      <p:sp>
        <p:nvSpPr>
          <p:cNvPr id="13" name="Date Placeholder 3">
            <a:extLst>
              <a:ext uri="{FF2B5EF4-FFF2-40B4-BE49-F238E27FC236}">
                <a16:creationId xmlns:a16="http://schemas.microsoft.com/office/drawing/2014/main" id="{072EBBDA-C5DD-F0D4-B607-8123A62E5851}"/>
              </a:ext>
            </a:extLst>
          </p:cNvPr>
          <p:cNvSpPr>
            <a:spLocks noGrp="1"/>
          </p:cNvSpPr>
          <p:nvPr>
            <p:ph type="dt" sz="half" idx="2"/>
          </p:nvPr>
        </p:nvSpPr>
        <p:spPr>
          <a:xfrm>
            <a:off x="1308112" y="90162"/>
            <a:ext cx="2057400" cy="365125"/>
          </a:xfrm>
          <a:prstGeom prst="rect">
            <a:avLst/>
          </a:prstGeom>
        </p:spPr>
        <p:txBody>
          <a:bodyPr vert="horz" lIns="91440" tIns="45720" rIns="91440" bIns="45720" rtlCol="0" anchor="ctr"/>
          <a:lstStyle>
            <a:lvl1pPr algn="l">
              <a:defRPr sz="825">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14" name="Freeform: Shape 13">
            <a:extLst>
              <a:ext uri="{FF2B5EF4-FFF2-40B4-BE49-F238E27FC236}">
                <a16:creationId xmlns:a16="http://schemas.microsoft.com/office/drawing/2014/main" id="{6A1043FD-C877-83BF-8062-723A87D04FF5}"/>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5" name="Freeform: Shape 14">
            <a:extLst>
              <a:ext uri="{FF2B5EF4-FFF2-40B4-BE49-F238E27FC236}">
                <a16:creationId xmlns:a16="http://schemas.microsoft.com/office/drawing/2014/main" id="{838CD2FF-45D3-9D53-C032-EB6EA6A2E205}"/>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6" name="Freeform: Shape 15">
            <a:extLst>
              <a:ext uri="{FF2B5EF4-FFF2-40B4-BE49-F238E27FC236}">
                <a16:creationId xmlns:a16="http://schemas.microsoft.com/office/drawing/2014/main" id="{F36310CC-41E3-F783-06B2-0FECD902E4D8}"/>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7" name="Slide Number Placeholder 5">
            <a:extLst>
              <a:ext uri="{FF2B5EF4-FFF2-40B4-BE49-F238E27FC236}">
                <a16:creationId xmlns:a16="http://schemas.microsoft.com/office/drawing/2014/main" id="{5D4E120D-8B96-67A8-D5F5-4F9C36F2B3C7}"/>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pic>
        <p:nvPicPr>
          <p:cNvPr id="3" name="Picture 2" descr="A blue circle with blue arrows&#10;&#10;Description automatically generated">
            <a:extLst>
              <a:ext uri="{FF2B5EF4-FFF2-40B4-BE49-F238E27FC236}">
                <a16:creationId xmlns:a16="http://schemas.microsoft.com/office/drawing/2014/main" id="{B9D8DB78-3561-E376-C658-81607083791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1208808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DCB0D3-C4CE-DC6F-7171-D6EC9848D3A8}"/>
              </a:ext>
            </a:extLst>
          </p:cNvPr>
          <p:cNvSpPr/>
          <p:nvPr userDrawn="1"/>
        </p:nvSpPr>
        <p:spPr>
          <a:xfrm>
            <a:off x="0" y="5951664"/>
            <a:ext cx="9144000" cy="9063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Arrow: Notched Right 2">
            <a:extLst>
              <a:ext uri="{FF2B5EF4-FFF2-40B4-BE49-F238E27FC236}">
                <a16:creationId xmlns:a16="http://schemas.microsoft.com/office/drawing/2014/main" id="{A47E9E3B-788C-5F96-5C5E-717A6866F4A9}"/>
              </a:ext>
            </a:extLst>
          </p:cNvPr>
          <p:cNvSpPr/>
          <p:nvPr userDrawn="1"/>
        </p:nvSpPr>
        <p:spPr>
          <a:xfrm>
            <a:off x="4864563" y="5958000"/>
            <a:ext cx="2568400"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Arrow: Notched Right 3">
            <a:extLst>
              <a:ext uri="{FF2B5EF4-FFF2-40B4-BE49-F238E27FC236}">
                <a16:creationId xmlns:a16="http://schemas.microsoft.com/office/drawing/2014/main" id="{BFF8813B-363F-1340-E7BD-843C15C8ACFF}"/>
              </a:ext>
            </a:extLst>
          </p:cNvPr>
          <p:cNvSpPr/>
          <p:nvPr userDrawn="1"/>
        </p:nvSpPr>
        <p:spPr>
          <a:xfrm>
            <a:off x="2604426" y="5958000"/>
            <a:ext cx="2257134"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Arrow: Notched Right 5">
            <a:extLst>
              <a:ext uri="{FF2B5EF4-FFF2-40B4-BE49-F238E27FC236}">
                <a16:creationId xmlns:a16="http://schemas.microsoft.com/office/drawing/2014/main" id="{30ED8788-B1FA-A841-6874-30228054E792}"/>
              </a:ext>
            </a:extLst>
          </p:cNvPr>
          <p:cNvSpPr/>
          <p:nvPr userDrawn="1"/>
        </p:nvSpPr>
        <p:spPr>
          <a:xfrm>
            <a:off x="684102" y="5958000"/>
            <a:ext cx="1920324"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Freeform: Shape 6">
            <a:hlinkClick r:id="rId2"/>
            <a:extLst>
              <a:ext uri="{FF2B5EF4-FFF2-40B4-BE49-F238E27FC236}">
                <a16:creationId xmlns:a16="http://schemas.microsoft.com/office/drawing/2014/main" id="{832362DD-AB6C-FC61-D7B7-1C0371BEB64D}"/>
              </a:ext>
            </a:extLst>
          </p:cNvPr>
          <p:cNvSpPr>
            <a:spLocks noChangeAspect="1"/>
          </p:cNvSpPr>
          <p:nvPr userDrawn="1"/>
        </p:nvSpPr>
        <p:spPr>
          <a:xfrm>
            <a:off x="972590" y="6264000"/>
            <a:ext cx="216000" cy="288000"/>
          </a:xfrm>
          <a:custGeom>
            <a:avLst/>
            <a:gdLst>
              <a:gd name="connsiteX0" fmla="*/ 441001 w 882002"/>
              <a:gd name="connsiteY0" fmla="*/ 0 h 882002"/>
              <a:gd name="connsiteX1" fmla="*/ 0 w 882002"/>
              <a:gd name="connsiteY1" fmla="*/ 441001 h 882002"/>
              <a:gd name="connsiteX2" fmla="*/ 441001 w 882002"/>
              <a:gd name="connsiteY2" fmla="*/ 882003 h 882002"/>
              <a:gd name="connsiteX3" fmla="*/ 882003 w 882002"/>
              <a:gd name="connsiteY3" fmla="*/ 441001 h 882002"/>
              <a:gd name="connsiteX4" fmla="*/ 441001 w 882002"/>
              <a:gd name="connsiteY4" fmla="*/ 0 h 882002"/>
              <a:gd name="connsiteX5" fmla="*/ 812437 w 882002"/>
              <a:gd name="connsiteY5" fmla="*/ 407078 h 882002"/>
              <a:gd name="connsiteX6" fmla="*/ 693081 w 882002"/>
              <a:gd name="connsiteY6" fmla="*/ 407078 h 882002"/>
              <a:gd name="connsiteX7" fmla="*/ 551418 w 882002"/>
              <a:gd name="connsiteY7" fmla="*/ 84543 h 882002"/>
              <a:gd name="connsiteX8" fmla="*/ 812437 w 882002"/>
              <a:gd name="connsiteY8" fmla="*/ 407078 h 882002"/>
              <a:gd name="connsiteX9" fmla="*/ 407078 w 882002"/>
              <a:gd name="connsiteY9" fmla="*/ 109423 h 882002"/>
              <a:gd name="connsiteX10" fmla="*/ 407078 w 882002"/>
              <a:gd name="connsiteY10" fmla="*/ 407078 h 882002"/>
              <a:gd name="connsiteX11" fmla="*/ 256941 w 882002"/>
              <a:gd name="connsiteY11" fmla="*/ 407078 h 882002"/>
              <a:gd name="connsiteX12" fmla="*/ 407078 w 882002"/>
              <a:gd name="connsiteY12" fmla="*/ 109423 h 882002"/>
              <a:gd name="connsiteX13" fmla="*/ 407078 w 882002"/>
              <a:gd name="connsiteY13" fmla="*/ 474925 h 882002"/>
              <a:gd name="connsiteX14" fmla="*/ 407078 w 882002"/>
              <a:gd name="connsiteY14" fmla="*/ 772614 h 882002"/>
              <a:gd name="connsiteX15" fmla="*/ 256968 w 882002"/>
              <a:gd name="connsiteY15" fmla="*/ 474925 h 882002"/>
              <a:gd name="connsiteX16" fmla="*/ 474925 w 882002"/>
              <a:gd name="connsiteY16" fmla="*/ 772557 h 882002"/>
              <a:gd name="connsiteX17" fmla="*/ 474925 w 882002"/>
              <a:gd name="connsiteY17" fmla="*/ 474925 h 882002"/>
              <a:gd name="connsiteX18" fmla="*/ 625035 w 882002"/>
              <a:gd name="connsiteY18" fmla="*/ 474925 h 882002"/>
              <a:gd name="connsiteX19" fmla="*/ 474925 w 882002"/>
              <a:gd name="connsiteY19" fmla="*/ 772557 h 882002"/>
              <a:gd name="connsiteX20" fmla="*/ 474925 w 882002"/>
              <a:gd name="connsiteY20" fmla="*/ 407078 h 882002"/>
              <a:gd name="connsiteX21" fmla="*/ 474925 w 882002"/>
              <a:gd name="connsiteY21" fmla="*/ 109474 h 882002"/>
              <a:gd name="connsiteX22" fmla="*/ 625035 w 882002"/>
              <a:gd name="connsiteY22" fmla="*/ 407078 h 882002"/>
              <a:gd name="connsiteX23" fmla="*/ 329961 w 882002"/>
              <a:gd name="connsiteY23" fmla="*/ 84727 h 882002"/>
              <a:gd name="connsiteX24" fmla="*/ 188928 w 882002"/>
              <a:gd name="connsiteY24" fmla="*/ 407078 h 882002"/>
              <a:gd name="connsiteX25" fmla="*/ 69566 w 882002"/>
              <a:gd name="connsiteY25" fmla="*/ 407078 h 882002"/>
              <a:gd name="connsiteX26" fmla="*/ 329961 w 882002"/>
              <a:gd name="connsiteY26" fmla="*/ 84727 h 882002"/>
              <a:gd name="connsiteX27" fmla="*/ 69566 w 882002"/>
              <a:gd name="connsiteY27" fmla="*/ 474925 h 882002"/>
              <a:gd name="connsiteX28" fmla="*/ 188922 w 882002"/>
              <a:gd name="connsiteY28" fmla="*/ 474925 h 882002"/>
              <a:gd name="connsiteX29" fmla="*/ 330463 w 882002"/>
              <a:gd name="connsiteY29" fmla="*/ 797426 h 882002"/>
              <a:gd name="connsiteX30" fmla="*/ 69566 w 882002"/>
              <a:gd name="connsiteY30" fmla="*/ 474925 h 882002"/>
              <a:gd name="connsiteX31" fmla="*/ 551452 w 882002"/>
              <a:gd name="connsiteY31" fmla="*/ 797453 h 882002"/>
              <a:gd name="connsiteX32" fmla="*/ 693081 w 882002"/>
              <a:gd name="connsiteY32" fmla="*/ 474925 h 882002"/>
              <a:gd name="connsiteX33" fmla="*/ 812437 w 882002"/>
              <a:gd name="connsiteY33" fmla="*/ 474925 h 882002"/>
              <a:gd name="connsiteX34" fmla="*/ 551452 w 882002"/>
              <a:gd name="connsiteY34" fmla="*/ 797453 h 88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82002" h="882002">
                <a:moveTo>
                  <a:pt x="441001" y="0"/>
                </a:moveTo>
                <a:cubicBezTo>
                  <a:pt x="197443" y="0"/>
                  <a:pt x="0" y="197443"/>
                  <a:pt x="0" y="441001"/>
                </a:cubicBezTo>
                <a:cubicBezTo>
                  <a:pt x="0" y="684560"/>
                  <a:pt x="197443" y="882003"/>
                  <a:pt x="441001" y="882003"/>
                </a:cubicBezTo>
                <a:cubicBezTo>
                  <a:pt x="684560" y="882003"/>
                  <a:pt x="882003" y="684560"/>
                  <a:pt x="882003" y="441001"/>
                </a:cubicBezTo>
                <a:cubicBezTo>
                  <a:pt x="881725" y="197558"/>
                  <a:pt x="684444" y="278"/>
                  <a:pt x="441001" y="0"/>
                </a:cubicBezTo>
                <a:close/>
                <a:moveTo>
                  <a:pt x="812437" y="407078"/>
                </a:moveTo>
                <a:lnTo>
                  <a:pt x="693081" y="407078"/>
                </a:lnTo>
                <a:cubicBezTo>
                  <a:pt x="688390" y="285511"/>
                  <a:pt x="637763" y="170247"/>
                  <a:pt x="551418" y="84543"/>
                </a:cubicBezTo>
                <a:cubicBezTo>
                  <a:pt x="695564" y="129495"/>
                  <a:pt x="798528" y="256727"/>
                  <a:pt x="812437" y="407078"/>
                </a:cubicBezTo>
                <a:close/>
                <a:moveTo>
                  <a:pt x="407078" y="109423"/>
                </a:moveTo>
                <a:lnTo>
                  <a:pt x="407078" y="407078"/>
                </a:lnTo>
                <a:lnTo>
                  <a:pt x="256941" y="407078"/>
                </a:lnTo>
                <a:cubicBezTo>
                  <a:pt x="265554" y="279147"/>
                  <a:pt x="322382" y="167581"/>
                  <a:pt x="407078" y="109423"/>
                </a:cubicBezTo>
                <a:close/>
                <a:moveTo>
                  <a:pt x="407078" y="474925"/>
                </a:moveTo>
                <a:lnTo>
                  <a:pt x="407078" y="772614"/>
                </a:lnTo>
                <a:cubicBezTo>
                  <a:pt x="322477" y="714365"/>
                  <a:pt x="265619" y="602425"/>
                  <a:pt x="256968" y="474925"/>
                </a:cubicBezTo>
                <a:close/>
                <a:moveTo>
                  <a:pt x="474925" y="772557"/>
                </a:moveTo>
                <a:lnTo>
                  <a:pt x="474925" y="474925"/>
                </a:lnTo>
                <a:lnTo>
                  <a:pt x="625035" y="474925"/>
                </a:lnTo>
                <a:cubicBezTo>
                  <a:pt x="616384" y="602286"/>
                  <a:pt x="559485" y="714276"/>
                  <a:pt x="474925" y="772557"/>
                </a:cubicBezTo>
                <a:close/>
                <a:moveTo>
                  <a:pt x="474925" y="407078"/>
                </a:moveTo>
                <a:lnTo>
                  <a:pt x="474925" y="109474"/>
                </a:lnTo>
                <a:cubicBezTo>
                  <a:pt x="559475" y="167754"/>
                  <a:pt x="616384" y="279724"/>
                  <a:pt x="625035" y="407078"/>
                </a:cubicBezTo>
                <a:close/>
                <a:moveTo>
                  <a:pt x="329961" y="84727"/>
                </a:moveTo>
                <a:cubicBezTo>
                  <a:pt x="243772" y="170403"/>
                  <a:pt x="193359" y="285630"/>
                  <a:pt x="188928" y="407078"/>
                </a:cubicBezTo>
                <a:lnTo>
                  <a:pt x="69566" y="407078"/>
                </a:lnTo>
                <a:cubicBezTo>
                  <a:pt x="83451" y="256961"/>
                  <a:pt x="186120" y="129865"/>
                  <a:pt x="329961" y="84727"/>
                </a:cubicBezTo>
                <a:close/>
                <a:moveTo>
                  <a:pt x="69566" y="474925"/>
                </a:moveTo>
                <a:lnTo>
                  <a:pt x="188922" y="474925"/>
                </a:lnTo>
                <a:cubicBezTo>
                  <a:pt x="193556" y="596471"/>
                  <a:pt x="244142" y="711729"/>
                  <a:pt x="330463" y="797426"/>
                </a:cubicBezTo>
                <a:cubicBezTo>
                  <a:pt x="186377" y="752433"/>
                  <a:pt x="83471" y="625228"/>
                  <a:pt x="69566" y="474925"/>
                </a:cubicBezTo>
                <a:close/>
                <a:moveTo>
                  <a:pt x="551452" y="797453"/>
                </a:moveTo>
                <a:cubicBezTo>
                  <a:pt x="637780" y="711742"/>
                  <a:pt x="688393" y="596485"/>
                  <a:pt x="693081" y="474925"/>
                </a:cubicBezTo>
                <a:lnTo>
                  <a:pt x="812437" y="474925"/>
                </a:lnTo>
                <a:cubicBezTo>
                  <a:pt x="798528" y="625262"/>
                  <a:pt x="695581" y="752488"/>
                  <a:pt x="551452" y="797453"/>
                </a:cubicBezTo>
                <a:close/>
              </a:path>
            </a:pathLst>
          </a:custGeom>
          <a:solidFill>
            <a:schemeClr val="accent1"/>
          </a:solidFill>
          <a:ln w="33834" cap="flat">
            <a:noFill/>
            <a:prstDash val="solid"/>
            <a:miter/>
          </a:ln>
        </p:spPr>
        <p:txBody>
          <a:bodyPr rtlCol="0" anchor="ctr"/>
          <a:lstStyle/>
          <a:p>
            <a:endParaRPr lang="en-GB" sz="1350" dirty="0"/>
          </a:p>
        </p:txBody>
      </p:sp>
      <p:sp>
        <p:nvSpPr>
          <p:cNvPr id="8" name="Graphic 13" descr="Envelope with solid fill">
            <a:hlinkClick r:id="rId3"/>
            <a:extLst>
              <a:ext uri="{FF2B5EF4-FFF2-40B4-BE49-F238E27FC236}">
                <a16:creationId xmlns:a16="http://schemas.microsoft.com/office/drawing/2014/main" id="{74B24302-F79E-F2AF-302B-C4DDDBA29D9B}"/>
              </a:ext>
            </a:extLst>
          </p:cNvPr>
          <p:cNvSpPr>
            <a:spLocks noChangeAspect="1"/>
          </p:cNvSpPr>
          <p:nvPr userDrawn="1"/>
        </p:nvSpPr>
        <p:spPr>
          <a:xfrm>
            <a:off x="2892505" y="6264000"/>
            <a:ext cx="308571" cy="288000"/>
          </a:xfrm>
          <a:custGeom>
            <a:avLst/>
            <a:gdLst>
              <a:gd name="connsiteX0" fmla="*/ 0 w 762000"/>
              <a:gd name="connsiteY0" fmla="*/ 0 h 533400"/>
              <a:gd name="connsiteX1" fmla="*/ 0 w 762000"/>
              <a:gd name="connsiteY1" fmla="*/ 533400 h 533400"/>
              <a:gd name="connsiteX2" fmla="*/ 762000 w 762000"/>
              <a:gd name="connsiteY2" fmla="*/ 533400 h 533400"/>
              <a:gd name="connsiteX3" fmla="*/ 762000 w 762000"/>
              <a:gd name="connsiteY3" fmla="*/ 0 h 533400"/>
              <a:gd name="connsiteX4" fmla="*/ 0 w 762000"/>
              <a:gd name="connsiteY4" fmla="*/ 0 h 533400"/>
              <a:gd name="connsiteX5" fmla="*/ 394335 w 762000"/>
              <a:gd name="connsiteY5" fmla="*/ 332423 h 533400"/>
              <a:gd name="connsiteX6" fmla="*/ 367665 w 762000"/>
              <a:gd name="connsiteY6" fmla="*/ 332423 h 533400"/>
              <a:gd name="connsiteX7" fmla="*/ 85725 w 762000"/>
              <a:gd name="connsiteY7" fmla="*/ 57150 h 533400"/>
              <a:gd name="connsiteX8" fmla="*/ 677228 w 762000"/>
              <a:gd name="connsiteY8" fmla="*/ 57150 h 533400"/>
              <a:gd name="connsiteX9" fmla="*/ 394335 w 762000"/>
              <a:gd name="connsiteY9" fmla="*/ 332423 h 533400"/>
              <a:gd name="connsiteX10" fmla="*/ 242888 w 762000"/>
              <a:gd name="connsiteY10" fmla="*/ 263843 h 533400"/>
              <a:gd name="connsiteX11" fmla="*/ 57150 w 762000"/>
              <a:gd name="connsiteY11" fmla="*/ 450533 h 533400"/>
              <a:gd name="connsiteX12" fmla="*/ 57150 w 762000"/>
              <a:gd name="connsiteY12" fmla="*/ 81915 h 533400"/>
              <a:gd name="connsiteX13" fmla="*/ 242888 w 762000"/>
              <a:gd name="connsiteY13" fmla="*/ 263843 h 533400"/>
              <a:gd name="connsiteX14" fmla="*/ 270510 w 762000"/>
              <a:gd name="connsiteY14" fmla="*/ 290513 h 533400"/>
              <a:gd name="connsiteX15" fmla="*/ 341948 w 762000"/>
              <a:gd name="connsiteY15" fmla="*/ 360045 h 533400"/>
              <a:gd name="connsiteX16" fmla="*/ 381953 w 762000"/>
              <a:gd name="connsiteY16" fmla="*/ 376238 h 533400"/>
              <a:gd name="connsiteX17" fmla="*/ 421958 w 762000"/>
              <a:gd name="connsiteY17" fmla="*/ 360045 h 533400"/>
              <a:gd name="connsiteX18" fmla="*/ 493395 w 762000"/>
              <a:gd name="connsiteY18" fmla="*/ 290513 h 533400"/>
              <a:gd name="connsiteX19" fmla="*/ 678180 w 762000"/>
              <a:gd name="connsiteY19" fmla="*/ 476250 h 533400"/>
              <a:gd name="connsiteX20" fmla="*/ 84773 w 762000"/>
              <a:gd name="connsiteY20" fmla="*/ 476250 h 533400"/>
              <a:gd name="connsiteX21" fmla="*/ 270510 w 762000"/>
              <a:gd name="connsiteY21" fmla="*/ 290513 h 533400"/>
              <a:gd name="connsiteX22" fmla="*/ 519113 w 762000"/>
              <a:gd name="connsiteY22" fmla="*/ 263843 h 533400"/>
              <a:gd name="connsiteX23" fmla="*/ 704850 w 762000"/>
              <a:gd name="connsiteY23" fmla="*/ 82868 h 533400"/>
              <a:gd name="connsiteX24" fmla="*/ 704850 w 762000"/>
              <a:gd name="connsiteY24" fmla="*/ 449580 h 533400"/>
              <a:gd name="connsiteX25" fmla="*/ 519113 w 762000"/>
              <a:gd name="connsiteY25" fmla="*/ 26384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2000" h="533400">
                <a:moveTo>
                  <a:pt x="0" y="0"/>
                </a:moveTo>
                <a:lnTo>
                  <a:pt x="0" y="533400"/>
                </a:lnTo>
                <a:lnTo>
                  <a:pt x="762000" y="533400"/>
                </a:lnTo>
                <a:lnTo>
                  <a:pt x="762000" y="0"/>
                </a:lnTo>
                <a:lnTo>
                  <a:pt x="0" y="0"/>
                </a:lnTo>
                <a:close/>
                <a:moveTo>
                  <a:pt x="394335" y="332423"/>
                </a:moveTo>
                <a:cubicBezTo>
                  <a:pt x="386715" y="340043"/>
                  <a:pt x="375285" y="340043"/>
                  <a:pt x="367665" y="332423"/>
                </a:cubicBezTo>
                <a:lnTo>
                  <a:pt x="85725" y="57150"/>
                </a:lnTo>
                <a:lnTo>
                  <a:pt x="677228" y="57150"/>
                </a:lnTo>
                <a:lnTo>
                  <a:pt x="394335" y="332423"/>
                </a:lnTo>
                <a:close/>
                <a:moveTo>
                  <a:pt x="242888" y="263843"/>
                </a:moveTo>
                <a:lnTo>
                  <a:pt x="57150" y="450533"/>
                </a:lnTo>
                <a:lnTo>
                  <a:pt x="57150" y="81915"/>
                </a:lnTo>
                <a:lnTo>
                  <a:pt x="242888" y="263843"/>
                </a:lnTo>
                <a:close/>
                <a:moveTo>
                  <a:pt x="270510" y="290513"/>
                </a:moveTo>
                <a:lnTo>
                  <a:pt x="341948" y="360045"/>
                </a:lnTo>
                <a:cubicBezTo>
                  <a:pt x="353378" y="370523"/>
                  <a:pt x="367665" y="376238"/>
                  <a:pt x="381953" y="376238"/>
                </a:cubicBezTo>
                <a:cubicBezTo>
                  <a:pt x="396240" y="376238"/>
                  <a:pt x="410528" y="370523"/>
                  <a:pt x="421958" y="360045"/>
                </a:cubicBezTo>
                <a:lnTo>
                  <a:pt x="493395" y="290513"/>
                </a:lnTo>
                <a:lnTo>
                  <a:pt x="678180" y="476250"/>
                </a:lnTo>
                <a:lnTo>
                  <a:pt x="84773" y="476250"/>
                </a:lnTo>
                <a:lnTo>
                  <a:pt x="270510" y="290513"/>
                </a:lnTo>
                <a:close/>
                <a:moveTo>
                  <a:pt x="519113" y="263843"/>
                </a:moveTo>
                <a:lnTo>
                  <a:pt x="704850" y="82868"/>
                </a:lnTo>
                <a:lnTo>
                  <a:pt x="704850" y="449580"/>
                </a:lnTo>
                <a:lnTo>
                  <a:pt x="519113" y="263843"/>
                </a:lnTo>
                <a:close/>
              </a:path>
            </a:pathLst>
          </a:custGeom>
          <a:solidFill>
            <a:schemeClr val="accent1"/>
          </a:solidFill>
          <a:ln w="9525" cap="flat">
            <a:noFill/>
            <a:prstDash val="solid"/>
            <a:miter/>
          </a:ln>
        </p:spPr>
        <p:txBody>
          <a:bodyPr rtlCol="0" anchor="ctr"/>
          <a:lstStyle/>
          <a:p>
            <a:endParaRPr lang="en-GB" sz="1350" dirty="0"/>
          </a:p>
        </p:txBody>
      </p:sp>
      <p:pic>
        <p:nvPicPr>
          <p:cNvPr id="9" name="Picture 8" descr="A colorful arrows in different colors&#10;&#10;Description automatically generated">
            <a:hlinkClick r:id="rId4"/>
            <a:extLst>
              <a:ext uri="{FF2B5EF4-FFF2-40B4-BE49-F238E27FC236}">
                <a16:creationId xmlns:a16="http://schemas.microsoft.com/office/drawing/2014/main" id="{05A5507F-1A9B-908E-C0F4-A34180DB00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06513" y="6264000"/>
            <a:ext cx="438750" cy="288000"/>
          </a:xfrm>
          <a:prstGeom prst="rect">
            <a:avLst/>
          </a:prstGeom>
          <a:solidFill>
            <a:schemeClr val="bg1">
              <a:lumMod val="95000"/>
            </a:schemeClr>
          </a:solidFill>
        </p:spPr>
      </p:pic>
      <p:sp>
        <p:nvSpPr>
          <p:cNvPr id="10" name="TextBox 9">
            <a:extLst>
              <a:ext uri="{FF2B5EF4-FFF2-40B4-BE49-F238E27FC236}">
                <a16:creationId xmlns:a16="http://schemas.microsoft.com/office/drawing/2014/main" id="{BA8F0213-2284-19CB-CFDD-D4009DA31F14}"/>
              </a:ext>
            </a:extLst>
          </p:cNvPr>
          <p:cNvSpPr txBox="1"/>
          <p:nvPr userDrawn="1"/>
        </p:nvSpPr>
        <p:spPr>
          <a:xfrm>
            <a:off x="5632203" y="6254112"/>
            <a:ext cx="1543790" cy="253916"/>
          </a:xfrm>
          <a:prstGeom prst="rect">
            <a:avLst/>
          </a:prstGeom>
          <a:solidFill>
            <a:schemeClr val="bg1">
              <a:lumMod val="95000"/>
            </a:schemeClr>
          </a:solidFill>
        </p:spPr>
        <p:txBody>
          <a:bodyPr wrap="square" rtlCol="0">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future.nhs.uk/NQICAN</a:t>
            </a:r>
          </a:p>
        </p:txBody>
      </p:sp>
      <p:sp>
        <p:nvSpPr>
          <p:cNvPr id="11" name="TextBox 10">
            <a:extLst>
              <a:ext uri="{FF2B5EF4-FFF2-40B4-BE49-F238E27FC236}">
                <a16:creationId xmlns:a16="http://schemas.microsoft.com/office/drawing/2014/main" id="{C16B03E5-FFDD-DF01-E75D-B63906C80F88}"/>
              </a:ext>
            </a:extLst>
          </p:cNvPr>
          <p:cNvSpPr txBox="1"/>
          <p:nvPr userDrawn="1"/>
        </p:nvSpPr>
        <p:spPr>
          <a:xfrm>
            <a:off x="1278906" y="6254112"/>
            <a:ext cx="953285" cy="415498"/>
          </a:xfrm>
          <a:prstGeom prst="rect">
            <a:avLst/>
          </a:prstGeom>
          <a:solidFill>
            <a:schemeClr val="bg1">
              <a:lumMod val="95000"/>
            </a:schemeClr>
          </a:solidFill>
        </p:spPr>
        <p:txBody>
          <a:bodyPr wrap="square" rtlCol="0">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nqican.org.uk</a:t>
            </a:r>
          </a:p>
        </p:txBody>
      </p:sp>
      <p:sp>
        <p:nvSpPr>
          <p:cNvPr id="12" name="TextBox 11">
            <a:extLst>
              <a:ext uri="{FF2B5EF4-FFF2-40B4-BE49-F238E27FC236}">
                <a16:creationId xmlns:a16="http://schemas.microsoft.com/office/drawing/2014/main" id="{1DCBDC3D-ADE9-7A11-0798-56D9E0B6D067}"/>
              </a:ext>
            </a:extLst>
          </p:cNvPr>
          <p:cNvSpPr txBox="1"/>
          <p:nvPr userDrawn="1"/>
        </p:nvSpPr>
        <p:spPr>
          <a:xfrm>
            <a:off x="3291391" y="6254112"/>
            <a:ext cx="1301231" cy="253916"/>
          </a:xfrm>
          <a:prstGeom prst="rect">
            <a:avLst/>
          </a:prstGeom>
          <a:solidFill>
            <a:schemeClr val="bg1">
              <a:lumMod val="95000"/>
            </a:schemeClr>
          </a:solidFill>
        </p:spPr>
        <p:txBody>
          <a:bodyPr wrap="square">
            <a:spAutoFit/>
          </a:bodyPr>
          <a:lstStyle/>
          <a:p>
            <a:r>
              <a:rPr lang="en-GB" sz="1050" dirty="0">
                <a:solidFill>
                  <a:schemeClr val="accent1"/>
                </a:solidFill>
                <a:latin typeface="Tahoma" panose="020B0604030504040204" pitchFamily="34" charset="0"/>
                <a:ea typeface="Tahoma" panose="020B0604030504040204" pitchFamily="34" charset="0"/>
                <a:cs typeface="Tahoma" panose="020B0604030504040204" pitchFamily="34" charset="0"/>
              </a:rPr>
              <a:t>nqi.can1@nhs.net</a:t>
            </a:r>
          </a:p>
        </p:txBody>
      </p:sp>
      <p:sp>
        <p:nvSpPr>
          <p:cNvPr id="13" name="Arrow: Notched Right 12">
            <a:extLst>
              <a:ext uri="{FF2B5EF4-FFF2-40B4-BE49-F238E27FC236}">
                <a16:creationId xmlns:a16="http://schemas.microsoft.com/office/drawing/2014/main" id="{E6DA8E0C-E272-5401-2E2E-CF8BB39B797A}"/>
              </a:ext>
            </a:extLst>
          </p:cNvPr>
          <p:cNvSpPr/>
          <p:nvPr userDrawn="1"/>
        </p:nvSpPr>
        <p:spPr>
          <a:xfrm>
            <a:off x="7432964" y="5958000"/>
            <a:ext cx="1350000" cy="900000"/>
          </a:xfrm>
          <a:prstGeom prst="notched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Freeform: Shape 13">
            <a:extLst>
              <a:ext uri="{FF2B5EF4-FFF2-40B4-BE49-F238E27FC236}">
                <a16:creationId xmlns:a16="http://schemas.microsoft.com/office/drawing/2014/main" id="{AC18FD3C-EA0D-A95D-3C9B-72DD99E77B41}"/>
              </a:ext>
            </a:extLst>
          </p:cNvPr>
          <p:cNvSpPr/>
          <p:nvPr userDrawn="1"/>
        </p:nvSpPr>
        <p:spPr>
          <a:xfrm>
            <a:off x="8782963" y="6183000"/>
            <a:ext cx="361037" cy="450000"/>
          </a:xfrm>
          <a:custGeom>
            <a:avLst/>
            <a:gdLst>
              <a:gd name="connsiteX0" fmla="*/ 0 w 481382"/>
              <a:gd name="connsiteY0" fmla="*/ 0 h 450000"/>
              <a:gd name="connsiteX1" fmla="*/ 481382 w 481382"/>
              <a:gd name="connsiteY1" fmla="*/ 0 h 450000"/>
              <a:gd name="connsiteX2" fmla="*/ 481382 w 481382"/>
              <a:gd name="connsiteY2" fmla="*/ 450000 h 450000"/>
              <a:gd name="connsiteX3" fmla="*/ 0 w 481382"/>
              <a:gd name="connsiteY3" fmla="*/ 450000 h 450000"/>
              <a:gd name="connsiteX4" fmla="*/ 225000 w 481382"/>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82" h="450000">
                <a:moveTo>
                  <a:pt x="0" y="0"/>
                </a:moveTo>
                <a:lnTo>
                  <a:pt x="481382" y="0"/>
                </a:lnTo>
                <a:lnTo>
                  <a:pt x="481382" y="450000"/>
                </a:lnTo>
                <a:lnTo>
                  <a:pt x="0" y="450000"/>
                </a:lnTo>
                <a:lnTo>
                  <a:pt x="225000" y="225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5" name="Freeform: Shape 14">
            <a:extLst>
              <a:ext uri="{FF2B5EF4-FFF2-40B4-BE49-F238E27FC236}">
                <a16:creationId xmlns:a16="http://schemas.microsoft.com/office/drawing/2014/main" id="{80A69BF6-13C1-90B8-7F1B-3064C3FA5C10}"/>
              </a:ext>
            </a:extLst>
          </p:cNvPr>
          <p:cNvSpPr/>
          <p:nvPr userDrawn="1"/>
        </p:nvSpPr>
        <p:spPr>
          <a:xfrm>
            <a:off x="0" y="5958000"/>
            <a:ext cx="680637" cy="900000"/>
          </a:xfrm>
          <a:custGeom>
            <a:avLst/>
            <a:gdLst>
              <a:gd name="connsiteX0" fmla="*/ 457516 w 907516"/>
              <a:gd name="connsiteY0" fmla="*/ 0 h 900000"/>
              <a:gd name="connsiteX1" fmla="*/ 907516 w 907516"/>
              <a:gd name="connsiteY1" fmla="*/ 450000 h 900000"/>
              <a:gd name="connsiteX2" fmla="*/ 457516 w 907516"/>
              <a:gd name="connsiteY2" fmla="*/ 900000 h 900000"/>
              <a:gd name="connsiteX3" fmla="*/ 457516 w 907516"/>
              <a:gd name="connsiteY3" fmla="*/ 675000 h 900000"/>
              <a:gd name="connsiteX4" fmla="*/ 0 w 907516"/>
              <a:gd name="connsiteY4" fmla="*/ 675000 h 900000"/>
              <a:gd name="connsiteX5" fmla="*/ 0 w 907516"/>
              <a:gd name="connsiteY5" fmla="*/ 225000 h 900000"/>
              <a:gd name="connsiteX6" fmla="*/ 457516 w 907516"/>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516" h="900000">
                <a:moveTo>
                  <a:pt x="457516" y="0"/>
                </a:moveTo>
                <a:lnTo>
                  <a:pt x="907516" y="450000"/>
                </a:lnTo>
                <a:lnTo>
                  <a:pt x="457516" y="900000"/>
                </a:lnTo>
                <a:lnTo>
                  <a:pt x="457516" y="675000"/>
                </a:lnTo>
                <a:lnTo>
                  <a:pt x="0" y="675000"/>
                </a:lnTo>
                <a:lnTo>
                  <a:pt x="0" y="225000"/>
                </a:lnTo>
                <a:lnTo>
                  <a:pt x="457516" y="225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6" name="Slide Number Placeholder 5">
            <a:extLst>
              <a:ext uri="{FF2B5EF4-FFF2-40B4-BE49-F238E27FC236}">
                <a16:creationId xmlns:a16="http://schemas.microsoft.com/office/drawing/2014/main" id="{0B39E4CD-E9F1-A915-625C-35AE38311495}"/>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Tree>
    <p:extLst>
      <p:ext uri="{BB962C8B-B14F-4D97-AF65-F5344CB8AC3E}">
        <p14:creationId xmlns:p14="http://schemas.microsoft.com/office/powerpoint/2010/main" val="1121510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ogo Only">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7A63AC36-D1D1-F2B7-370D-2F2BCCE97D61}"/>
              </a:ext>
            </a:extLst>
          </p:cNvPr>
          <p:cNvSpPr txBox="1">
            <a:spLocks/>
          </p:cNvSpPr>
          <p:nvPr userDrawn="1"/>
        </p:nvSpPr>
        <p:spPr>
          <a:xfrm>
            <a:off x="8113663" y="6222270"/>
            <a:ext cx="3480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98640-DF6C-4158-9F3E-9B9DD38488C4}" type="slidenum">
              <a:rPr lang="en-GB" sz="900" smtClean="0"/>
              <a:pPr/>
              <a:t>‹#›</a:t>
            </a:fld>
            <a:endParaRPr lang="en-GB" sz="900" dirty="0"/>
          </a:p>
        </p:txBody>
      </p:sp>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 name="Hexagon 1">
            <a:extLst>
              <a:ext uri="{FF2B5EF4-FFF2-40B4-BE49-F238E27FC236}">
                <a16:creationId xmlns:a16="http://schemas.microsoft.com/office/drawing/2014/main" id="{49F0C855-D5B3-8426-8FEC-5AAF8FF05916}"/>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 name="Freeform: Shape 2">
            <a:extLst>
              <a:ext uri="{FF2B5EF4-FFF2-40B4-BE49-F238E27FC236}">
                <a16:creationId xmlns:a16="http://schemas.microsoft.com/office/drawing/2014/main" id="{3AEFC947-DC53-C40E-A227-A04B66C659E0}"/>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 name="Freeform: Shape 3">
            <a:extLst>
              <a:ext uri="{FF2B5EF4-FFF2-40B4-BE49-F238E27FC236}">
                <a16:creationId xmlns:a16="http://schemas.microsoft.com/office/drawing/2014/main" id="{6DFE457D-6050-3DE1-0679-49D888D04A88}"/>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Freeform: Shape 5">
            <a:extLst>
              <a:ext uri="{FF2B5EF4-FFF2-40B4-BE49-F238E27FC236}">
                <a16:creationId xmlns:a16="http://schemas.microsoft.com/office/drawing/2014/main" id="{0BBA4478-8A44-AA33-7806-2BE0442298F1}"/>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9" name="Picture 8" descr="A blue circle with blue arrows&#10;&#10;Description automatically generated">
            <a:extLst>
              <a:ext uri="{FF2B5EF4-FFF2-40B4-BE49-F238E27FC236}">
                <a16:creationId xmlns:a16="http://schemas.microsoft.com/office/drawing/2014/main" id="{069BC1DE-D4A4-A5AF-A5F3-84B5EE94F0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5901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7707" y="274638"/>
            <a:ext cx="8229600" cy="1143000"/>
          </a:xfrm>
          <a:prstGeom prst="rect">
            <a:avLst/>
          </a:prstGeom>
        </p:spPr>
        <p:txBody>
          <a:bodyPr/>
          <a:lstStyle>
            <a:lvl1pPr algn="r">
              <a:defRPr sz="2800" b="1">
                <a:solidFill>
                  <a:srgbClr val="050032"/>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2"/>
            <a:ext cx="3135001" cy="4525963"/>
          </a:xfrm>
          <a:prstGeom prst="rect">
            <a:avLst/>
          </a:prstGeom>
        </p:spPr>
        <p:txBody>
          <a:bodyPr/>
          <a:lstStyle>
            <a:lvl1pPr>
              <a:buClr>
                <a:srgbClr val="CCA11B"/>
              </a:buClr>
              <a:defRPr sz="2200">
                <a:solidFill>
                  <a:srgbClr val="050032"/>
                </a:solidFill>
              </a:defRPr>
            </a:lvl1pPr>
            <a:lvl2pPr>
              <a:buClr>
                <a:srgbClr val="CCA11B"/>
              </a:buClr>
              <a:defRPr sz="1800">
                <a:solidFill>
                  <a:srgbClr val="05003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p:txBody>
      </p:sp>
      <p:sp>
        <p:nvSpPr>
          <p:cNvPr id="4" name="Content Placeholder 3"/>
          <p:cNvSpPr>
            <a:spLocks noGrp="1"/>
          </p:cNvSpPr>
          <p:nvPr>
            <p:ph sz="half" idx="2" hasCustomPrompt="1"/>
          </p:nvPr>
        </p:nvSpPr>
        <p:spPr>
          <a:xfrm>
            <a:off x="3838632" y="1600202"/>
            <a:ext cx="4848168" cy="4525963"/>
          </a:xfrm>
          <a:prstGeom prst="rect">
            <a:avLst/>
          </a:prstGeom>
        </p:spPr>
        <p:txBody>
          <a:bodyPr/>
          <a:lstStyle>
            <a:lvl1pPr marL="0" indent="0">
              <a:buNone/>
              <a:defRPr sz="2800">
                <a:solidFill>
                  <a:srgbClr val="050032"/>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Graphs/charts/images here</a:t>
            </a:r>
          </a:p>
        </p:txBody>
      </p:sp>
    </p:spTree>
    <p:extLst>
      <p:ext uri="{BB962C8B-B14F-4D97-AF65-F5344CB8AC3E}">
        <p14:creationId xmlns:p14="http://schemas.microsoft.com/office/powerpoint/2010/main" val="3273571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Tree>
    <p:extLst>
      <p:ext uri="{BB962C8B-B14F-4D97-AF65-F5344CB8AC3E}">
        <p14:creationId xmlns:p14="http://schemas.microsoft.com/office/powerpoint/2010/main" val="157595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Image L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E9ADB2-51BA-2C29-3E94-3F7A0F2F67D4}"/>
              </a:ext>
            </a:extLst>
          </p:cNvPr>
          <p:cNvSpPr/>
          <p:nvPr userDrawn="1"/>
        </p:nvSpPr>
        <p:spPr>
          <a:xfrm>
            <a:off x="0" y="0"/>
            <a:ext cx="20318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7" name="Group 6">
            <a:extLst>
              <a:ext uri="{FF2B5EF4-FFF2-40B4-BE49-F238E27FC236}">
                <a16:creationId xmlns:a16="http://schemas.microsoft.com/office/drawing/2014/main" id="{696ABEE9-9A54-C93A-4AC6-442779B150B3}"/>
              </a:ext>
            </a:extLst>
          </p:cNvPr>
          <p:cNvGrpSpPr/>
          <p:nvPr userDrawn="1"/>
        </p:nvGrpSpPr>
        <p:grpSpPr>
          <a:xfrm>
            <a:off x="0" y="3843030"/>
            <a:ext cx="2031800" cy="900000"/>
            <a:chOff x="0" y="3843030"/>
            <a:chExt cx="2709066" cy="900000"/>
          </a:xfrm>
        </p:grpSpPr>
        <p:sp>
          <p:nvSpPr>
            <p:cNvPr id="8" name="Freeform: Shape 7">
              <a:extLst>
                <a:ext uri="{FF2B5EF4-FFF2-40B4-BE49-F238E27FC236}">
                  <a16:creationId xmlns:a16="http://schemas.microsoft.com/office/drawing/2014/main" id="{E7360A0B-4A66-569E-CE1A-4AFD06A01EDC}"/>
                </a:ext>
              </a:extLst>
            </p:cNvPr>
            <p:cNvSpPr/>
            <p:nvPr/>
          </p:nvSpPr>
          <p:spPr>
            <a:xfrm>
              <a:off x="0" y="3843030"/>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9" name="Arrow: Notched Right 8">
              <a:extLst>
                <a:ext uri="{FF2B5EF4-FFF2-40B4-BE49-F238E27FC236}">
                  <a16:creationId xmlns:a16="http://schemas.microsoft.com/office/drawing/2014/main" id="{0552E7C8-F83E-F6FA-D280-6B2B0868361A}"/>
                </a:ext>
              </a:extLst>
            </p:cNvPr>
            <p:cNvSpPr/>
            <p:nvPr/>
          </p:nvSpPr>
          <p:spPr>
            <a:xfrm>
              <a:off x="909066" y="3843030"/>
              <a:ext cx="1800000" cy="900000"/>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21" name="Slide Number Placeholder 5">
            <a:extLst>
              <a:ext uri="{FF2B5EF4-FFF2-40B4-BE49-F238E27FC236}">
                <a16:creationId xmlns:a16="http://schemas.microsoft.com/office/drawing/2014/main" id="{C62E2446-F437-DA0A-59DC-D7460365A5C8}"/>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2" name="Title 1">
            <a:extLst>
              <a:ext uri="{FF2B5EF4-FFF2-40B4-BE49-F238E27FC236}">
                <a16:creationId xmlns:a16="http://schemas.microsoft.com/office/drawing/2014/main" id="{0E50716C-B21B-B830-86BF-9D7B1BFF582A}"/>
              </a:ext>
            </a:extLst>
          </p:cNvPr>
          <p:cNvSpPr>
            <a:spLocks noGrp="1"/>
          </p:cNvSpPr>
          <p:nvPr>
            <p:ph type="title" hasCustomPrompt="1"/>
          </p:nvPr>
        </p:nvSpPr>
        <p:spPr>
          <a:xfrm>
            <a:off x="143359" y="223635"/>
            <a:ext cx="1745081" cy="3305779"/>
          </a:xfrm>
        </p:spPr>
        <p:txBody>
          <a:bodyPr anchor="t">
            <a:normAutofit/>
          </a:bodyPr>
          <a:lstStyle>
            <a:lvl1pPr algn="l">
              <a:defRPr sz="1800" b="1">
                <a:solidFill>
                  <a:schemeClr val="accent1"/>
                </a:solidFill>
              </a:defRPr>
            </a:lvl1pPr>
          </a:lstStyle>
          <a:p>
            <a:r>
              <a:rPr lang="en-US" dirty="0"/>
              <a:t>Click to edit title</a:t>
            </a:r>
            <a:endParaRPr lang="en-GB" dirty="0"/>
          </a:p>
        </p:txBody>
      </p:sp>
    </p:spTree>
    <p:extLst>
      <p:ext uri="{BB962C8B-B14F-4D97-AF65-F5344CB8AC3E}">
        <p14:creationId xmlns:p14="http://schemas.microsoft.com/office/powerpoint/2010/main" val="2026022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Image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E9ADB2-51BA-2C29-3E94-3F7A0F2F67D4}"/>
              </a:ext>
            </a:extLst>
          </p:cNvPr>
          <p:cNvSpPr/>
          <p:nvPr userDrawn="1"/>
        </p:nvSpPr>
        <p:spPr>
          <a:xfrm>
            <a:off x="0" y="0"/>
            <a:ext cx="20318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7" name="Group 6">
            <a:extLst>
              <a:ext uri="{FF2B5EF4-FFF2-40B4-BE49-F238E27FC236}">
                <a16:creationId xmlns:a16="http://schemas.microsoft.com/office/drawing/2014/main" id="{696ABEE9-9A54-C93A-4AC6-442779B150B3}"/>
              </a:ext>
            </a:extLst>
          </p:cNvPr>
          <p:cNvGrpSpPr/>
          <p:nvPr userDrawn="1"/>
        </p:nvGrpSpPr>
        <p:grpSpPr>
          <a:xfrm>
            <a:off x="0" y="3843030"/>
            <a:ext cx="2031800" cy="900000"/>
            <a:chOff x="0" y="3843030"/>
            <a:chExt cx="2709066" cy="900000"/>
          </a:xfrm>
          <a:solidFill>
            <a:schemeClr val="accent4"/>
          </a:solidFill>
        </p:grpSpPr>
        <p:sp>
          <p:nvSpPr>
            <p:cNvPr id="8" name="Freeform: Shape 7">
              <a:extLst>
                <a:ext uri="{FF2B5EF4-FFF2-40B4-BE49-F238E27FC236}">
                  <a16:creationId xmlns:a16="http://schemas.microsoft.com/office/drawing/2014/main" id="{E7360A0B-4A66-569E-CE1A-4AFD06A01EDC}"/>
                </a:ext>
              </a:extLst>
            </p:cNvPr>
            <p:cNvSpPr/>
            <p:nvPr/>
          </p:nvSpPr>
          <p:spPr>
            <a:xfrm>
              <a:off x="0" y="3843030"/>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9" name="Arrow: Notched Right 8">
              <a:extLst>
                <a:ext uri="{FF2B5EF4-FFF2-40B4-BE49-F238E27FC236}">
                  <a16:creationId xmlns:a16="http://schemas.microsoft.com/office/drawing/2014/main" id="{0552E7C8-F83E-F6FA-D280-6B2B0868361A}"/>
                </a:ext>
              </a:extLst>
            </p:cNvPr>
            <p:cNvSpPr/>
            <p:nvPr/>
          </p:nvSpPr>
          <p:spPr>
            <a:xfrm>
              <a:off x="909066" y="3843030"/>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21" name="Slide Number Placeholder 5">
            <a:extLst>
              <a:ext uri="{FF2B5EF4-FFF2-40B4-BE49-F238E27FC236}">
                <a16:creationId xmlns:a16="http://schemas.microsoft.com/office/drawing/2014/main" id="{C62E2446-F437-DA0A-59DC-D7460365A5C8}"/>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 name="Title 1">
            <a:extLst>
              <a:ext uri="{FF2B5EF4-FFF2-40B4-BE49-F238E27FC236}">
                <a16:creationId xmlns:a16="http://schemas.microsoft.com/office/drawing/2014/main" id="{369FEA9E-0450-3872-76DB-BC3475489FA9}"/>
              </a:ext>
            </a:extLst>
          </p:cNvPr>
          <p:cNvSpPr>
            <a:spLocks noGrp="1"/>
          </p:cNvSpPr>
          <p:nvPr>
            <p:ph type="title" hasCustomPrompt="1"/>
          </p:nvPr>
        </p:nvSpPr>
        <p:spPr>
          <a:xfrm>
            <a:off x="143359" y="223635"/>
            <a:ext cx="1745081" cy="3305779"/>
          </a:xfrm>
        </p:spPr>
        <p:txBody>
          <a:bodyPr anchor="t">
            <a:normAutofit/>
          </a:bodyPr>
          <a:lstStyle>
            <a:lvl1pPr algn="l">
              <a:defRPr sz="1800" b="1">
                <a:solidFill>
                  <a:schemeClr val="tx1"/>
                </a:solidFill>
              </a:defRPr>
            </a:lvl1pPr>
          </a:lstStyle>
          <a:p>
            <a:r>
              <a:rPr lang="en-US" dirty="0"/>
              <a:t>Click to edit title</a:t>
            </a:r>
            <a:endParaRPr lang="en-GB" dirty="0"/>
          </a:p>
        </p:txBody>
      </p:sp>
    </p:spTree>
    <p:extLst>
      <p:ext uri="{BB962C8B-B14F-4D97-AF65-F5344CB8AC3E}">
        <p14:creationId xmlns:p14="http://schemas.microsoft.com/office/powerpoint/2010/main" val="980170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e Speaker">
    <p:bg>
      <p:bgPr>
        <a:solidFill>
          <a:schemeClr val="accent4"/>
        </a:solidFill>
        <a:effectLst/>
      </p:bgPr>
    </p:bg>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A642F065-9125-6071-B0A6-60AAB33605AA}"/>
              </a:ext>
            </a:extLst>
          </p:cNvPr>
          <p:cNvSpPr/>
          <p:nvPr userDrawn="1"/>
        </p:nvSpPr>
        <p:spPr>
          <a:xfrm rot="5400000">
            <a:off x="3885020" y="1881175"/>
            <a:ext cx="4744300" cy="3095654"/>
          </a:xfrm>
          <a:prstGeom prst="hexagon">
            <a:avLst>
              <a:gd name="adj" fmla="val 25000"/>
              <a:gd name="vf" fmla="val 115470"/>
            </a:avLst>
          </a:prstGeom>
          <a:solidFill>
            <a:schemeClr val="accent3"/>
          </a:solidFill>
          <a:ln w="28575">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4" name="Hexagon 3">
            <a:extLst>
              <a:ext uri="{FF2B5EF4-FFF2-40B4-BE49-F238E27FC236}">
                <a16:creationId xmlns:a16="http://schemas.microsoft.com/office/drawing/2014/main" id="{E3C9ED8C-4B46-404B-07CC-6F89028822FF}"/>
              </a:ext>
            </a:extLst>
          </p:cNvPr>
          <p:cNvSpPr/>
          <p:nvPr userDrawn="1"/>
        </p:nvSpPr>
        <p:spPr>
          <a:xfrm rot="5400000">
            <a:off x="514681" y="1881174"/>
            <a:ext cx="4744300" cy="3095654"/>
          </a:xfrm>
          <a:prstGeom prst="hexagon">
            <a:avLst>
              <a:gd name="adj" fmla="val 25000"/>
              <a:gd name="vf" fmla="val 115470"/>
            </a:avLst>
          </a:prstGeom>
          <a:solidFill>
            <a:schemeClr val="bg1"/>
          </a:solidFill>
          <a:ln w="285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1" name="Title 1">
            <a:extLst>
              <a:ext uri="{FF2B5EF4-FFF2-40B4-BE49-F238E27FC236}">
                <a16:creationId xmlns:a16="http://schemas.microsoft.com/office/drawing/2014/main" id="{5C421206-0BF8-9B91-3567-BAE0357B751D}"/>
              </a:ext>
            </a:extLst>
          </p:cNvPr>
          <p:cNvSpPr>
            <a:spLocks noGrp="1"/>
          </p:cNvSpPr>
          <p:nvPr>
            <p:ph type="title" hasCustomPrompt="1"/>
          </p:nvPr>
        </p:nvSpPr>
        <p:spPr>
          <a:xfrm>
            <a:off x="3615265" y="889275"/>
            <a:ext cx="1913471" cy="789341"/>
          </a:xfrm>
        </p:spPr>
        <p:txBody>
          <a:bodyPr anchor="t">
            <a:normAutofit/>
          </a:bodyPr>
          <a:lstStyle>
            <a:lvl1pPr algn="ctr">
              <a:defRPr sz="1800" b="1">
                <a:solidFill>
                  <a:schemeClr val="accent1"/>
                </a:solidFill>
              </a:defRPr>
            </a:lvl1pPr>
          </a:lstStyle>
          <a:p>
            <a:r>
              <a:rPr lang="en-US" dirty="0"/>
              <a:t>Click to edit title</a:t>
            </a:r>
            <a:endParaRPr lang="en-GB" dirty="0"/>
          </a:p>
        </p:txBody>
      </p:sp>
      <p:sp>
        <p:nvSpPr>
          <p:cNvPr id="19" name="Content Placeholder 3">
            <a:extLst>
              <a:ext uri="{FF2B5EF4-FFF2-40B4-BE49-F238E27FC236}">
                <a16:creationId xmlns:a16="http://schemas.microsoft.com/office/drawing/2014/main" id="{FD82A1B4-28D0-7F80-33DB-8D7A0339521B}"/>
              </a:ext>
            </a:extLst>
          </p:cNvPr>
          <p:cNvSpPr>
            <a:spLocks noGrp="1"/>
          </p:cNvSpPr>
          <p:nvPr>
            <p:ph sz="half" idx="13" hasCustomPrompt="1"/>
          </p:nvPr>
        </p:nvSpPr>
        <p:spPr>
          <a:xfrm>
            <a:off x="5032869" y="3703698"/>
            <a:ext cx="2412300" cy="980063"/>
          </a:xfrm>
        </p:spPr>
        <p:txBody>
          <a:bodyPr>
            <a:normAutofit/>
          </a:bodyPr>
          <a:lstStyle>
            <a:lvl1pPr marL="0" indent="0" algn="ctr">
              <a:buNone/>
              <a:defRPr sz="1500" b="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job title</a:t>
            </a:r>
          </a:p>
        </p:txBody>
      </p:sp>
      <p:sp>
        <p:nvSpPr>
          <p:cNvPr id="18" name="Content Placeholder 3">
            <a:extLst>
              <a:ext uri="{FF2B5EF4-FFF2-40B4-BE49-F238E27FC236}">
                <a16:creationId xmlns:a16="http://schemas.microsoft.com/office/drawing/2014/main" id="{74384C16-202A-1069-6A38-F7EEEE14E043}"/>
              </a:ext>
            </a:extLst>
          </p:cNvPr>
          <p:cNvSpPr>
            <a:spLocks noGrp="1"/>
          </p:cNvSpPr>
          <p:nvPr>
            <p:ph sz="half" idx="11" hasCustomPrompt="1"/>
          </p:nvPr>
        </p:nvSpPr>
        <p:spPr>
          <a:xfrm>
            <a:off x="5032869" y="2119269"/>
            <a:ext cx="2412300" cy="1053138"/>
          </a:xfrm>
        </p:spPr>
        <p:txBody>
          <a:bodyPr>
            <a:normAutofit/>
          </a:bodyPr>
          <a:lstStyle>
            <a:lvl1pPr marL="0" indent="0" algn="ctr">
              <a:buNone/>
              <a:defRPr sz="2700" b="1">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name</a:t>
            </a:r>
          </a:p>
        </p:txBody>
      </p:sp>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8" name="Freeform: Shape 7">
            <a:extLst>
              <a:ext uri="{FF2B5EF4-FFF2-40B4-BE49-F238E27FC236}">
                <a16:creationId xmlns:a16="http://schemas.microsoft.com/office/drawing/2014/main" id="{C5B562BE-56C3-E4F0-3349-19715F384A06}"/>
              </a:ext>
            </a:extLst>
          </p:cNvPr>
          <p:cNvSpPr/>
          <p:nvPr userDrawn="1"/>
        </p:nvSpPr>
        <p:spPr>
          <a:xfrm rot="16200000" flipH="1">
            <a:off x="4210137" y="24363"/>
            <a:ext cx="723727" cy="675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1" name="Freeform: Shape 10">
            <a:extLst>
              <a:ext uri="{FF2B5EF4-FFF2-40B4-BE49-F238E27FC236}">
                <a16:creationId xmlns:a16="http://schemas.microsoft.com/office/drawing/2014/main" id="{755B5DF9-0286-0BF6-B715-85A4EB01158F}"/>
              </a:ext>
            </a:extLst>
          </p:cNvPr>
          <p:cNvSpPr/>
          <p:nvPr userDrawn="1"/>
        </p:nvSpPr>
        <p:spPr>
          <a:xfrm rot="5400000">
            <a:off x="3688080" y="4426255"/>
            <a:ext cx="1767840" cy="3095653"/>
          </a:xfrm>
          <a:custGeom>
            <a:avLst/>
            <a:gdLst>
              <a:gd name="connsiteX0" fmla="*/ 0 w 1767840"/>
              <a:gd name="connsiteY0" fmla="*/ 2063769 h 4127537"/>
              <a:gd name="connsiteX1" fmla="*/ 1031885 w 1767840"/>
              <a:gd name="connsiteY1" fmla="*/ 0 h 4127537"/>
              <a:gd name="connsiteX2" fmla="*/ 1767840 w 1767840"/>
              <a:gd name="connsiteY2" fmla="*/ 0 h 4127537"/>
              <a:gd name="connsiteX3" fmla="*/ 1767839 w 1767840"/>
              <a:gd name="connsiteY3" fmla="*/ 4127537 h 4127537"/>
              <a:gd name="connsiteX4" fmla="*/ 1031885 w 1767840"/>
              <a:gd name="connsiteY4" fmla="*/ 4127537 h 412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40" h="4127537">
                <a:moveTo>
                  <a:pt x="0" y="2063769"/>
                </a:moveTo>
                <a:lnTo>
                  <a:pt x="1031885" y="0"/>
                </a:lnTo>
                <a:lnTo>
                  <a:pt x="1767840" y="0"/>
                </a:lnTo>
                <a:lnTo>
                  <a:pt x="1767839" y="4127537"/>
                </a:lnTo>
                <a:lnTo>
                  <a:pt x="1031885" y="4127537"/>
                </a:lnTo>
                <a:close/>
              </a:path>
            </a:pathLst>
          </a:custGeom>
          <a:solidFill>
            <a:schemeClr val="accent1"/>
          </a:solidFill>
          <a:ln w="28575">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cxnSp>
        <p:nvCxnSpPr>
          <p:cNvPr id="12" name="Straight Connector 11">
            <a:extLst>
              <a:ext uri="{FF2B5EF4-FFF2-40B4-BE49-F238E27FC236}">
                <a16:creationId xmlns:a16="http://schemas.microsoft.com/office/drawing/2014/main" id="{9CC8FE38-3CA6-7134-1169-BB6F8AEC752B}"/>
              </a:ext>
            </a:extLst>
          </p:cNvPr>
          <p:cNvCxnSpPr/>
          <p:nvPr userDrawn="1"/>
        </p:nvCxnSpPr>
        <p:spPr>
          <a:xfrm>
            <a:off x="5811324" y="3429000"/>
            <a:ext cx="86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Hexagon 12">
            <a:extLst>
              <a:ext uri="{FF2B5EF4-FFF2-40B4-BE49-F238E27FC236}">
                <a16:creationId xmlns:a16="http://schemas.microsoft.com/office/drawing/2014/main" id="{E218758F-7E51-12C1-5990-2E4E9C7B76FB}"/>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4" name="Freeform: Shape 13">
            <a:extLst>
              <a:ext uri="{FF2B5EF4-FFF2-40B4-BE49-F238E27FC236}">
                <a16:creationId xmlns:a16="http://schemas.microsoft.com/office/drawing/2014/main" id="{4D586052-7607-74DC-CD6C-705BA0EA1ECD}"/>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5" name="Freeform: Shape 14">
            <a:extLst>
              <a:ext uri="{FF2B5EF4-FFF2-40B4-BE49-F238E27FC236}">
                <a16:creationId xmlns:a16="http://schemas.microsoft.com/office/drawing/2014/main" id="{4951B55A-93AE-61D3-0669-A00CFF5D7018}"/>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6" name="Freeform: Shape 15">
            <a:extLst>
              <a:ext uri="{FF2B5EF4-FFF2-40B4-BE49-F238E27FC236}">
                <a16:creationId xmlns:a16="http://schemas.microsoft.com/office/drawing/2014/main" id="{12F08427-CC2C-8ABC-DB78-87F9C9C24B72}"/>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pic>
        <p:nvPicPr>
          <p:cNvPr id="2" name="Picture 1" descr="A blue circle with blue arrows&#10;&#10;Description automatically generated">
            <a:extLst>
              <a:ext uri="{FF2B5EF4-FFF2-40B4-BE49-F238E27FC236}">
                <a16:creationId xmlns:a16="http://schemas.microsoft.com/office/drawing/2014/main" id="{5C944DB7-93CC-7C46-53EC-80AA221AE57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1560285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Speakers">
    <p:bg>
      <p:bgPr>
        <a:solidFill>
          <a:schemeClr val="accent4"/>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8" name="Freeform: Shape 7">
            <a:extLst>
              <a:ext uri="{FF2B5EF4-FFF2-40B4-BE49-F238E27FC236}">
                <a16:creationId xmlns:a16="http://schemas.microsoft.com/office/drawing/2014/main" id="{C5B562BE-56C3-E4F0-3349-19715F384A06}"/>
              </a:ext>
            </a:extLst>
          </p:cNvPr>
          <p:cNvSpPr/>
          <p:nvPr userDrawn="1"/>
        </p:nvSpPr>
        <p:spPr>
          <a:xfrm rot="16200000" flipH="1">
            <a:off x="4210137" y="24363"/>
            <a:ext cx="723727" cy="675000"/>
          </a:xfrm>
          <a:custGeom>
            <a:avLst/>
            <a:gdLst>
              <a:gd name="connsiteX0" fmla="*/ 273727 w 723727"/>
              <a:gd name="connsiteY0" fmla="*/ 0 h 900000"/>
              <a:gd name="connsiteX1" fmla="*/ 723727 w 723727"/>
              <a:gd name="connsiteY1" fmla="*/ 450000 h 900000"/>
              <a:gd name="connsiteX2" fmla="*/ 273727 w 723727"/>
              <a:gd name="connsiteY2" fmla="*/ 900000 h 900000"/>
              <a:gd name="connsiteX3" fmla="*/ 273727 w 723727"/>
              <a:gd name="connsiteY3" fmla="*/ 675000 h 900000"/>
              <a:gd name="connsiteX4" fmla="*/ 0 w 723727"/>
              <a:gd name="connsiteY4" fmla="*/ 675000 h 900000"/>
              <a:gd name="connsiteX5" fmla="*/ 0 w 723727"/>
              <a:gd name="connsiteY5" fmla="*/ 225000 h 900000"/>
              <a:gd name="connsiteX6" fmla="*/ 273727 w 72372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727" h="900000">
                <a:moveTo>
                  <a:pt x="273727" y="0"/>
                </a:moveTo>
                <a:lnTo>
                  <a:pt x="723727" y="450000"/>
                </a:lnTo>
                <a:lnTo>
                  <a:pt x="273727" y="900000"/>
                </a:lnTo>
                <a:lnTo>
                  <a:pt x="273727" y="675000"/>
                </a:lnTo>
                <a:lnTo>
                  <a:pt x="0" y="675000"/>
                </a:lnTo>
                <a:lnTo>
                  <a:pt x="0" y="225000"/>
                </a:lnTo>
                <a:lnTo>
                  <a:pt x="273727" y="225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13" name="Hexagon 12">
            <a:extLst>
              <a:ext uri="{FF2B5EF4-FFF2-40B4-BE49-F238E27FC236}">
                <a16:creationId xmlns:a16="http://schemas.microsoft.com/office/drawing/2014/main" id="{E218758F-7E51-12C1-5990-2E4E9C7B76FB}"/>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14" name="Freeform: Shape 13">
            <a:extLst>
              <a:ext uri="{FF2B5EF4-FFF2-40B4-BE49-F238E27FC236}">
                <a16:creationId xmlns:a16="http://schemas.microsoft.com/office/drawing/2014/main" id="{4D586052-7607-74DC-CD6C-705BA0EA1ECD}"/>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5" name="Freeform: Shape 14">
            <a:extLst>
              <a:ext uri="{FF2B5EF4-FFF2-40B4-BE49-F238E27FC236}">
                <a16:creationId xmlns:a16="http://schemas.microsoft.com/office/drawing/2014/main" id="{4951B55A-93AE-61D3-0669-A00CFF5D7018}"/>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16" name="Freeform: Shape 15">
            <a:extLst>
              <a:ext uri="{FF2B5EF4-FFF2-40B4-BE49-F238E27FC236}">
                <a16:creationId xmlns:a16="http://schemas.microsoft.com/office/drawing/2014/main" id="{12F08427-CC2C-8ABC-DB78-87F9C9C24B72}"/>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6" name="Freeform: Shape 5">
            <a:extLst>
              <a:ext uri="{FF2B5EF4-FFF2-40B4-BE49-F238E27FC236}">
                <a16:creationId xmlns:a16="http://schemas.microsoft.com/office/drawing/2014/main" id="{5BD2C290-B0DF-BA1B-0BD8-47755D95EE5F}"/>
              </a:ext>
            </a:extLst>
          </p:cNvPr>
          <p:cNvSpPr/>
          <p:nvPr userDrawn="1"/>
        </p:nvSpPr>
        <p:spPr>
          <a:xfrm>
            <a:off x="1339005" y="4415072"/>
            <a:ext cx="3095654" cy="2442929"/>
          </a:xfrm>
          <a:custGeom>
            <a:avLst/>
            <a:gdLst>
              <a:gd name="connsiteX0" fmla="*/ 0 w 4127539"/>
              <a:gd name="connsiteY0" fmla="*/ 0 h 2442929"/>
              <a:gd name="connsiteX1" fmla="*/ 1 w 4127539"/>
              <a:gd name="connsiteY1" fmla="*/ 0 h 2442929"/>
              <a:gd name="connsiteX2" fmla="*/ 1 w 4127539"/>
              <a:gd name="connsiteY2" fmla="*/ 354196 h 2442929"/>
              <a:gd name="connsiteX3" fmla="*/ 2063769 w 4127539"/>
              <a:gd name="connsiteY3" fmla="*/ 1386081 h 2442929"/>
              <a:gd name="connsiteX4" fmla="*/ 4127538 w 4127539"/>
              <a:gd name="connsiteY4" fmla="*/ 354196 h 2442929"/>
              <a:gd name="connsiteX5" fmla="*/ 4127538 w 4127539"/>
              <a:gd name="connsiteY5" fmla="*/ 0 h 2442929"/>
              <a:gd name="connsiteX6" fmla="*/ 4127539 w 4127539"/>
              <a:gd name="connsiteY6" fmla="*/ 0 h 2442929"/>
              <a:gd name="connsiteX7" fmla="*/ 4127539 w 4127539"/>
              <a:gd name="connsiteY7" fmla="*/ 2442929 h 2442929"/>
              <a:gd name="connsiteX8" fmla="*/ 0 w 4127539"/>
              <a:gd name="connsiteY8" fmla="*/ 2442929 h 24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7539" h="2442929">
                <a:moveTo>
                  <a:pt x="0" y="0"/>
                </a:moveTo>
                <a:lnTo>
                  <a:pt x="1" y="0"/>
                </a:lnTo>
                <a:lnTo>
                  <a:pt x="1" y="354196"/>
                </a:lnTo>
                <a:lnTo>
                  <a:pt x="2063769" y="1386081"/>
                </a:lnTo>
                <a:lnTo>
                  <a:pt x="4127538" y="354196"/>
                </a:lnTo>
                <a:lnTo>
                  <a:pt x="4127538" y="0"/>
                </a:lnTo>
                <a:lnTo>
                  <a:pt x="4127539" y="0"/>
                </a:lnTo>
                <a:lnTo>
                  <a:pt x="4127539" y="2442929"/>
                </a:lnTo>
                <a:lnTo>
                  <a:pt x="0" y="2442929"/>
                </a:lnTo>
                <a:close/>
              </a:path>
            </a:pathLst>
          </a:custGeom>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2" name="Freeform: Shape 21">
            <a:extLst>
              <a:ext uri="{FF2B5EF4-FFF2-40B4-BE49-F238E27FC236}">
                <a16:creationId xmlns:a16="http://schemas.microsoft.com/office/drawing/2014/main" id="{706B0EA1-22C7-6816-97D5-95F73924B723}"/>
              </a:ext>
            </a:extLst>
          </p:cNvPr>
          <p:cNvSpPr/>
          <p:nvPr userDrawn="1"/>
        </p:nvSpPr>
        <p:spPr>
          <a:xfrm>
            <a:off x="4709344" y="4415072"/>
            <a:ext cx="3095654" cy="2442929"/>
          </a:xfrm>
          <a:custGeom>
            <a:avLst/>
            <a:gdLst>
              <a:gd name="connsiteX0" fmla="*/ 0 w 4127539"/>
              <a:gd name="connsiteY0" fmla="*/ 0 h 2442929"/>
              <a:gd name="connsiteX1" fmla="*/ 1 w 4127539"/>
              <a:gd name="connsiteY1" fmla="*/ 0 h 2442929"/>
              <a:gd name="connsiteX2" fmla="*/ 1 w 4127539"/>
              <a:gd name="connsiteY2" fmla="*/ 354196 h 2442929"/>
              <a:gd name="connsiteX3" fmla="*/ 2063769 w 4127539"/>
              <a:gd name="connsiteY3" fmla="*/ 1386081 h 2442929"/>
              <a:gd name="connsiteX4" fmla="*/ 4127538 w 4127539"/>
              <a:gd name="connsiteY4" fmla="*/ 354196 h 2442929"/>
              <a:gd name="connsiteX5" fmla="*/ 4127538 w 4127539"/>
              <a:gd name="connsiteY5" fmla="*/ 0 h 2442929"/>
              <a:gd name="connsiteX6" fmla="*/ 4127539 w 4127539"/>
              <a:gd name="connsiteY6" fmla="*/ 0 h 2442929"/>
              <a:gd name="connsiteX7" fmla="*/ 4127539 w 4127539"/>
              <a:gd name="connsiteY7" fmla="*/ 2442929 h 2442929"/>
              <a:gd name="connsiteX8" fmla="*/ 0 w 4127539"/>
              <a:gd name="connsiteY8" fmla="*/ 2442929 h 24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7539" h="2442929">
                <a:moveTo>
                  <a:pt x="0" y="0"/>
                </a:moveTo>
                <a:lnTo>
                  <a:pt x="1" y="0"/>
                </a:lnTo>
                <a:lnTo>
                  <a:pt x="1" y="354196"/>
                </a:lnTo>
                <a:lnTo>
                  <a:pt x="2063769" y="1386081"/>
                </a:lnTo>
                <a:lnTo>
                  <a:pt x="4127538" y="354196"/>
                </a:lnTo>
                <a:lnTo>
                  <a:pt x="4127538" y="0"/>
                </a:lnTo>
                <a:lnTo>
                  <a:pt x="4127539" y="0"/>
                </a:lnTo>
                <a:lnTo>
                  <a:pt x="4127539" y="2442929"/>
                </a:lnTo>
                <a:lnTo>
                  <a:pt x="0" y="2442929"/>
                </a:lnTo>
                <a:close/>
              </a:path>
            </a:pathLst>
          </a:custGeom>
          <a:solidFill>
            <a:schemeClr val="accent3"/>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9" name="Hexagon 8">
            <a:extLst>
              <a:ext uri="{FF2B5EF4-FFF2-40B4-BE49-F238E27FC236}">
                <a16:creationId xmlns:a16="http://schemas.microsoft.com/office/drawing/2014/main" id="{9C02653B-D9DC-4F1D-A6D2-0DDD556CF24B}"/>
              </a:ext>
            </a:extLst>
          </p:cNvPr>
          <p:cNvSpPr/>
          <p:nvPr userDrawn="1"/>
        </p:nvSpPr>
        <p:spPr>
          <a:xfrm rot="5400000">
            <a:off x="514681" y="1881174"/>
            <a:ext cx="4744300" cy="3095654"/>
          </a:xfrm>
          <a:prstGeom prst="hexagon">
            <a:avLst>
              <a:gd name="adj" fmla="val 25000"/>
              <a:gd name="vf" fmla="val 115470"/>
            </a:avLst>
          </a:prstGeom>
          <a:solidFill>
            <a:schemeClr val="bg1"/>
          </a:solidFill>
          <a:ln w="285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4" name="Hexagon 23">
            <a:extLst>
              <a:ext uri="{FF2B5EF4-FFF2-40B4-BE49-F238E27FC236}">
                <a16:creationId xmlns:a16="http://schemas.microsoft.com/office/drawing/2014/main" id="{972F5825-AFAC-BA97-868A-0481507D883D}"/>
              </a:ext>
            </a:extLst>
          </p:cNvPr>
          <p:cNvSpPr/>
          <p:nvPr userDrawn="1"/>
        </p:nvSpPr>
        <p:spPr>
          <a:xfrm rot="5400000">
            <a:off x="3885020" y="1881174"/>
            <a:ext cx="4744300" cy="3095654"/>
          </a:xfrm>
          <a:prstGeom prst="hexagon">
            <a:avLst>
              <a:gd name="adj" fmla="val 25000"/>
              <a:gd name="vf" fmla="val 115470"/>
            </a:avLst>
          </a:prstGeom>
          <a:solidFill>
            <a:schemeClr val="bg1"/>
          </a:solidFill>
          <a:ln w="285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7" name="Content Placeholder 3">
            <a:extLst>
              <a:ext uri="{FF2B5EF4-FFF2-40B4-BE49-F238E27FC236}">
                <a16:creationId xmlns:a16="http://schemas.microsoft.com/office/drawing/2014/main" id="{905B2B2D-EC44-022F-CA8A-02FFC6AEFB01}"/>
              </a:ext>
            </a:extLst>
          </p:cNvPr>
          <p:cNvSpPr>
            <a:spLocks noGrp="1"/>
          </p:cNvSpPr>
          <p:nvPr>
            <p:ph sz="half" idx="13" hasCustomPrompt="1"/>
          </p:nvPr>
        </p:nvSpPr>
        <p:spPr>
          <a:xfrm>
            <a:off x="1563830" y="5963162"/>
            <a:ext cx="2646000" cy="818154"/>
          </a:xfrm>
        </p:spPr>
        <p:txBody>
          <a:bodyPr>
            <a:normAutofit/>
          </a:bodyPr>
          <a:lstStyle>
            <a:lvl1pPr marL="0" indent="0" algn="ctr">
              <a:buNone/>
              <a:defRPr sz="1800" b="1">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name</a:t>
            </a:r>
          </a:p>
        </p:txBody>
      </p:sp>
      <p:sp>
        <p:nvSpPr>
          <p:cNvPr id="28" name="Content Placeholder 3">
            <a:extLst>
              <a:ext uri="{FF2B5EF4-FFF2-40B4-BE49-F238E27FC236}">
                <a16:creationId xmlns:a16="http://schemas.microsoft.com/office/drawing/2014/main" id="{DC67660A-8CD6-CBF7-259D-F204C4C0E546}"/>
              </a:ext>
            </a:extLst>
          </p:cNvPr>
          <p:cNvSpPr>
            <a:spLocks noGrp="1"/>
          </p:cNvSpPr>
          <p:nvPr>
            <p:ph sz="half" idx="14" hasCustomPrompt="1"/>
          </p:nvPr>
        </p:nvSpPr>
        <p:spPr>
          <a:xfrm>
            <a:off x="4934170" y="5963162"/>
            <a:ext cx="2646000" cy="818154"/>
          </a:xfrm>
        </p:spPr>
        <p:txBody>
          <a:bodyPr>
            <a:normAutofit/>
          </a:bodyPr>
          <a:lstStyle>
            <a:lvl1pPr marL="0" indent="0" algn="ctr">
              <a:buNone/>
              <a:defRPr sz="1800" b="1">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Click to edit name</a:t>
            </a:r>
          </a:p>
        </p:txBody>
      </p:sp>
      <p:sp>
        <p:nvSpPr>
          <p:cNvPr id="21" name="Title 1">
            <a:extLst>
              <a:ext uri="{FF2B5EF4-FFF2-40B4-BE49-F238E27FC236}">
                <a16:creationId xmlns:a16="http://schemas.microsoft.com/office/drawing/2014/main" id="{5C421206-0BF8-9B91-3567-BAE0357B751D}"/>
              </a:ext>
            </a:extLst>
          </p:cNvPr>
          <p:cNvSpPr>
            <a:spLocks noGrp="1"/>
          </p:cNvSpPr>
          <p:nvPr>
            <p:ph type="title" hasCustomPrompt="1"/>
          </p:nvPr>
        </p:nvSpPr>
        <p:spPr>
          <a:xfrm>
            <a:off x="3615265" y="889275"/>
            <a:ext cx="1913471" cy="789341"/>
          </a:xfrm>
        </p:spPr>
        <p:txBody>
          <a:bodyPr anchor="t">
            <a:normAutofit/>
          </a:bodyPr>
          <a:lstStyle>
            <a:lvl1pPr algn="ctr">
              <a:defRPr sz="1800" b="1">
                <a:solidFill>
                  <a:schemeClr val="accent1"/>
                </a:solidFill>
              </a:defRPr>
            </a:lvl1pPr>
          </a:lstStyle>
          <a:p>
            <a:r>
              <a:rPr lang="en-US" dirty="0"/>
              <a:t>Click to edit title</a:t>
            </a:r>
            <a:endParaRPr lang="en-GB" dirty="0"/>
          </a:p>
        </p:txBody>
      </p:sp>
      <p:pic>
        <p:nvPicPr>
          <p:cNvPr id="2" name="Picture 1" descr="A blue circle with blue arrows&#10;&#10;Description automatically generated">
            <a:extLst>
              <a:ext uri="{FF2B5EF4-FFF2-40B4-BE49-F238E27FC236}">
                <a16:creationId xmlns:a16="http://schemas.microsoft.com/office/drawing/2014/main" id="{2A1810F3-DBB2-B278-DB04-C3196D42A57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766786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Network Updat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00A6B1-C3BE-4537-0235-8A9D00B2F323}"/>
              </a:ext>
            </a:extLst>
          </p:cNvPr>
          <p:cNvSpPr>
            <a:spLocks noGrp="1"/>
          </p:cNvSpPr>
          <p:nvPr>
            <p:ph type="sldNum" sz="quarter" idx="12"/>
          </p:nvPr>
        </p:nvSpPr>
        <p:spPr>
          <a:xfrm>
            <a:off x="8113663" y="6222270"/>
            <a:ext cx="348000" cy="365125"/>
          </a:xfrm>
        </p:spPr>
        <p:txBody>
          <a:bodyPr/>
          <a:lstStyle>
            <a:lvl1pPr>
              <a:defRPr sz="105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fld id="{EC598640-DF6C-4158-9F3E-9B9DD38488C4}" type="slidenum">
              <a:rPr lang="en-GB" smtClean="0"/>
              <a:pPr/>
              <a:t>‹#›</a:t>
            </a:fld>
            <a:endParaRPr lang="en-GB" dirty="0"/>
          </a:p>
        </p:txBody>
      </p:sp>
      <p:sp>
        <p:nvSpPr>
          <p:cNvPr id="2" name="Rectangle 1">
            <a:extLst>
              <a:ext uri="{FF2B5EF4-FFF2-40B4-BE49-F238E27FC236}">
                <a16:creationId xmlns:a16="http://schemas.microsoft.com/office/drawing/2014/main" id="{92D17136-0F36-0D12-2BC1-7370E3DC9AA8}"/>
              </a:ext>
            </a:extLst>
          </p:cNvPr>
          <p:cNvSpPr/>
          <p:nvPr userDrawn="1"/>
        </p:nvSpPr>
        <p:spPr>
          <a:xfrm>
            <a:off x="4809631" y="0"/>
            <a:ext cx="227767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2">
            <a:extLst>
              <a:ext uri="{FF2B5EF4-FFF2-40B4-BE49-F238E27FC236}">
                <a16:creationId xmlns:a16="http://schemas.microsoft.com/office/drawing/2014/main" id="{17DC3A90-B9EF-2005-E188-1C0F78D3E8CD}"/>
              </a:ext>
            </a:extLst>
          </p:cNvPr>
          <p:cNvSpPr/>
          <p:nvPr userDrawn="1"/>
        </p:nvSpPr>
        <p:spPr>
          <a:xfrm>
            <a:off x="2507274" y="0"/>
            <a:ext cx="231047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Rectangle 3">
            <a:extLst>
              <a:ext uri="{FF2B5EF4-FFF2-40B4-BE49-F238E27FC236}">
                <a16:creationId xmlns:a16="http://schemas.microsoft.com/office/drawing/2014/main" id="{D5F546CB-29BE-ECCE-43F3-0F81175B93EE}"/>
              </a:ext>
            </a:extLst>
          </p:cNvPr>
          <p:cNvSpPr/>
          <p:nvPr userDrawn="1"/>
        </p:nvSpPr>
        <p:spPr>
          <a:xfrm>
            <a:off x="229092" y="0"/>
            <a:ext cx="2286297"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8" name="Group 7">
            <a:extLst>
              <a:ext uri="{FF2B5EF4-FFF2-40B4-BE49-F238E27FC236}">
                <a16:creationId xmlns:a16="http://schemas.microsoft.com/office/drawing/2014/main" id="{974FB51D-5759-CA77-4555-429C288BBA29}"/>
              </a:ext>
            </a:extLst>
          </p:cNvPr>
          <p:cNvGrpSpPr/>
          <p:nvPr userDrawn="1"/>
        </p:nvGrpSpPr>
        <p:grpSpPr>
          <a:xfrm>
            <a:off x="5465673" y="1514226"/>
            <a:ext cx="995042" cy="1529520"/>
            <a:chOff x="4161579" y="2503743"/>
            <a:chExt cx="1326723" cy="1529520"/>
          </a:xfrm>
        </p:grpSpPr>
        <p:sp>
          <p:nvSpPr>
            <p:cNvPr id="9" name="Hexagon 8">
              <a:extLst>
                <a:ext uri="{FF2B5EF4-FFF2-40B4-BE49-F238E27FC236}">
                  <a16:creationId xmlns:a16="http://schemas.microsoft.com/office/drawing/2014/main" id="{930C4A3D-DE0E-409E-C56E-35489A8222E2}"/>
                </a:ext>
              </a:extLst>
            </p:cNvPr>
            <p:cNvSpPr/>
            <p:nvPr/>
          </p:nvSpPr>
          <p:spPr>
            <a:xfrm rot="5400000">
              <a:off x="4060181" y="2605141"/>
              <a:ext cx="1529520" cy="1326723"/>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grpSp>
          <p:nvGrpSpPr>
            <p:cNvPr id="10" name="Group 9">
              <a:extLst>
                <a:ext uri="{FF2B5EF4-FFF2-40B4-BE49-F238E27FC236}">
                  <a16:creationId xmlns:a16="http://schemas.microsoft.com/office/drawing/2014/main" id="{A7D29218-4137-5B66-6820-ED080ED696E6}"/>
                </a:ext>
              </a:extLst>
            </p:cNvPr>
            <p:cNvGrpSpPr/>
            <p:nvPr/>
          </p:nvGrpSpPr>
          <p:grpSpPr>
            <a:xfrm>
              <a:off x="4419690" y="2862405"/>
              <a:ext cx="810503" cy="810503"/>
              <a:chOff x="1759575" y="616575"/>
              <a:chExt cx="5624850" cy="5624850"/>
            </a:xfrm>
            <a:solidFill>
              <a:schemeClr val="bg1"/>
            </a:solidFill>
          </p:grpSpPr>
          <p:sp>
            <p:nvSpPr>
              <p:cNvPr id="11" name="Rectangle 10">
                <a:extLst>
                  <a:ext uri="{FF2B5EF4-FFF2-40B4-BE49-F238E27FC236}">
                    <a16:creationId xmlns:a16="http://schemas.microsoft.com/office/drawing/2014/main" id="{26D4105C-BD41-4C08-C865-81B1A69723DE}"/>
                  </a:ext>
                </a:extLst>
              </p:cNvPr>
              <p:cNvSpPr/>
              <p:nvPr/>
            </p:nvSpPr>
            <p:spPr>
              <a:xfrm>
                <a:off x="2078182" y="2872509"/>
                <a:ext cx="5061527" cy="31218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12" name="Graphic 2" descr="Daily calendar with solid fill">
                <a:extLst>
                  <a:ext uri="{FF2B5EF4-FFF2-40B4-BE49-F238E27FC236}">
                    <a16:creationId xmlns:a16="http://schemas.microsoft.com/office/drawing/2014/main" id="{45AB8D30-5BF0-3BBC-1D7F-9429C4C1CEFE}"/>
                  </a:ext>
                </a:extLst>
              </p:cNvPr>
              <p:cNvGrpSpPr/>
              <p:nvPr/>
            </p:nvGrpSpPr>
            <p:grpSpPr>
              <a:xfrm>
                <a:off x="1759575" y="616575"/>
                <a:ext cx="5624850" cy="5624850"/>
                <a:chOff x="1708823" y="3184333"/>
                <a:chExt cx="2849225" cy="2849225"/>
              </a:xfrm>
              <a:grpFill/>
            </p:grpSpPr>
            <p:sp>
              <p:nvSpPr>
                <p:cNvPr id="13" name="Freeform: Shape 12">
                  <a:extLst>
                    <a:ext uri="{FF2B5EF4-FFF2-40B4-BE49-F238E27FC236}">
                      <a16:creationId xmlns:a16="http://schemas.microsoft.com/office/drawing/2014/main" id="{8F5B16DB-27F1-C9DD-9164-4EC25E4A4476}"/>
                    </a:ext>
                  </a:extLst>
                </p:cNvPr>
                <p:cNvSpPr/>
                <p:nvPr/>
              </p:nvSpPr>
              <p:spPr>
                <a:xfrm>
                  <a:off x="2211627" y="3184333"/>
                  <a:ext cx="251402" cy="502804"/>
                </a:xfrm>
                <a:custGeom>
                  <a:avLst/>
                  <a:gdLst>
                    <a:gd name="connsiteX0" fmla="*/ 125701 w 251402"/>
                    <a:gd name="connsiteY0" fmla="*/ 502805 h 502804"/>
                    <a:gd name="connsiteX1" fmla="*/ 251402 w 251402"/>
                    <a:gd name="connsiteY1" fmla="*/ 377103 h 502804"/>
                    <a:gd name="connsiteX2" fmla="*/ 251402 w 251402"/>
                    <a:gd name="connsiteY2" fmla="*/ 125701 h 502804"/>
                    <a:gd name="connsiteX3" fmla="*/ 125701 w 251402"/>
                    <a:gd name="connsiteY3" fmla="*/ 0 h 502804"/>
                    <a:gd name="connsiteX4" fmla="*/ 0 w 251402"/>
                    <a:gd name="connsiteY4" fmla="*/ 125701 h 502804"/>
                    <a:gd name="connsiteX5" fmla="*/ 0 w 251402"/>
                    <a:gd name="connsiteY5" fmla="*/ 377103 h 502804"/>
                    <a:gd name="connsiteX6" fmla="*/ 125701 w 251402"/>
                    <a:gd name="connsiteY6" fmla="*/ 502805 h 50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402" h="502804">
                      <a:moveTo>
                        <a:pt x="125701" y="502805"/>
                      </a:moveTo>
                      <a:cubicBezTo>
                        <a:pt x="196932" y="502805"/>
                        <a:pt x="251402" y="448334"/>
                        <a:pt x="251402" y="377103"/>
                      </a:cubicBezTo>
                      <a:lnTo>
                        <a:pt x="251402" y="125701"/>
                      </a:lnTo>
                      <a:cubicBezTo>
                        <a:pt x="251402" y="54470"/>
                        <a:pt x="196932" y="0"/>
                        <a:pt x="125701" y="0"/>
                      </a:cubicBezTo>
                      <a:cubicBezTo>
                        <a:pt x="54470" y="0"/>
                        <a:pt x="0" y="54470"/>
                        <a:pt x="0" y="125701"/>
                      </a:cubicBezTo>
                      <a:lnTo>
                        <a:pt x="0" y="377103"/>
                      </a:lnTo>
                      <a:cubicBezTo>
                        <a:pt x="0" y="448334"/>
                        <a:pt x="54470" y="502805"/>
                        <a:pt x="125701" y="502805"/>
                      </a:cubicBezTo>
                      <a:close/>
                    </a:path>
                  </a:pathLst>
                </a:custGeom>
                <a:grpFill/>
                <a:ln w="41870" cap="flat">
                  <a:noFill/>
                  <a:prstDash val="solid"/>
                  <a:miter/>
                </a:ln>
              </p:spPr>
              <p:txBody>
                <a:bodyPr rtlCol="0" anchor="ctr"/>
                <a:lstStyle/>
                <a:p>
                  <a:endParaRPr lang="en-GB" sz="1350" dirty="0"/>
                </a:p>
              </p:txBody>
            </p:sp>
            <p:sp>
              <p:nvSpPr>
                <p:cNvPr id="14" name="Freeform: Shape 13">
                  <a:extLst>
                    <a:ext uri="{FF2B5EF4-FFF2-40B4-BE49-F238E27FC236}">
                      <a16:creationId xmlns:a16="http://schemas.microsoft.com/office/drawing/2014/main" id="{22BC9BAA-C343-0293-E4CC-C0FD85593B74}"/>
                    </a:ext>
                  </a:extLst>
                </p:cNvPr>
                <p:cNvSpPr/>
                <p:nvPr/>
              </p:nvSpPr>
              <p:spPr>
                <a:xfrm>
                  <a:off x="1708823" y="4189942"/>
                  <a:ext cx="2849225" cy="1843616"/>
                </a:xfrm>
                <a:custGeom>
                  <a:avLst/>
                  <a:gdLst>
                    <a:gd name="connsiteX0" fmla="*/ 251402 w 2849225"/>
                    <a:gd name="connsiteY0" fmla="*/ 1257011 h 1843616"/>
                    <a:gd name="connsiteX1" fmla="*/ 921808 w 2849225"/>
                    <a:gd name="connsiteY1" fmla="*/ 1257011 h 1843616"/>
                    <a:gd name="connsiteX2" fmla="*/ 921808 w 2849225"/>
                    <a:gd name="connsiteY2" fmla="*/ 1592214 h 1843616"/>
                    <a:gd name="connsiteX3" fmla="*/ 251402 w 2849225"/>
                    <a:gd name="connsiteY3" fmla="*/ 1592214 h 1843616"/>
                    <a:gd name="connsiteX4" fmla="*/ 251402 w 2849225"/>
                    <a:gd name="connsiteY4" fmla="*/ 1257011 h 1843616"/>
                    <a:gd name="connsiteX5" fmla="*/ 251402 w 2849225"/>
                    <a:gd name="connsiteY5" fmla="*/ 754207 h 1843616"/>
                    <a:gd name="connsiteX6" fmla="*/ 921808 w 2849225"/>
                    <a:gd name="connsiteY6" fmla="*/ 754207 h 1843616"/>
                    <a:gd name="connsiteX7" fmla="*/ 921808 w 2849225"/>
                    <a:gd name="connsiteY7" fmla="*/ 1089410 h 1843616"/>
                    <a:gd name="connsiteX8" fmla="*/ 251402 w 2849225"/>
                    <a:gd name="connsiteY8" fmla="*/ 1089410 h 1843616"/>
                    <a:gd name="connsiteX9" fmla="*/ 251402 w 2849225"/>
                    <a:gd name="connsiteY9" fmla="*/ 754207 h 1843616"/>
                    <a:gd name="connsiteX10" fmla="*/ 251402 w 2849225"/>
                    <a:gd name="connsiteY10" fmla="*/ 251402 h 1843616"/>
                    <a:gd name="connsiteX11" fmla="*/ 921808 w 2849225"/>
                    <a:gd name="connsiteY11" fmla="*/ 251402 h 1843616"/>
                    <a:gd name="connsiteX12" fmla="*/ 921808 w 2849225"/>
                    <a:gd name="connsiteY12" fmla="*/ 586605 h 1843616"/>
                    <a:gd name="connsiteX13" fmla="*/ 251402 w 2849225"/>
                    <a:gd name="connsiteY13" fmla="*/ 586605 h 1843616"/>
                    <a:gd name="connsiteX14" fmla="*/ 251402 w 2849225"/>
                    <a:gd name="connsiteY14" fmla="*/ 251402 h 1843616"/>
                    <a:gd name="connsiteX15" fmla="*/ 1759816 w 2849225"/>
                    <a:gd name="connsiteY15" fmla="*/ 251402 h 1843616"/>
                    <a:gd name="connsiteX16" fmla="*/ 1759816 w 2849225"/>
                    <a:gd name="connsiteY16" fmla="*/ 586605 h 1843616"/>
                    <a:gd name="connsiteX17" fmla="*/ 1089410 w 2849225"/>
                    <a:gd name="connsiteY17" fmla="*/ 586605 h 1843616"/>
                    <a:gd name="connsiteX18" fmla="*/ 1089410 w 2849225"/>
                    <a:gd name="connsiteY18" fmla="*/ 251402 h 1843616"/>
                    <a:gd name="connsiteX19" fmla="*/ 1759816 w 2849225"/>
                    <a:gd name="connsiteY19" fmla="*/ 251402 h 1843616"/>
                    <a:gd name="connsiteX20" fmla="*/ 2597823 w 2849225"/>
                    <a:gd name="connsiteY20" fmla="*/ 251402 h 1843616"/>
                    <a:gd name="connsiteX21" fmla="*/ 2597823 w 2849225"/>
                    <a:gd name="connsiteY21" fmla="*/ 586605 h 1843616"/>
                    <a:gd name="connsiteX22" fmla="*/ 1927417 w 2849225"/>
                    <a:gd name="connsiteY22" fmla="*/ 586605 h 1843616"/>
                    <a:gd name="connsiteX23" fmla="*/ 1927417 w 2849225"/>
                    <a:gd name="connsiteY23" fmla="*/ 251402 h 1843616"/>
                    <a:gd name="connsiteX24" fmla="*/ 2597823 w 2849225"/>
                    <a:gd name="connsiteY24" fmla="*/ 251402 h 1843616"/>
                    <a:gd name="connsiteX25" fmla="*/ 2597823 w 2849225"/>
                    <a:gd name="connsiteY25" fmla="*/ 1089410 h 1843616"/>
                    <a:gd name="connsiteX26" fmla="*/ 1927417 w 2849225"/>
                    <a:gd name="connsiteY26" fmla="*/ 1089410 h 1843616"/>
                    <a:gd name="connsiteX27" fmla="*/ 1927417 w 2849225"/>
                    <a:gd name="connsiteY27" fmla="*/ 754207 h 1843616"/>
                    <a:gd name="connsiteX28" fmla="*/ 2597823 w 2849225"/>
                    <a:gd name="connsiteY28" fmla="*/ 754207 h 1843616"/>
                    <a:gd name="connsiteX29" fmla="*/ 2597823 w 2849225"/>
                    <a:gd name="connsiteY29" fmla="*/ 1089410 h 1843616"/>
                    <a:gd name="connsiteX30" fmla="*/ 2597823 w 2849225"/>
                    <a:gd name="connsiteY30" fmla="*/ 1592214 h 1843616"/>
                    <a:gd name="connsiteX31" fmla="*/ 1927417 w 2849225"/>
                    <a:gd name="connsiteY31" fmla="*/ 1592214 h 1843616"/>
                    <a:gd name="connsiteX32" fmla="*/ 1927417 w 2849225"/>
                    <a:gd name="connsiteY32" fmla="*/ 1257011 h 1843616"/>
                    <a:gd name="connsiteX33" fmla="*/ 2597823 w 2849225"/>
                    <a:gd name="connsiteY33" fmla="*/ 1257011 h 1843616"/>
                    <a:gd name="connsiteX34" fmla="*/ 2597823 w 2849225"/>
                    <a:gd name="connsiteY34" fmla="*/ 1592214 h 1843616"/>
                    <a:gd name="connsiteX35" fmla="*/ 1089410 w 2849225"/>
                    <a:gd name="connsiteY35" fmla="*/ 1089410 h 1843616"/>
                    <a:gd name="connsiteX36" fmla="*/ 1089410 w 2849225"/>
                    <a:gd name="connsiteY36" fmla="*/ 754207 h 1843616"/>
                    <a:gd name="connsiteX37" fmla="*/ 1759816 w 2849225"/>
                    <a:gd name="connsiteY37" fmla="*/ 754207 h 1843616"/>
                    <a:gd name="connsiteX38" fmla="*/ 1759816 w 2849225"/>
                    <a:gd name="connsiteY38" fmla="*/ 1089410 h 1843616"/>
                    <a:gd name="connsiteX39" fmla="*/ 1089410 w 2849225"/>
                    <a:gd name="connsiteY39" fmla="*/ 1089410 h 1843616"/>
                    <a:gd name="connsiteX40" fmla="*/ 1089410 w 2849225"/>
                    <a:gd name="connsiteY40" fmla="*/ 1592214 h 1843616"/>
                    <a:gd name="connsiteX41" fmla="*/ 1089410 w 2849225"/>
                    <a:gd name="connsiteY41" fmla="*/ 1257011 h 1843616"/>
                    <a:gd name="connsiteX42" fmla="*/ 1759816 w 2849225"/>
                    <a:gd name="connsiteY42" fmla="*/ 1257011 h 1843616"/>
                    <a:gd name="connsiteX43" fmla="*/ 1759816 w 2849225"/>
                    <a:gd name="connsiteY43" fmla="*/ 1592214 h 1843616"/>
                    <a:gd name="connsiteX44" fmla="*/ 1089410 w 2849225"/>
                    <a:gd name="connsiteY44" fmla="*/ 1592214 h 1843616"/>
                    <a:gd name="connsiteX45" fmla="*/ 0 w 2849225"/>
                    <a:gd name="connsiteY45" fmla="*/ 1843617 h 1843616"/>
                    <a:gd name="connsiteX46" fmla="*/ 2849226 w 2849225"/>
                    <a:gd name="connsiteY46" fmla="*/ 1843617 h 1843616"/>
                    <a:gd name="connsiteX47" fmla="*/ 2849226 w 2849225"/>
                    <a:gd name="connsiteY47" fmla="*/ 0 h 1843616"/>
                    <a:gd name="connsiteX48" fmla="*/ 0 w 2849225"/>
                    <a:gd name="connsiteY48" fmla="*/ 0 h 1843616"/>
                    <a:gd name="connsiteX49" fmla="*/ 0 w 2849225"/>
                    <a:gd name="connsiteY49" fmla="*/ 1843617 h 184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49225" h="1843616">
                      <a:moveTo>
                        <a:pt x="251402" y="1257011"/>
                      </a:moveTo>
                      <a:lnTo>
                        <a:pt x="921808" y="1257011"/>
                      </a:lnTo>
                      <a:lnTo>
                        <a:pt x="921808" y="1592214"/>
                      </a:lnTo>
                      <a:lnTo>
                        <a:pt x="251402" y="1592214"/>
                      </a:lnTo>
                      <a:lnTo>
                        <a:pt x="251402" y="1257011"/>
                      </a:lnTo>
                      <a:close/>
                      <a:moveTo>
                        <a:pt x="251402" y="754207"/>
                      </a:moveTo>
                      <a:lnTo>
                        <a:pt x="921808" y="754207"/>
                      </a:lnTo>
                      <a:lnTo>
                        <a:pt x="921808" y="1089410"/>
                      </a:lnTo>
                      <a:lnTo>
                        <a:pt x="251402" y="1089410"/>
                      </a:lnTo>
                      <a:lnTo>
                        <a:pt x="251402" y="754207"/>
                      </a:lnTo>
                      <a:close/>
                      <a:moveTo>
                        <a:pt x="251402" y="251402"/>
                      </a:moveTo>
                      <a:lnTo>
                        <a:pt x="921808" y="251402"/>
                      </a:lnTo>
                      <a:lnTo>
                        <a:pt x="921808" y="586605"/>
                      </a:lnTo>
                      <a:lnTo>
                        <a:pt x="251402" y="586605"/>
                      </a:lnTo>
                      <a:lnTo>
                        <a:pt x="251402" y="251402"/>
                      </a:lnTo>
                      <a:close/>
                      <a:moveTo>
                        <a:pt x="1759816" y="251402"/>
                      </a:moveTo>
                      <a:lnTo>
                        <a:pt x="1759816" y="586605"/>
                      </a:lnTo>
                      <a:lnTo>
                        <a:pt x="1089410" y="586605"/>
                      </a:lnTo>
                      <a:lnTo>
                        <a:pt x="1089410" y="251402"/>
                      </a:lnTo>
                      <a:lnTo>
                        <a:pt x="1759816" y="251402"/>
                      </a:lnTo>
                      <a:close/>
                      <a:moveTo>
                        <a:pt x="2597823" y="251402"/>
                      </a:moveTo>
                      <a:lnTo>
                        <a:pt x="2597823" y="586605"/>
                      </a:lnTo>
                      <a:lnTo>
                        <a:pt x="1927417" y="586605"/>
                      </a:lnTo>
                      <a:lnTo>
                        <a:pt x="1927417" y="251402"/>
                      </a:lnTo>
                      <a:lnTo>
                        <a:pt x="2597823" y="251402"/>
                      </a:lnTo>
                      <a:close/>
                      <a:moveTo>
                        <a:pt x="2597823" y="1089410"/>
                      </a:moveTo>
                      <a:lnTo>
                        <a:pt x="1927417" y="1089410"/>
                      </a:lnTo>
                      <a:lnTo>
                        <a:pt x="1927417" y="754207"/>
                      </a:lnTo>
                      <a:lnTo>
                        <a:pt x="2597823" y="754207"/>
                      </a:lnTo>
                      <a:lnTo>
                        <a:pt x="2597823" y="1089410"/>
                      </a:lnTo>
                      <a:close/>
                      <a:moveTo>
                        <a:pt x="2597823" y="1592214"/>
                      </a:moveTo>
                      <a:lnTo>
                        <a:pt x="1927417" y="1592214"/>
                      </a:lnTo>
                      <a:lnTo>
                        <a:pt x="1927417" y="1257011"/>
                      </a:lnTo>
                      <a:lnTo>
                        <a:pt x="2597823" y="1257011"/>
                      </a:lnTo>
                      <a:lnTo>
                        <a:pt x="2597823" y="1592214"/>
                      </a:lnTo>
                      <a:close/>
                      <a:moveTo>
                        <a:pt x="1089410" y="1089410"/>
                      </a:moveTo>
                      <a:lnTo>
                        <a:pt x="1089410" y="754207"/>
                      </a:lnTo>
                      <a:lnTo>
                        <a:pt x="1759816" y="754207"/>
                      </a:lnTo>
                      <a:lnTo>
                        <a:pt x="1759816" y="1089410"/>
                      </a:lnTo>
                      <a:lnTo>
                        <a:pt x="1089410" y="1089410"/>
                      </a:lnTo>
                      <a:close/>
                      <a:moveTo>
                        <a:pt x="1089410" y="1592214"/>
                      </a:moveTo>
                      <a:lnTo>
                        <a:pt x="1089410" y="1257011"/>
                      </a:lnTo>
                      <a:lnTo>
                        <a:pt x="1759816" y="1257011"/>
                      </a:lnTo>
                      <a:lnTo>
                        <a:pt x="1759816" y="1592214"/>
                      </a:lnTo>
                      <a:lnTo>
                        <a:pt x="1089410" y="1592214"/>
                      </a:lnTo>
                      <a:close/>
                      <a:moveTo>
                        <a:pt x="0" y="1843617"/>
                      </a:moveTo>
                      <a:lnTo>
                        <a:pt x="2849226" y="1843617"/>
                      </a:lnTo>
                      <a:lnTo>
                        <a:pt x="2849226" y="0"/>
                      </a:lnTo>
                      <a:lnTo>
                        <a:pt x="0" y="0"/>
                      </a:lnTo>
                      <a:lnTo>
                        <a:pt x="0" y="1843617"/>
                      </a:lnTo>
                      <a:close/>
                    </a:path>
                  </a:pathLst>
                </a:custGeom>
                <a:grpFill/>
                <a:ln w="41870" cap="flat">
                  <a:noFill/>
                  <a:prstDash val="solid"/>
                  <a:miter/>
                </a:ln>
              </p:spPr>
              <p:txBody>
                <a:bodyPr rtlCol="0" anchor="ctr"/>
                <a:lstStyle/>
                <a:p>
                  <a:endParaRPr lang="en-GB" sz="1350" dirty="0"/>
                </a:p>
              </p:txBody>
            </p:sp>
            <p:sp>
              <p:nvSpPr>
                <p:cNvPr id="15" name="Freeform: Shape 14">
                  <a:extLst>
                    <a:ext uri="{FF2B5EF4-FFF2-40B4-BE49-F238E27FC236}">
                      <a16:creationId xmlns:a16="http://schemas.microsoft.com/office/drawing/2014/main" id="{17E777BE-25AA-8DD9-89CA-3CA61819D980}"/>
                    </a:ext>
                  </a:extLst>
                </p:cNvPr>
                <p:cNvSpPr/>
                <p:nvPr/>
              </p:nvSpPr>
              <p:spPr>
                <a:xfrm>
                  <a:off x="3803842" y="3184333"/>
                  <a:ext cx="251402" cy="502804"/>
                </a:xfrm>
                <a:custGeom>
                  <a:avLst/>
                  <a:gdLst>
                    <a:gd name="connsiteX0" fmla="*/ 125701 w 251402"/>
                    <a:gd name="connsiteY0" fmla="*/ 502805 h 502804"/>
                    <a:gd name="connsiteX1" fmla="*/ 251402 w 251402"/>
                    <a:gd name="connsiteY1" fmla="*/ 377103 h 502804"/>
                    <a:gd name="connsiteX2" fmla="*/ 251402 w 251402"/>
                    <a:gd name="connsiteY2" fmla="*/ 125701 h 502804"/>
                    <a:gd name="connsiteX3" fmla="*/ 125701 w 251402"/>
                    <a:gd name="connsiteY3" fmla="*/ 0 h 502804"/>
                    <a:gd name="connsiteX4" fmla="*/ 0 w 251402"/>
                    <a:gd name="connsiteY4" fmla="*/ 125701 h 502804"/>
                    <a:gd name="connsiteX5" fmla="*/ 0 w 251402"/>
                    <a:gd name="connsiteY5" fmla="*/ 377103 h 502804"/>
                    <a:gd name="connsiteX6" fmla="*/ 125701 w 251402"/>
                    <a:gd name="connsiteY6" fmla="*/ 502805 h 50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402" h="502804">
                      <a:moveTo>
                        <a:pt x="125701" y="502805"/>
                      </a:moveTo>
                      <a:cubicBezTo>
                        <a:pt x="196932" y="502805"/>
                        <a:pt x="251402" y="448334"/>
                        <a:pt x="251402" y="377103"/>
                      </a:cubicBezTo>
                      <a:lnTo>
                        <a:pt x="251402" y="125701"/>
                      </a:lnTo>
                      <a:cubicBezTo>
                        <a:pt x="251402" y="54470"/>
                        <a:pt x="196932" y="0"/>
                        <a:pt x="125701" y="0"/>
                      </a:cubicBezTo>
                      <a:cubicBezTo>
                        <a:pt x="54471" y="0"/>
                        <a:pt x="0" y="54470"/>
                        <a:pt x="0" y="125701"/>
                      </a:cubicBezTo>
                      <a:lnTo>
                        <a:pt x="0" y="377103"/>
                      </a:lnTo>
                      <a:cubicBezTo>
                        <a:pt x="0" y="448334"/>
                        <a:pt x="54471" y="502805"/>
                        <a:pt x="125701" y="502805"/>
                      </a:cubicBezTo>
                      <a:close/>
                    </a:path>
                  </a:pathLst>
                </a:custGeom>
                <a:grpFill/>
                <a:ln w="41870" cap="flat">
                  <a:noFill/>
                  <a:prstDash val="solid"/>
                  <a:miter/>
                </a:ln>
              </p:spPr>
              <p:txBody>
                <a:bodyPr rtlCol="0" anchor="ctr"/>
                <a:lstStyle/>
                <a:p>
                  <a:endParaRPr lang="en-GB" sz="1350" dirty="0"/>
                </a:p>
              </p:txBody>
            </p:sp>
            <p:sp>
              <p:nvSpPr>
                <p:cNvPr id="16" name="Freeform: Shape 15">
                  <a:extLst>
                    <a:ext uri="{FF2B5EF4-FFF2-40B4-BE49-F238E27FC236}">
                      <a16:creationId xmlns:a16="http://schemas.microsoft.com/office/drawing/2014/main" id="{1E199D90-A789-24E0-9543-C6FD48A0FC4D}"/>
                    </a:ext>
                  </a:extLst>
                </p:cNvPr>
                <p:cNvSpPr/>
                <p:nvPr/>
              </p:nvSpPr>
              <p:spPr>
                <a:xfrm>
                  <a:off x="1708823" y="3435735"/>
                  <a:ext cx="2849225" cy="586605"/>
                </a:xfrm>
                <a:custGeom>
                  <a:avLst/>
                  <a:gdLst>
                    <a:gd name="connsiteX0" fmla="*/ 2514023 w 2849225"/>
                    <a:gd name="connsiteY0" fmla="*/ 0 h 586605"/>
                    <a:gd name="connsiteX1" fmla="*/ 2514023 w 2849225"/>
                    <a:gd name="connsiteY1" fmla="*/ 125701 h 586605"/>
                    <a:gd name="connsiteX2" fmla="*/ 2220720 w 2849225"/>
                    <a:gd name="connsiteY2" fmla="*/ 419004 h 586605"/>
                    <a:gd name="connsiteX3" fmla="*/ 1927417 w 2849225"/>
                    <a:gd name="connsiteY3" fmla="*/ 125701 h 586605"/>
                    <a:gd name="connsiteX4" fmla="*/ 1927417 w 2849225"/>
                    <a:gd name="connsiteY4" fmla="*/ 0 h 586605"/>
                    <a:gd name="connsiteX5" fmla="*/ 921808 w 2849225"/>
                    <a:gd name="connsiteY5" fmla="*/ 0 h 586605"/>
                    <a:gd name="connsiteX6" fmla="*/ 921808 w 2849225"/>
                    <a:gd name="connsiteY6" fmla="*/ 125701 h 586605"/>
                    <a:gd name="connsiteX7" fmla="*/ 628506 w 2849225"/>
                    <a:gd name="connsiteY7" fmla="*/ 419004 h 586605"/>
                    <a:gd name="connsiteX8" fmla="*/ 335203 w 2849225"/>
                    <a:gd name="connsiteY8" fmla="*/ 125701 h 586605"/>
                    <a:gd name="connsiteX9" fmla="*/ 335203 w 2849225"/>
                    <a:gd name="connsiteY9" fmla="*/ 0 h 586605"/>
                    <a:gd name="connsiteX10" fmla="*/ 0 w 2849225"/>
                    <a:gd name="connsiteY10" fmla="*/ 0 h 586605"/>
                    <a:gd name="connsiteX11" fmla="*/ 0 w 2849225"/>
                    <a:gd name="connsiteY11" fmla="*/ 586605 h 586605"/>
                    <a:gd name="connsiteX12" fmla="*/ 2849226 w 2849225"/>
                    <a:gd name="connsiteY12" fmla="*/ 586605 h 586605"/>
                    <a:gd name="connsiteX13" fmla="*/ 2849226 w 2849225"/>
                    <a:gd name="connsiteY13" fmla="*/ 0 h 586605"/>
                    <a:gd name="connsiteX14" fmla="*/ 2514023 w 2849225"/>
                    <a:gd name="connsiteY14" fmla="*/ 0 h 58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9225" h="586605">
                      <a:moveTo>
                        <a:pt x="2514023" y="0"/>
                      </a:moveTo>
                      <a:lnTo>
                        <a:pt x="2514023" y="125701"/>
                      </a:lnTo>
                      <a:cubicBezTo>
                        <a:pt x="2514023" y="289113"/>
                        <a:pt x="2384132" y="419004"/>
                        <a:pt x="2220720" y="419004"/>
                      </a:cubicBezTo>
                      <a:cubicBezTo>
                        <a:pt x="2057308" y="419004"/>
                        <a:pt x="1927417" y="289113"/>
                        <a:pt x="1927417" y="125701"/>
                      </a:cubicBezTo>
                      <a:lnTo>
                        <a:pt x="1927417" y="0"/>
                      </a:lnTo>
                      <a:lnTo>
                        <a:pt x="921808" y="0"/>
                      </a:lnTo>
                      <a:lnTo>
                        <a:pt x="921808" y="125701"/>
                      </a:lnTo>
                      <a:cubicBezTo>
                        <a:pt x="921808" y="289113"/>
                        <a:pt x="791917" y="419004"/>
                        <a:pt x="628506" y="419004"/>
                      </a:cubicBezTo>
                      <a:cubicBezTo>
                        <a:pt x="465094" y="419004"/>
                        <a:pt x="335203" y="289113"/>
                        <a:pt x="335203" y="125701"/>
                      </a:cubicBezTo>
                      <a:lnTo>
                        <a:pt x="335203" y="0"/>
                      </a:lnTo>
                      <a:lnTo>
                        <a:pt x="0" y="0"/>
                      </a:lnTo>
                      <a:lnTo>
                        <a:pt x="0" y="586605"/>
                      </a:lnTo>
                      <a:lnTo>
                        <a:pt x="2849226" y="586605"/>
                      </a:lnTo>
                      <a:lnTo>
                        <a:pt x="2849226" y="0"/>
                      </a:lnTo>
                      <a:lnTo>
                        <a:pt x="2514023" y="0"/>
                      </a:lnTo>
                      <a:close/>
                    </a:path>
                  </a:pathLst>
                </a:custGeom>
                <a:grpFill/>
                <a:ln w="41870" cap="flat">
                  <a:noFill/>
                  <a:prstDash val="solid"/>
                  <a:miter/>
                </a:ln>
              </p:spPr>
              <p:txBody>
                <a:bodyPr rtlCol="0" anchor="ctr"/>
                <a:lstStyle/>
                <a:p>
                  <a:endParaRPr lang="en-GB" sz="1350" dirty="0"/>
                </a:p>
              </p:txBody>
            </p:sp>
          </p:grpSp>
        </p:grpSp>
      </p:grpSp>
      <p:grpSp>
        <p:nvGrpSpPr>
          <p:cNvPr id="17" name="Group 16">
            <a:extLst>
              <a:ext uri="{FF2B5EF4-FFF2-40B4-BE49-F238E27FC236}">
                <a16:creationId xmlns:a16="http://schemas.microsoft.com/office/drawing/2014/main" id="{38954F70-DEE0-0C79-3324-A5C812AB845F}"/>
              </a:ext>
            </a:extLst>
          </p:cNvPr>
          <p:cNvGrpSpPr/>
          <p:nvPr userDrawn="1"/>
        </p:nvGrpSpPr>
        <p:grpSpPr>
          <a:xfrm>
            <a:off x="860031" y="1514226"/>
            <a:ext cx="995042" cy="1529520"/>
            <a:chOff x="1083399" y="2503743"/>
            <a:chExt cx="1326723" cy="1529520"/>
          </a:xfrm>
        </p:grpSpPr>
        <p:sp>
          <p:nvSpPr>
            <p:cNvPr id="18" name="Hexagon 17">
              <a:extLst>
                <a:ext uri="{FF2B5EF4-FFF2-40B4-BE49-F238E27FC236}">
                  <a16:creationId xmlns:a16="http://schemas.microsoft.com/office/drawing/2014/main" id="{0B63C913-7580-C987-6341-C4C0ED9A2F53}"/>
                </a:ext>
              </a:extLst>
            </p:cNvPr>
            <p:cNvSpPr/>
            <p:nvPr/>
          </p:nvSpPr>
          <p:spPr>
            <a:xfrm rot="5400000">
              <a:off x="982001" y="2605141"/>
              <a:ext cx="1529520" cy="1326723"/>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grpSp>
          <p:nvGrpSpPr>
            <p:cNvPr id="19" name="Group 18">
              <a:extLst>
                <a:ext uri="{FF2B5EF4-FFF2-40B4-BE49-F238E27FC236}">
                  <a16:creationId xmlns:a16="http://schemas.microsoft.com/office/drawing/2014/main" id="{BB405F1A-5644-7657-49FB-DE8CD4705CC0}"/>
                </a:ext>
              </a:extLst>
            </p:cNvPr>
            <p:cNvGrpSpPr/>
            <p:nvPr/>
          </p:nvGrpSpPr>
          <p:grpSpPr>
            <a:xfrm>
              <a:off x="1393445" y="2830640"/>
              <a:ext cx="719077" cy="810503"/>
              <a:chOff x="1128293" y="442008"/>
              <a:chExt cx="4905375" cy="5529055"/>
            </a:xfrm>
            <a:solidFill>
              <a:schemeClr val="bg1"/>
            </a:solidFill>
          </p:grpSpPr>
          <p:sp>
            <p:nvSpPr>
              <p:cNvPr id="20" name="Graphic 13" descr="Trophy with solid fill">
                <a:extLst>
                  <a:ext uri="{FF2B5EF4-FFF2-40B4-BE49-F238E27FC236}">
                    <a16:creationId xmlns:a16="http://schemas.microsoft.com/office/drawing/2014/main" id="{0E2D06B3-B016-BE0A-4A2F-483E1EF10EB8}"/>
                  </a:ext>
                </a:extLst>
              </p:cNvPr>
              <p:cNvSpPr/>
              <p:nvPr/>
            </p:nvSpPr>
            <p:spPr>
              <a:xfrm>
                <a:off x="1128293" y="442008"/>
                <a:ext cx="4905375" cy="5529055"/>
              </a:xfrm>
              <a:custGeom>
                <a:avLst/>
                <a:gdLst>
                  <a:gd name="connsiteX0" fmla="*/ 570548 w 666750"/>
                  <a:gd name="connsiteY0" fmla="*/ 361950 h 751522"/>
                  <a:gd name="connsiteX1" fmla="*/ 437198 w 666750"/>
                  <a:gd name="connsiteY1" fmla="*/ 425768 h 751522"/>
                  <a:gd name="connsiteX2" fmla="*/ 494348 w 666750"/>
                  <a:gd name="connsiteY2" fmla="*/ 367665 h 751522"/>
                  <a:gd name="connsiteX3" fmla="*/ 516255 w 666750"/>
                  <a:gd name="connsiteY3" fmla="*/ 339090 h 751522"/>
                  <a:gd name="connsiteX4" fmla="*/ 541973 w 666750"/>
                  <a:gd name="connsiteY4" fmla="*/ 248602 h 751522"/>
                  <a:gd name="connsiteX5" fmla="*/ 541973 w 666750"/>
                  <a:gd name="connsiteY5" fmla="*/ 124778 h 751522"/>
                  <a:gd name="connsiteX6" fmla="*/ 608648 w 666750"/>
                  <a:gd name="connsiteY6" fmla="*/ 124778 h 751522"/>
                  <a:gd name="connsiteX7" fmla="*/ 608648 w 666750"/>
                  <a:gd name="connsiteY7" fmla="*/ 269558 h 751522"/>
                  <a:gd name="connsiteX8" fmla="*/ 570548 w 666750"/>
                  <a:gd name="connsiteY8" fmla="*/ 361950 h 751522"/>
                  <a:gd name="connsiteX9" fmla="*/ 97155 w 666750"/>
                  <a:gd name="connsiteY9" fmla="*/ 361950 h 751522"/>
                  <a:gd name="connsiteX10" fmla="*/ 57150 w 666750"/>
                  <a:gd name="connsiteY10" fmla="*/ 269558 h 751522"/>
                  <a:gd name="connsiteX11" fmla="*/ 57150 w 666750"/>
                  <a:gd name="connsiteY11" fmla="*/ 123825 h 751522"/>
                  <a:gd name="connsiteX12" fmla="*/ 123825 w 666750"/>
                  <a:gd name="connsiteY12" fmla="*/ 123825 h 751522"/>
                  <a:gd name="connsiteX13" fmla="*/ 123825 w 666750"/>
                  <a:gd name="connsiteY13" fmla="*/ 247650 h 751522"/>
                  <a:gd name="connsiteX14" fmla="*/ 149543 w 666750"/>
                  <a:gd name="connsiteY14" fmla="*/ 338138 h 751522"/>
                  <a:gd name="connsiteX15" fmla="*/ 171450 w 666750"/>
                  <a:gd name="connsiteY15" fmla="*/ 366713 h 751522"/>
                  <a:gd name="connsiteX16" fmla="*/ 228600 w 666750"/>
                  <a:gd name="connsiteY16" fmla="*/ 424815 h 751522"/>
                  <a:gd name="connsiteX17" fmla="*/ 97155 w 666750"/>
                  <a:gd name="connsiteY17" fmla="*/ 361950 h 751522"/>
                  <a:gd name="connsiteX18" fmla="*/ 666750 w 666750"/>
                  <a:gd name="connsiteY18" fmla="*/ 266700 h 751522"/>
                  <a:gd name="connsiteX19" fmla="*/ 666750 w 666750"/>
                  <a:gd name="connsiteY19" fmla="*/ 66675 h 751522"/>
                  <a:gd name="connsiteX20" fmla="*/ 542925 w 666750"/>
                  <a:gd name="connsiteY20" fmla="*/ 66675 h 751522"/>
                  <a:gd name="connsiteX21" fmla="*/ 542925 w 666750"/>
                  <a:gd name="connsiteY21" fmla="*/ 0 h 751522"/>
                  <a:gd name="connsiteX22" fmla="*/ 333375 w 666750"/>
                  <a:gd name="connsiteY22" fmla="*/ 0 h 751522"/>
                  <a:gd name="connsiteX23" fmla="*/ 123825 w 666750"/>
                  <a:gd name="connsiteY23" fmla="*/ 0 h 751522"/>
                  <a:gd name="connsiteX24" fmla="*/ 123825 w 666750"/>
                  <a:gd name="connsiteY24" fmla="*/ 66675 h 751522"/>
                  <a:gd name="connsiteX25" fmla="*/ 0 w 666750"/>
                  <a:gd name="connsiteY25" fmla="*/ 66675 h 751522"/>
                  <a:gd name="connsiteX26" fmla="*/ 0 w 666750"/>
                  <a:gd name="connsiteY26" fmla="*/ 265748 h 751522"/>
                  <a:gd name="connsiteX27" fmla="*/ 54293 w 666750"/>
                  <a:gd name="connsiteY27" fmla="*/ 399098 h 751522"/>
                  <a:gd name="connsiteX28" fmla="*/ 281940 w 666750"/>
                  <a:gd name="connsiteY28" fmla="*/ 484823 h 751522"/>
                  <a:gd name="connsiteX29" fmla="*/ 295275 w 666750"/>
                  <a:gd name="connsiteY29" fmla="*/ 532448 h 751522"/>
                  <a:gd name="connsiteX30" fmla="*/ 295275 w 666750"/>
                  <a:gd name="connsiteY30" fmla="*/ 656273 h 751522"/>
                  <a:gd name="connsiteX31" fmla="*/ 247650 w 666750"/>
                  <a:gd name="connsiteY31" fmla="*/ 656273 h 751522"/>
                  <a:gd name="connsiteX32" fmla="*/ 209550 w 666750"/>
                  <a:gd name="connsiteY32" fmla="*/ 694373 h 751522"/>
                  <a:gd name="connsiteX33" fmla="*/ 161925 w 666750"/>
                  <a:gd name="connsiteY33" fmla="*/ 694373 h 751522"/>
                  <a:gd name="connsiteX34" fmla="*/ 123825 w 666750"/>
                  <a:gd name="connsiteY34" fmla="*/ 732473 h 751522"/>
                  <a:gd name="connsiteX35" fmla="*/ 123825 w 666750"/>
                  <a:gd name="connsiteY35" fmla="*/ 751523 h 751522"/>
                  <a:gd name="connsiteX36" fmla="*/ 542925 w 666750"/>
                  <a:gd name="connsiteY36" fmla="*/ 751523 h 751522"/>
                  <a:gd name="connsiteX37" fmla="*/ 542925 w 666750"/>
                  <a:gd name="connsiteY37" fmla="*/ 732473 h 751522"/>
                  <a:gd name="connsiteX38" fmla="*/ 504825 w 666750"/>
                  <a:gd name="connsiteY38" fmla="*/ 694373 h 751522"/>
                  <a:gd name="connsiteX39" fmla="*/ 457200 w 666750"/>
                  <a:gd name="connsiteY39" fmla="*/ 694373 h 751522"/>
                  <a:gd name="connsiteX40" fmla="*/ 419100 w 666750"/>
                  <a:gd name="connsiteY40" fmla="*/ 656273 h 751522"/>
                  <a:gd name="connsiteX41" fmla="*/ 371475 w 666750"/>
                  <a:gd name="connsiteY41" fmla="*/ 656273 h 751522"/>
                  <a:gd name="connsiteX42" fmla="*/ 371475 w 666750"/>
                  <a:gd name="connsiteY42" fmla="*/ 533400 h 751522"/>
                  <a:gd name="connsiteX43" fmla="*/ 384810 w 666750"/>
                  <a:gd name="connsiteY43" fmla="*/ 485775 h 751522"/>
                  <a:gd name="connsiteX44" fmla="*/ 612458 w 666750"/>
                  <a:gd name="connsiteY44" fmla="*/ 400050 h 751522"/>
                  <a:gd name="connsiteX45" fmla="*/ 666750 w 666750"/>
                  <a:gd name="connsiteY45" fmla="*/ 266700 h 7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50" h="751522">
                    <a:moveTo>
                      <a:pt x="570548" y="361950"/>
                    </a:moveTo>
                    <a:cubicBezTo>
                      <a:pt x="537210" y="396240"/>
                      <a:pt x="505778" y="418148"/>
                      <a:pt x="437198" y="425768"/>
                    </a:cubicBezTo>
                    <a:cubicBezTo>
                      <a:pt x="455295" y="407670"/>
                      <a:pt x="476250" y="389573"/>
                      <a:pt x="494348" y="367665"/>
                    </a:cubicBezTo>
                    <a:cubicBezTo>
                      <a:pt x="501967" y="359093"/>
                      <a:pt x="516255" y="340043"/>
                      <a:pt x="516255" y="339090"/>
                    </a:cubicBezTo>
                    <a:cubicBezTo>
                      <a:pt x="532448" y="312420"/>
                      <a:pt x="541973" y="281940"/>
                      <a:pt x="541973" y="248602"/>
                    </a:cubicBezTo>
                    <a:lnTo>
                      <a:pt x="541973" y="124778"/>
                    </a:lnTo>
                    <a:lnTo>
                      <a:pt x="608648" y="124778"/>
                    </a:lnTo>
                    <a:lnTo>
                      <a:pt x="608648" y="269558"/>
                    </a:lnTo>
                    <a:cubicBezTo>
                      <a:pt x="609600" y="271463"/>
                      <a:pt x="611505" y="319088"/>
                      <a:pt x="570548" y="361950"/>
                    </a:cubicBezTo>
                    <a:close/>
                    <a:moveTo>
                      <a:pt x="97155" y="361950"/>
                    </a:moveTo>
                    <a:cubicBezTo>
                      <a:pt x="55245" y="319088"/>
                      <a:pt x="57150" y="271463"/>
                      <a:pt x="57150" y="269558"/>
                    </a:cubicBezTo>
                    <a:lnTo>
                      <a:pt x="57150" y="123825"/>
                    </a:lnTo>
                    <a:lnTo>
                      <a:pt x="123825" y="123825"/>
                    </a:lnTo>
                    <a:lnTo>
                      <a:pt x="123825" y="247650"/>
                    </a:lnTo>
                    <a:cubicBezTo>
                      <a:pt x="123825" y="280988"/>
                      <a:pt x="133350" y="311468"/>
                      <a:pt x="149543" y="338138"/>
                    </a:cubicBezTo>
                    <a:cubicBezTo>
                      <a:pt x="149543" y="339090"/>
                      <a:pt x="163830" y="359093"/>
                      <a:pt x="171450" y="366713"/>
                    </a:cubicBezTo>
                    <a:cubicBezTo>
                      <a:pt x="190500" y="388620"/>
                      <a:pt x="210502" y="406718"/>
                      <a:pt x="228600" y="424815"/>
                    </a:cubicBezTo>
                    <a:cubicBezTo>
                      <a:pt x="161925" y="417195"/>
                      <a:pt x="129540" y="395288"/>
                      <a:pt x="97155" y="361950"/>
                    </a:cubicBezTo>
                    <a:close/>
                    <a:moveTo>
                      <a:pt x="666750" y="266700"/>
                    </a:moveTo>
                    <a:lnTo>
                      <a:pt x="666750" y="66675"/>
                    </a:lnTo>
                    <a:lnTo>
                      <a:pt x="542925" y="66675"/>
                    </a:lnTo>
                    <a:lnTo>
                      <a:pt x="542925" y="0"/>
                    </a:lnTo>
                    <a:lnTo>
                      <a:pt x="333375" y="0"/>
                    </a:lnTo>
                    <a:lnTo>
                      <a:pt x="123825" y="0"/>
                    </a:lnTo>
                    <a:lnTo>
                      <a:pt x="123825" y="66675"/>
                    </a:lnTo>
                    <a:lnTo>
                      <a:pt x="0" y="66675"/>
                    </a:lnTo>
                    <a:lnTo>
                      <a:pt x="0" y="265748"/>
                    </a:lnTo>
                    <a:cubicBezTo>
                      <a:pt x="0" y="275273"/>
                      <a:pt x="0" y="340995"/>
                      <a:pt x="54293" y="399098"/>
                    </a:cubicBezTo>
                    <a:cubicBezTo>
                      <a:pt x="106680" y="454343"/>
                      <a:pt x="170498" y="482918"/>
                      <a:pt x="281940" y="484823"/>
                    </a:cubicBezTo>
                    <a:cubicBezTo>
                      <a:pt x="290513" y="499110"/>
                      <a:pt x="295275" y="515303"/>
                      <a:pt x="295275" y="532448"/>
                    </a:cubicBezTo>
                    <a:lnTo>
                      <a:pt x="295275" y="656273"/>
                    </a:lnTo>
                    <a:lnTo>
                      <a:pt x="247650" y="656273"/>
                    </a:lnTo>
                    <a:cubicBezTo>
                      <a:pt x="226695" y="656273"/>
                      <a:pt x="209550" y="673418"/>
                      <a:pt x="209550" y="694373"/>
                    </a:cubicBezTo>
                    <a:lnTo>
                      <a:pt x="161925" y="694373"/>
                    </a:lnTo>
                    <a:cubicBezTo>
                      <a:pt x="140970" y="694373"/>
                      <a:pt x="123825" y="711518"/>
                      <a:pt x="123825" y="732473"/>
                    </a:cubicBezTo>
                    <a:lnTo>
                      <a:pt x="123825" y="751523"/>
                    </a:lnTo>
                    <a:lnTo>
                      <a:pt x="542925" y="751523"/>
                    </a:lnTo>
                    <a:lnTo>
                      <a:pt x="542925" y="732473"/>
                    </a:lnTo>
                    <a:cubicBezTo>
                      <a:pt x="542925" y="711518"/>
                      <a:pt x="525780" y="694373"/>
                      <a:pt x="504825" y="694373"/>
                    </a:cubicBezTo>
                    <a:lnTo>
                      <a:pt x="457200" y="694373"/>
                    </a:lnTo>
                    <a:cubicBezTo>
                      <a:pt x="457200" y="673418"/>
                      <a:pt x="440055" y="656273"/>
                      <a:pt x="419100" y="656273"/>
                    </a:cubicBezTo>
                    <a:lnTo>
                      <a:pt x="371475" y="656273"/>
                    </a:lnTo>
                    <a:lnTo>
                      <a:pt x="371475" y="533400"/>
                    </a:lnTo>
                    <a:cubicBezTo>
                      <a:pt x="371475" y="516255"/>
                      <a:pt x="376238" y="500063"/>
                      <a:pt x="384810" y="485775"/>
                    </a:cubicBezTo>
                    <a:cubicBezTo>
                      <a:pt x="496253" y="483870"/>
                      <a:pt x="560070" y="454343"/>
                      <a:pt x="612458" y="400050"/>
                    </a:cubicBezTo>
                    <a:cubicBezTo>
                      <a:pt x="666750" y="342900"/>
                      <a:pt x="666750" y="276225"/>
                      <a:pt x="666750" y="266700"/>
                    </a:cubicBezTo>
                    <a:close/>
                  </a:path>
                </a:pathLst>
              </a:custGeom>
              <a:grpFill/>
              <a:ln w="9525" cap="flat">
                <a:noFill/>
                <a:prstDash val="solid"/>
                <a:miter/>
              </a:ln>
            </p:spPr>
            <p:txBody>
              <a:bodyPr rtlCol="0" anchor="ctr"/>
              <a:lstStyle/>
              <a:p>
                <a:endParaRPr lang="en-GB" sz="1350" dirty="0"/>
              </a:p>
            </p:txBody>
          </p:sp>
          <p:sp>
            <p:nvSpPr>
              <p:cNvPr id="21" name="Star: 5 Points 20">
                <a:extLst>
                  <a:ext uri="{FF2B5EF4-FFF2-40B4-BE49-F238E27FC236}">
                    <a16:creationId xmlns:a16="http://schemas.microsoft.com/office/drawing/2014/main" id="{E6F9DE78-5C19-C42D-1CAC-E395F450DE6C}"/>
                  </a:ext>
                </a:extLst>
              </p:cNvPr>
              <p:cNvSpPr/>
              <p:nvPr/>
            </p:nvSpPr>
            <p:spPr>
              <a:xfrm>
                <a:off x="2498411" y="1134259"/>
                <a:ext cx="2083180" cy="208318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grpSp>
      <p:grpSp>
        <p:nvGrpSpPr>
          <p:cNvPr id="22" name="Group 21">
            <a:extLst>
              <a:ext uri="{FF2B5EF4-FFF2-40B4-BE49-F238E27FC236}">
                <a16:creationId xmlns:a16="http://schemas.microsoft.com/office/drawing/2014/main" id="{69B370C1-74F2-7927-E6E8-9EE11D31B81F}"/>
              </a:ext>
            </a:extLst>
          </p:cNvPr>
          <p:cNvGrpSpPr/>
          <p:nvPr userDrawn="1"/>
        </p:nvGrpSpPr>
        <p:grpSpPr>
          <a:xfrm>
            <a:off x="3162853" y="1514226"/>
            <a:ext cx="995042" cy="1529520"/>
            <a:chOff x="2577574" y="2471133"/>
            <a:chExt cx="1326723" cy="1529520"/>
          </a:xfrm>
        </p:grpSpPr>
        <p:sp>
          <p:nvSpPr>
            <p:cNvPr id="23" name="Hexagon 22">
              <a:extLst>
                <a:ext uri="{FF2B5EF4-FFF2-40B4-BE49-F238E27FC236}">
                  <a16:creationId xmlns:a16="http://schemas.microsoft.com/office/drawing/2014/main" id="{A7FE7CA6-93AD-114D-791B-09241D776B0D}"/>
                </a:ext>
              </a:extLst>
            </p:cNvPr>
            <p:cNvSpPr/>
            <p:nvPr/>
          </p:nvSpPr>
          <p:spPr>
            <a:xfrm rot="5400000">
              <a:off x="2476176" y="2572531"/>
              <a:ext cx="1529520" cy="1326723"/>
            </a:xfrm>
            <a:prstGeom prst="hexagon">
              <a:avLst>
                <a:gd name="adj" fmla="val 25000"/>
                <a:gd name="vf" fmla="val 115470"/>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4" name="Graphic 33" descr="Construction Barricade with solid fill">
              <a:extLst>
                <a:ext uri="{FF2B5EF4-FFF2-40B4-BE49-F238E27FC236}">
                  <a16:creationId xmlns:a16="http://schemas.microsoft.com/office/drawing/2014/main" id="{5B251787-305F-0FB2-8FE6-BFA26AED8AE5}"/>
                </a:ext>
              </a:extLst>
            </p:cNvPr>
            <p:cNvSpPr/>
            <p:nvPr/>
          </p:nvSpPr>
          <p:spPr>
            <a:xfrm>
              <a:off x="2803741" y="2831486"/>
              <a:ext cx="874391" cy="808812"/>
            </a:xfrm>
            <a:custGeom>
              <a:avLst/>
              <a:gdLst>
                <a:gd name="connsiteX0" fmla="*/ 841602 w 874391"/>
                <a:gd name="connsiteY0" fmla="*/ 273247 h 808812"/>
                <a:gd name="connsiteX1" fmla="*/ 874392 w 874391"/>
                <a:gd name="connsiteY1" fmla="*/ 240458 h 808812"/>
                <a:gd name="connsiteX2" fmla="*/ 874392 w 874391"/>
                <a:gd name="connsiteY2" fmla="*/ 131159 h 808812"/>
                <a:gd name="connsiteX3" fmla="*/ 841602 w 874391"/>
                <a:gd name="connsiteY3" fmla="*/ 98369 h 808812"/>
                <a:gd name="connsiteX4" fmla="*/ 765093 w 874391"/>
                <a:gd name="connsiteY4" fmla="*/ 98369 h 808812"/>
                <a:gd name="connsiteX5" fmla="*/ 765093 w 874391"/>
                <a:gd name="connsiteY5" fmla="*/ 43720 h 808812"/>
                <a:gd name="connsiteX6" fmla="*/ 721373 w 874391"/>
                <a:gd name="connsiteY6" fmla="*/ 0 h 808812"/>
                <a:gd name="connsiteX7" fmla="*/ 677654 w 874391"/>
                <a:gd name="connsiteY7" fmla="*/ 43720 h 808812"/>
                <a:gd name="connsiteX8" fmla="*/ 677654 w 874391"/>
                <a:gd name="connsiteY8" fmla="*/ 98369 h 808812"/>
                <a:gd name="connsiteX9" fmla="*/ 196738 w 874391"/>
                <a:gd name="connsiteY9" fmla="*/ 98369 h 808812"/>
                <a:gd name="connsiteX10" fmla="*/ 196738 w 874391"/>
                <a:gd name="connsiteY10" fmla="*/ 43720 h 808812"/>
                <a:gd name="connsiteX11" fmla="*/ 153019 w 874391"/>
                <a:gd name="connsiteY11" fmla="*/ 0 h 808812"/>
                <a:gd name="connsiteX12" fmla="*/ 109299 w 874391"/>
                <a:gd name="connsiteY12" fmla="*/ 43720 h 808812"/>
                <a:gd name="connsiteX13" fmla="*/ 109299 w 874391"/>
                <a:gd name="connsiteY13" fmla="*/ 98369 h 808812"/>
                <a:gd name="connsiteX14" fmla="*/ 32790 w 874391"/>
                <a:gd name="connsiteY14" fmla="*/ 98369 h 808812"/>
                <a:gd name="connsiteX15" fmla="*/ 0 w 874391"/>
                <a:gd name="connsiteY15" fmla="*/ 131159 h 808812"/>
                <a:gd name="connsiteX16" fmla="*/ 0 w 874391"/>
                <a:gd name="connsiteY16" fmla="*/ 240458 h 808812"/>
                <a:gd name="connsiteX17" fmla="*/ 32790 w 874391"/>
                <a:gd name="connsiteY17" fmla="*/ 273247 h 808812"/>
                <a:gd name="connsiteX18" fmla="*/ 109299 w 874391"/>
                <a:gd name="connsiteY18" fmla="*/ 273247 h 808812"/>
                <a:gd name="connsiteX19" fmla="*/ 109299 w 874391"/>
                <a:gd name="connsiteY19" fmla="*/ 382546 h 808812"/>
                <a:gd name="connsiteX20" fmla="*/ 32790 w 874391"/>
                <a:gd name="connsiteY20" fmla="*/ 382546 h 808812"/>
                <a:gd name="connsiteX21" fmla="*/ 0 w 874391"/>
                <a:gd name="connsiteY21" fmla="*/ 415336 h 808812"/>
                <a:gd name="connsiteX22" fmla="*/ 0 w 874391"/>
                <a:gd name="connsiteY22" fmla="*/ 524635 h 808812"/>
                <a:gd name="connsiteX23" fmla="*/ 32790 w 874391"/>
                <a:gd name="connsiteY23" fmla="*/ 557425 h 808812"/>
                <a:gd name="connsiteX24" fmla="*/ 109299 w 874391"/>
                <a:gd name="connsiteY24" fmla="*/ 557425 h 808812"/>
                <a:gd name="connsiteX25" fmla="*/ 109299 w 874391"/>
                <a:gd name="connsiteY25" fmla="*/ 744774 h 808812"/>
                <a:gd name="connsiteX26" fmla="*/ 76509 w 874391"/>
                <a:gd name="connsiteY26" fmla="*/ 786953 h 808812"/>
                <a:gd name="connsiteX27" fmla="*/ 76509 w 874391"/>
                <a:gd name="connsiteY27" fmla="*/ 808812 h 808812"/>
                <a:gd name="connsiteX28" fmla="*/ 229528 w 874391"/>
                <a:gd name="connsiteY28" fmla="*/ 808812 h 808812"/>
                <a:gd name="connsiteX29" fmla="*/ 229528 w 874391"/>
                <a:gd name="connsiteY29" fmla="*/ 786953 h 808812"/>
                <a:gd name="connsiteX30" fmla="*/ 196738 w 874391"/>
                <a:gd name="connsiteY30" fmla="*/ 744774 h 808812"/>
                <a:gd name="connsiteX31" fmla="*/ 196738 w 874391"/>
                <a:gd name="connsiteY31" fmla="*/ 557425 h 808812"/>
                <a:gd name="connsiteX32" fmla="*/ 677654 w 874391"/>
                <a:gd name="connsiteY32" fmla="*/ 557425 h 808812"/>
                <a:gd name="connsiteX33" fmla="*/ 677654 w 874391"/>
                <a:gd name="connsiteY33" fmla="*/ 744774 h 808812"/>
                <a:gd name="connsiteX34" fmla="*/ 644864 w 874391"/>
                <a:gd name="connsiteY34" fmla="*/ 786953 h 808812"/>
                <a:gd name="connsiteX35" fmla="*/ 644864 w 874391"/>
                <a:gd name="connsiteY35" fmla="*/ 808812 h 808812"/>
                <a:gd name="connsiteX36" fmla="*/ 797882 w 874391"/>
                <a:gd name="connsiteY36" fmla="*/ 808812 h 808812"/>
                <a:gd name="connsiteX37" fmla="*/ 797882 w 874391"/>
                <a:gd name="connsiteY37" fmla="*/ 786953 h 808812"/>
                <a:gd name="connsiteX38" fmla="*/ 765093 w 874391"/>
                <a:gd name="connsiteY38" fmla="*/ 744774 h 808812"/>
                <a:gd name="connsiteX39" fmla="*/ 765093 w 874391"/>
                <a:gd name="connsiteY39" fmla="*/ 557425 h 808812"/>
                <a:gd name="connsiteX40" fmla="*/ 841602 w 874391"/>
                <a:gd name="connsiteY40" fmla="*/ 557425 h 808812"/>
                <a:gd name="connsiteX41" fmla="*/ 874392 w 874391"/>
                <a:gd name="connsiteY41" fmla="*/ 524635 h 808812"/>
                <a:gd name="connsiteX42" fmla="*/ 874392 w 874391"/>
                <a:gd name="connsiteY42" fmla="*/ 415336 h 808812"/>
                <a:gd name="connsiteX43" fmla="*/ 841602 w 874391"/>
                <a:gd name="connsiteY43" fmla="*/ 382546 h 808812"/>
                <a:gd name="connsiteX44" fmla="*/ 765093 w 874391"/>
                <a:gd name="connsiteY44" fmla="*/ 382546 h 808812"/>
                <a:gd name="connsiteX45" fmla="*/ 765093 w 874391"/>
                <a:gd name="connsiteY45" fmla="*/ 273247 h 808812"/>
                <a:gd name="connsiteX46" fmla="*/ 763606 w 874391"/>
                <a:gd name="connsiteY46" fmla="*/ 229528 h 808812"/>
                <a:gd name="connsiteX47" fmla="*/ 676167 w 874391"/>
                <a:gd name="connsiteY47" fmla="*/ 142089 h 808812"/>
                <a:gd name="connsiteX48" fmla="*/ 768896 w 874391"/>
                <a:gd name="connsiteY48" fmla="*/ 142089 h 808812"/>
                <a:gd name="connsiteX49" fmla="*/ 830672 w 874391"/>
                <a:gd name="connsiteY49" fmla="*/ 203853 h 808812"/>
                <a:gd name="connsiteX50" fmla="*/ 830672 w 874391"/>
                <a:gd name="connsiteY50" fmla="*/ 229528 h 808812"/>
                <a:gd name="connsiteX51" fmla="*/ 546101 w 874391"/>
                <a:gd name="connsiteY51" fmla="*/ 229528 h 808812"/>
                <a:gd name="connsiteX52" fmla="*/ 458662 w 874391"/>
                <a:gd name="connsiteY52" fmla="*/ 142089 h 808812"/>
                <a:gd name="connsiteX53" fmla="*/ 551391 w 874391"/>
                <a:gd name="connsiteY53" fmla="*/ 142089 h 808812"/>
                <a:gd name="connsiteX54" fmla="*/ 638831 w 874391"/>
                <a:gd name="connsiteY54" fmla="*/ 229528 h 808812"/>
                <a:gd name="connsiteX55" fmla="*/ 323612 w 874391"/>
                <a:gd name="connsiteY55" fmla="*/ 229528 h 808812"/>
                <a:gd name="connsiteX56" fmla="*/ 236173 w 874391"/>
                <a:gd name="connsiteY56" fmla="*/ 142089 h 808812"/>
                <a:gd name="connsiteX57" fmla="*/ 328913 w 874391"/>
                <a:gd name="connsiteY57" fmla="*/ 142089 h 808812"/>
                <a:gd name="connsiteX58" fmla="*/ 416353 w 874391"/>
                <a:gd name="connsiteY58" fmla="*/ 229528 h 808812"/>
                <a:gd name="connsiteX59" fmla="*/ 111944 w 874391"/>
                <a:gd name="connsiteY59" fmla="*/ 142089 h 808812"/>
                <a:gd name="connsiteX60" fmla="*/ 199383 w 874391"/>
                <a:gd name="connsiteY60" fmla="*/ 229528 h 808812"/>
                <a:gd name="connsiteX61" fmla="*/ 106654 w 874391"/>
                <a:gd name="connsiteY61" fmla="*/ 229528 h 808812"/>
                <a:gd name="connsiteX62" fmla="*/ 43720 w 874391"/>
                <a:gd name="connsiteY62" fmla="*/ 166593 h 808812"/>
                <a:gd name="connsiteX63" fmla="*/ 43720 w 874391"/>
                <a:gd name="connsiteY63" fmla="*/ 142089 h 808812"/>
                <a:gd name="connsiteX64" fmla="*/ 551326 w 874391"/>
                <a:gd name="connsiteY64" fmla="*/ 426266 h 808812"/>
                <a:gd name="connsiteX65" fmla="*/ 638765 w 874391"/>
                <a:gd name="connsiteY65" fmla="*/ 513705 h 808812"/>
                <a:gd name="connsiteX66" fmla="*/ 546058 w 874391"/>
                <a:gd name="connsiteY66" fmla="*/ 513705 h 808812"/>
                <a:gd name="connsiteX67" fmla="*/ 458618 w 874391"/>
                <a:gd name="connsiteY67" fmla="*/ 426266 h 808812"/>
                <a:gd name="connsiteX68" fmla="*/ 328913 w 874391"/>
                <a:gd name="connsiteY68" fmla="*/ 426266 h 808812"/>
                <a:gd name="connsiteX69" fmla="*/ 416353 w 874391"/>
                <a:gd name="connsiteY69" fmla="*/ 513705 h 808812"/>
                <a:gd name="connsiteX70" fmla="*/ 323612 w 874391"/>
                <a:gd name="connsiteY70" fmla="*/ 513705 h 808812"/>
                <a:gd name="connsiteX71" fmla="*/ 236173 w 874391"/>
                <a:gd name="connsiteY71" fmla="*/ 426266 h 808812"/>
                <a:gd name="connsiteX72" fmla="*/ 111944 w 874391"/>
                <a:gd name="connsiteY72" fmla="*/ 426266 h 808812"/>
                <a:gd name="connsiteX73" fmla="*/ 199383 w 874391"/>
                <a:gd name="connsiteY73" fmla="*/ 513705 h 808812"/>
                <a:gd name="connsiteX74" fmla="*/ 106654 w 874391"/>
                <a:gd name="connsiteY74" fmla="*/ 513705 h 808812"/>
                <a:gd name="connsiteX75" fmla="*/ 43720 w 874391"/>
                <a:gd name="connsiteY75" fmla="*/ 450771 h 808812"/>
                <a:gd name="connsiteX76" fmla="*/ 43720 w 874391"/>
                <a:gd name="connsiteY76" fmla="*/ 426266 h 808812"/>
                <a:gd name="connsiteX77" fmla="*/ 763606 w 874391"/>
                <a:gd name="connsiteY77" fmla="*/ 513705 h 808812"/>
                <a:gd name="connsiteX78" fmla="*/ 676167 w 874391"/>
                <a:gd name="connsiteY78" fmla="*/ 426266 h 808812"/>
                <a:gd name="connsiteX79" fmla="*/ 768896 w 874391"/>
                <a:gd name="connsiteY79" fmla="*/ 426266 h 808812"/>
                <a:gd name="connsiteX80" fmla="*/ 830672 w 874391"/>
                <a:gd name="connsiteY80" fmla="*/ 488031 h 808812"/>
                <a:gd name="connsiteX81" fmla="*/ 830672 w 874391"/>
                <a:gd name="connsiteY81" fmla="*/ 513705 h 808812"/>
                <a:gd name="connsiteX82" fmla="*/ 677654 w 874391"/>
                <a:gd name="connsiteY82" fmla="*/ 382546 h 808812"/>
                <a:gd name="connsiteX83" fmla="*/ 196738 w 874391"/>
                <a:gd name="connsiteY83" fmla="*/ 382546 h 808812"/>
                <a:gd name="connsiteX84" fmla="*/ 196738 w 874391"/>
                <a:gd name="connsiteY84" fmla="*/ 273247 h 808812"/>
                <a:gd name="connsiteX85" fmla="*/ 677654 w 874391"/>
                <a:gd name="connsiteY85" fmla="*/ 273247 h 80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74391" h="808812">
                  <a:moveTo>
                    <a:pt x="841602" y="273247"/>
                  </a:moveTo>
                  <a:cubicBezTo>
                    <a:pt x="859712" y="273247"/>
                    <a:pt x="874392" y="258567"/>
                    <a:pt x="874392" y="240458"/>
                  </a:cubicBezTo>
                  <a:lnTo>
                    <a:pt x="874392" y="131159"/>
                  </a:lnTo>
                  <a:cubicBezTo>
                    <a:pt x="874392" y="113049"/>
                    <a:pt x="859712" y="98369"/>
                    <a:pt x="841602" y="98369"/>
                  </a:cubicBezTo>
                  <a:lnTo>
                    <a:pt x="765093" y="98369"/>
                  </a:lnTo>
                  <a:lnTo>
                    <a:pt x="765093" y="43720"/>
                  </a:lnTo>
                  <a:cubicBezTo>
                    <a:pt x="765093" y="19574"/>
                    <a:pt x="745518" y="0"/>
                    <a:pt x="721373" y="0"/>
                  </a:cubicBezTo>
                  <a:cubicBezTo>
                    <a:pt x="697228" y="0"/>
                    <a:pt x="677654" y="19574"/>
                    <a:pt x="677654" y="43720"/>
                  </a:cubicBezTo>
                  <a:lnTo>
                    <a:pt x="677654" y="98369"/>
                  </a:lnTo>
                  <a:lnTo>
                    <a:pt x="196738" y="98369"/>
                  </a:lnTo>
                  <a:lnTo>
                    <a:pt x="196738" y="43720"/>
                  </a:lnTo>
                  <a:cubicBezTo>
                    <a:pt x="196738" y="19574"/>
                    <a:pt x="177164" y="0"/>
                    <a:pt x="153019" y="0"/>
                  </a:cubicBezTo>
                  <a:cubicBezTo>
                    <a:pt x="128873" y="0"/>
                    <a:pt x="109299" y="19574"/>
                    <a:pt x="109299" y="43720"/>
                  </a:cubicBezTo>
                  <a:lnTo>
                    <a:pt x="109299" y="98369"/>
                  </a:lnTo>
                  <a:lnTo>
                    <a:pt x="32790" y="98369"/>
                  </a:lnTo>
                  <a:cubicBezTo>
                    <a:pt x="14680" y="98369"/>
                    <a:pt x="0" y="113049"/>
                    <a:pt x="0" y="131159"/>
                  </a:cubicBezTo>
                  <a:lnTo>
                    <a:pt x="0" y="240458"/>
                  </a:lnTo>
                  <a:cubicBezTo>
                    <a:pt x="0" y="258567"/>
                    <a:pt x="14680" y="273247"/>
                    <a:pt x="32790" y="273247"/>
                  </a:cubicBezTo>
                  <a:lnTo>
                    <a:pt x="109299" y="273247"/>
                  </a:lnTo>
                  <a:lnTo>
                    <a:pt x="109299" y="382546"/>
                  </a:lnTo>
                  <a:lnTo>
                    <a:pt x="32790" y="382546"/>
                  </a:lnTo>
                  <a:cubicBezTo>
                    <a:pt x="14680" y="382546"/>
                    <a:pt x="0" y="397226"/>
                    <a:pt x="0" y="415336"/>
                  </a:cubicBezTo>
                  <a:lnTo>
                    <a:pt x="0" y="524635"/>
                  </a:lnTo>
                  <a:cubicBezTo>
                    <a:pt x="0" y="542745"/>
                    <a:pt x="14680" y="557425"/>
                    <a:pt x="32790" y="557425"/>
                  </a:cubicBezTo>
                  <a:lnTo>
                    <a:pt x="109299" y="557425"/>
                  </a:lnTo>
                  <a:lnTo>
                    <a:pt x="109299" y="744774"/>
                  </a:lnTo>
                  <a:cubicBezTo>
                    <a:pt x="90031" y="749713"/>
                    <a:pt x="76544" y="767061"/>
                    <a:pt x="76509" y="786953"/>
                  </a:cubicBezTo>
                  <a:lnTo>
                    <a:pt x="76509" y="808812"/>
                  </a:lnTo>
                  <a:lnTo>
                    <a:pt x="229528" y="808812"/>
                  </a:lnTo>
                  <a:lnTo>
                    <a:pt x="229528" y="786953"/>
                  </a:lnTo>
                  <a:cubicBezTo>
                    <a:pt x="229493" y="767061"/>
                    <a:pt x="216006" y="749713"/>
                    <a:pt x="196738" y="744774"/>
                  </a:cubicBezTo>
                  <a:lnTo>
                    <a:pt x="196738" y="557425"/>
                  </a:lnTo>
                  <a:lnTo>
                    <a:pt x="677654" y="557425"/>
                  </a:lnTo>
                  <a:lnTo>
                    <a:pt x="677654" y="744774"/>
                  </a:lnTo>
                  <a:cubicBezTo>
                    <a:pt x="658385" y="749713"/>
                    <a:pt x="644899" y="767061"/>
                    <a:pt x="644864" y="786953"/>
                  </a:cubicBezTo>
                  <a:lnTo>
                    <a:pt x="644864" y="808812"/>
                  </a:lnTo>
                  <a:lnTo>
                    <a:pt x="797882" y="808812"/>
                  </a:lnTo>
                  <a:lnTo>
                    <a:pt x="797882" y="786953"/>
                  </a:lnTo>
                  <a:cubicBezTo>
                    <a:pt x="797847" y="767061"/>
                    <a:pt x="784361" y="749713"/>
                    <a:pt x="765093" y="744774"/>
                  </a:cubicBezTo>
                  <a:lnTo>
                    <a:pt x="765093" y="557425"/>
                  </a:lnTo>
                  <a:lnTo>
                    <a:pt x="841602" y="557425"/>
                  </a:lnTo>
                  <a:cubicBezTo>
                    <a:pt x="859712" y="557425"/>
                    <a:pt x="874392" y="542745"/>
                    <a:pt x="874392" y="524635"/>
                  </a:cubicBezTo>
                  <a:lnTo>
                    <a:pt x="874392" y="415336"/>
                  </a:lnTo>
                  <a:cubicBezTo>
                    <a:pt x="874392" y="397226"/>
                    <a:pt x="859712" y="382546"/>
                    <a:pt x="841602" y="382546"/>
                  </a:cubicBezTo>
                  <a:lnTo>
                    <a:pt x="765093" y="382546"/>
                  </a:lnTo>
                  <a:lnTo>
                    <a:pt x="765093" y="273247"/>
                  </a:lnTo>
                  <a:close/>
                  <a:moveTo>
                    <a:pt x="763606" y="229528"/>
                  </a:moveTo>
                  <a:lnTo>
                    <a:pt x="676167" y="142089"/>
                  </a:lnTo>
                  <a:lnTo>
                    <a:pt x="768896" y="142089"/>
                  </a:lnTo>
                  <a:lnTo>
                    <a:pt x="830672" y="203853"/>
                  </a:lnTo>
                  <a:lnTo>
                    <a:pt x="830672" y="229528"/>
                  </a:lnTo>
                  <a:close/>
                  <a:moveTo>
                    <a:pt x="546101" y="229528"/>
                  </a:moveTo>
                  <a:lnTo>
                    <a:pt x="458662" y="142089"/>
                  </a:lnTo>
                  <a:lnTo>
                    <a:pt x="551391" y="142089"/>
                  </a:lnTo>
                  <a:lnTo>
                    <a:pt x="638831" y="229528"/>
                  </a:lnTo>
                  <a:close/>
                  <a:moveTo>
                    <a:pt x="323612" y="229528"/>
                  </a:moveTo>
                  <a:lnTo>
                    <a:pt x="236173" y="142089"/>
                  </a:lnTo>
                  <a:lnTo>
                    <a:pt x="328913" y="142089"/>
                  </a:lnTo>
                  <a:lnTo>
                    <a:pt x="416353" y="229528"/>
                  </a:lnTo>
                  <a:close/>
                  <a:moveTo>
                    <a:pt x="111944" y="142089"/>
                  </a:moveTo>
                  <a:lnTo>
                    <a:pt x="199383" y="229528"/>
                  </a:lnTo>
                  <a:lnTo>
                    <a:pt x="106654" y="229528"/>
                  </a:lnTo>
                  <a:lnTo>
                    <a:pt x="43720" y="166593"/>
                  </a:lnTo>
                  <a:lnTo>
                    <a:pt x="43720" y="142089"/>
                  </a:lnTo>
                  <a:close/>
                  <a:moveTo>
                    <a:pt x="551326" y="426266"/>
                  </a:moveTo>
                  <a:lnTo>
                    <a:pt x="638765" y="513705"/>
                  </a:lnTo>
                  <a:lnTo>
                    <a:pt x="546058" y="513705"/>
                  </a:lnTo>
                  <a:lnTo>
                    <a:pt x="458618" y="426266"/>
                  </a:lnTo>
                  <a:close/>
                  <a:moveTo>
                    <a:pt x="328913" y="426266"/>
                  </a:moveTo>
                  <a:lnTo>
                    <a:pt x="416353" y="513705"/>
                  </a:lnTo>
                  <a:lnTo>
                    <a:pt x="323612" y="513705"/>
                  </a:lnTo>
                  <a:lnTo>
                    <a:pt x="236173" y="426266"/>
                  </a:lnTo>
                  <a:close/>
                  <a:moveTo>
                    <a:pt x="111944" y="426266"/>
                  </a:moveTo>
                  <a:lnTo>
                    <a:pt x="199383" y="513705"/>
                  </a:lnTo>
                  <a:lnTo>
                    <a:pt x="106654" y="513705"/>
                  </a:lnTo>
                  <a:lnTo>
                    <a:pt x="43720" y="450771"/>
                  </a:lnTo>
                  <a:lnTo>
                    <a:pt x="43720" y="426266"/>
                  </a:lnTo>
                  <a:close/>
                  <a:moveTo>
                    <a:pt x="763606" y="513705"/>
                  </a:moveTo>
                  <a:lnTo>
                    <a:pt x="676167" y="426266"/>
                  </a:lnTo>
                  <a:lnTo>
                    <a:pt x="768896" y="426266"/>
                  </a:lnTo>
                  <a:lnTo>
                    <a:pt x="830672" y="488031"/>
                  </a:lnTo>
                  <a:lnTo>
                    <a:pt x="830672" y="513705"/>
                  </a:lnTo>
                  <a:close/>
                  <a:moveTo>
                    <a:pt x="677654" y="382546"/>
                  </a:moveTo>
                  <a:lnTo>
                    <a:pt x="196738" y="382546"/>
                  </a:lnTo>
                  <a:lnTo>
                    <a:pt x="196738" y="273247"/>
                  </a:lnTo>
                  <a:lnTo>
                    <a:pt x="677654" y="273247"/>
                  </a:lnTo>
                  <a:close/>
                </a:path>
              </a:pathLst>
            </a:custGeom>
            <a:solidFill>
              <a:schemeClr val="bg1"/>
            </a:solidFill>
            <a:ln w="10914" cap="flat">
              <a:noFill/>
              <a:prstDash val="solid"/>
              <a:miter/>
            </a:ln>
          </p:spPr>
          <p:txBody>
            <a:bodyPr rtlCol="0" anchor="ctr"/>
            <a:lstStyle/>
            <a:p>
              <a:endParaRPr lang="en-GB" sz="1350" dirty="0"/>
            </a:p>
          </p:txBody>
        </p:sp>
      </p:grpSp>
      <p:sp>
        <p:nvSpPr>
          <p:cNvPr id="28" name="Hexagon 27">
            <a:extLst>
              <a:ext uri="{FF2B5EF4-FFF2-40B4-BE49-F238E27FC236}">
                <a16:creationId xmlns:a16="http://schemas.microsoft.com/office/drawing/2014/main" id="{D8B10C67-2D7F-E97D-C189-E05C375E4410}"/>
              </a:ext>
            </a:extLst>
          </p:cNvPr>
          <p:cNvSpPr/>
          <p:nvPr userDrawn="1"/>
        </p:nvSpPr>
        <p:spPr>
          <a:xfrm rot="5400000">
            <a:off x="6507479" y="479263"/>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29" name="Hexagon 28">
            <a:extLst>
              <a:ext uri="{FF2B5EF4-FFF2-40B4-BE49-F238E27FC236}">
                <a16:creationId xmlns:a16="http://schemas.microsoft.com/office/drawing/2014/main" id="{AAB86F02-3CCC-F9DB-D00B-7AEC5FA7F23F}"/>
              </a:ext>
            </a:extLst>
          </p:cNvPr>
          <p:cNvSpPr/>
          <p:nvPr userDrawn="1"/>
        </p:nvSpPr>
        <p:spPr>
          <a:xfrm rot="5400000">
            <a:off x="7579832" y="479263"/>
            <a:ext cx="1529520" cy="995042"/>
          </a:xfrm>
          <a:prstGeom prst="hexagon">
            <a:avLst>
              <a:gd name="adj" fmla="val 25000"/>
              <a:gd name="vf" fmla="val 115470"/>
            </a:avLst>
          </a:prstGeom>
          <a:solidFill>
            <a:schemeClr val="bg1"/>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0" name="Hexagon 29">
            <a:extLst>
              <a:ext uri="{FF2B5EF4-FFF2-40B4-BE49-F238E27FC236}">
                <a16:creationId xmlns:a16="http://schemas.microsoft.com/office/drawing/2014/main" id="{D53FBBA6-9B24-C3DA-79D6-848B6FF00EEA}"/>
              </a:ext>
            </a:extLst>
          </p:cNvPr>
          <p:cNvSpPr/>
          <p:nvPr userDrawn="1"/>
        </p:nvSpPr>
        <p:spPr>
          <a:xfrm rot="5400000">
            <a:off x="52269" y="487064"/>
            <a:ext cx="1529520" cy="995042"/>
          </a:xfrm>
          <a:prstGeom prst="hexagon">
            <a:avLst>
              <a:gd name="adj" fmla="val 25000"/>
              <a:gd name="vf" fmla="val 11547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350" dirty="0"/>
          </a:p>
        </p:txBody>
      </p:sp>
      <p:sp>
        <p:nvSpPr>
          <p:cNvPr id="31" name="Freeform: Shape 30">
            <a:extLst>
              <a:ext uri="{FF2B5EF4-FFF2-40B4-BE49-F238E27FC236}">
                <a16:creationId xmlns:a16="http://schemas.microsoft.com/office/drawing/2014/main" id="{A0763954-705F-2203-0BA9-498A8816EAFD}"/>
              </a:ext>
            </a:extLst>
          </p:cNvPr>
          <p:cNvSpPr/>
          <p:nvPr userDrawn="1"/>
        </p:nvSpPr>
        <p:spPr>
          <a:xfrm rot="5400000">
            <a:off x="-471261" y="870040"/>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2" name="Rectangle 31">
            <a:extLst>
              <a:ext uri="{FF2B5EF4-FFF2-40B4-BE49-F238E27FC236}">
                <a16:creationId xmlns:a16="http://schemas.microsoft.com/office/drawing/2014/main" id="{2D894C91-08BC-4739-606A-0EE5BBD2DDCD}"/>
              </a:ext>
            </a:extLst>
          </p:cNvPr>
          <p:cNvSpPr/>
          <p:nvPr userDrawn="1"/>
        </p:nvSpPr>
        <p:spPr>
          <a:xfrm>
            <a:off x="543094" y="552260"/>
            <a:ext cx="7069457" cy="8625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4" name="Freeform: Shape 33">
            <a:extLst>
              <a:ext uri="{FF2B5EF4-FFF2-40B4-BE49-F238E27FC236}">
                <a16:creationId xmlns:a16="http://schemas.microsoft.com/office/drawing/2014/main" id="{4B6C6616-9DCA-F20A-0535-7AB3CA1964C8}"/>
              </a:ext>
            </a:extLst>
          </p:cNvPr>
          <p:cNvSpPr/>
          <p:nvPr userDrawn="1"/>
        </p:nvSpPr>
        <p:spPr>
          <a:xfrm rot="5400000">
            <a:off x="7580320" y="-272195"/>
            <a:ext cx="450650" cy="995042"/>
          </a:xfrm>
          <a:custGeom>
            <a:avLst/>
            <a:gdLst>
              <a:gd name="connsiteX0" fmla="*/ 0 w 450650"/>
              <a:gd name="connsiteY0" fmla="*/ 1326723 h 1326723"/>
              <a:gd name="connsiteX1" fmla="*/ 0 w 450650"/>
              <a:gd name="connsiteY1" fmla="*/ 0 h 1326723"/>
              <a:gd name="connsiteX2" fmla="*/ 118969 w 450650"/>
              <a:gd name="connsiteY2" fmla="*/ 0 h 1326723"/>
              <a:gd name="connsiteX3" fmla="*/ 450650 w 450650"/>
              <a:gd name="connsiteY3" fmla="*/ 663362 h 1326723"/>
              <a:gd name="connsiteX4" fmla="*/ 118969 w 450650"/>
              <a:gd name="connsiteY4" fmla="*/ 1326723 h 132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326723">
                <a:moveTo>
                  <a:pt x="0" y="1326723"/>
                </a:moveTo>
                <a:lnTo>
                  <a:pt x="0" y="0"/>
                </a:lnTo>
                <a:lnTo>
                  <a:pt x="118969" y="0"/>
                </a:lnTo>
                <a:lnTo>
                  <a:pt x="450650" y="663362"/>
                </a:lnTo>
                <a:lnTo>
                  <a:pt x="118969" y="1326723"/>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5" name="Freeform: Shape 34">
            <a:extLst>
              <a:ext uri="{FF2B5EF4-FFF2-40B4-BE49-F238E27FC236}">
                <a16:creationId xmlns:a16="http://schemas.microsoft.com/office/drawing/2014/main" id="{A8DC998B-32FA-751B-B5C1-05422DF1229E}"/>
              </a:ext>
            </a:extLst>
          </p:cNvPr>
          <p:cNvSpPr/>
          <p:nvPr userDrawn="1"/>
        </p:nvSpPr>
        <p:spPr>
          <a:xfrm rot="5400000">
            <a:off x="8538395" y="-154954"/>
            <a:ext cx="450650" cy="760559"/>
          </a:xfrm>
          <a:custGeom>
            <a:avLst/>
            <a:gdLst>
              <a:gd name="connsiteX0" fmla="*/ 0 w 450650"/>
              <a:gd name="connsiteY0" fmla="*/ 1014078 h 1014078"/>
              <a:gd name="connsiteX1" fmla="*/ 0 w 450650"/>
              <a:gd name="connsiteY1" fmla="*/ 0 h 1014078"/>
              <a:gd name="connsiteX2" fmla="*/ 275291 w 450650"/>
              <a:gd name="connsiteY2" fmla="*/ 0 h 1014078"/>
              <a:gd name="connsiteX3" fmla="*/ 450650 w 450650"/>
              <a:gd name="connsiteY3" fmla="*/ 350718 h 1014078"/>
              <a:gd name="connsiteX4" fmla="*/ 118969 w 450650"/>
              <a:gd name="connsiteY4" fmla="*/ 1014078 h 101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50" h="1014078">
                <a:moveTo>
                  <a:pt x="0" y="1014078"/>
                </a:moveTo>
                <a:lnTo>
                  <a:pt x="0" y="0"/>
                </a:lnTo>
                <a:lnTo>
                  <a:pt x="275291" y="0"/>
                </a:lnTo>
                <a:lnTo>
                  <a:pt x="450650" y="350718"/>
                </a:lnTo>
                <a:lnTo>
                  <a:pt x="118969" y="1014078"/>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6" name="Freeform: Shape 35">
            <a:extLst>
              <a:ext uri="{FF2B5EF4-FFF2-40B4-BE49-F238E27FC236}">
                <a16:creationId xmlns:a16="http://schemas.microsoft.com/office/drawing/2014/main" id="{F40DD553-F1A5-F2C8-E261-9B39014C97F3}"/>
              </a:ext>
            </a:extLst>
          </p:cNvPr>
          <p:cNvSpPr/>
          <p:nvPr userDrawn="1"/>
        </p:nvSpPr>
        <p:spPr>
          <a:xfrm rot="5400000">
            <a:off x="8452374" y="865978"/>
            <a:ext cx="1161641" cy="221612"/>
          </a:xfrm>
          <a:custGeom>
            <a:avLst/>
            <a:gdLst>
              <a:gd name="connsiteX0" fmla="*/ 0 w 1161641"/>
              <a:gd name="connsiteY0" fmla="*/ 0 h 295482"/>
              <a:gd name="connsiteX1" fmla="*/ 1161641 w 1161641"/>
              <a:gd name="connsiteY1" fmla="*/ 0 h 295482"/>
              <a:gd name="connsiteX2" fmla="*/ 1013899 w 1161641"/>
              <a:gd name="connsiteY2" fmla="*/ 295482 h 295482"/>
              <a:gd name="connsiteX3" fmla="*/ 147741 w 1161641"/>
              <a:gd name="connsiteY3" fmla="*/ 295482 h 295482"/>
            </a:gdLst>
            <a:ahLst/>
            <a:cxnLst>
              <a:cxn ang="0">
                <a:pos x="connsiteX0" y="connsiteY0"/>
              </a:cxn>
              <a:cxn ang="0">
                <a:pos x="connsiteX1" y="connsiteY1"/>
              </a:cxn>
              <a:cxn ang="0">
                <a:pos x="connsiteX2" y="connsiteY2"/>
              </a:cxn>
              <a:cxn ang="0">
                <a:pos x="connsiteX3" y="connsiteY3"/>
              </a:cxn>
            </a:cxnLst>
            <a:rect l="l" t="t" r="r" b="b"/>
            <a:pathLst>
              <a:path w="1161641" h="295482">
                <a:moveTo>
                  <a:pt x="0" y="0"/>
                </a:moveTo>
                <a:lnTo>
                  <a:pt x="1161641" y="0"/>
                </a:lnTo>
                <a:lnTo>
                  <a:pt x="1013899" y="295482"/>
                </a:lnTo>
                <a:lnTo>
                  <a:pt x="147741" y="295482"/>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8" name="Freeform: Shape 37">
            <a:extLst>
              <a:ext uri="{FF2B5EF4-FFF2-40B4-BE49-F238E27FC236}">
                <a16:creationId xmlns:a16="http://schemas.microsoft.com/office/drawing/2014/main" id="{E89EC78C-5A15-B3A5-C03F-026C06C21FAC}"/>
              </a:ext>
            </a:extLst>
          </p:cNvPr>
          <p:cNvSpPr/>
          <p:nvPr userDrawn="1"/>
        </p:nvSpPr>
        <p:spPr>
          <a:xfrm rot="5400000">
            <a:off x="-471260" y="3453373"/>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39" name="Freeform: Shape 38">
            <a:extLst>
              <a:ext uri="{FF2B5EF4-FFF2-40B4-BE49-F238E27FC236}">
                <a16:creationId xmlns:a16="http://schemas.microsoft.com/office/drawing/2014/main" id="{02DF839D-BA1A-7D4C-6CBF-C8508CD4F893}"/>
              </a:ext>
            </a:extLst>
          </p:cNvPr>
          <p:cNvSpPr/>
          <p:nvPr userDrawn="1"/>
        </p:nvSpPr>
        <p:spPr>
          <a:xfrm rot="5400000">
            <a:off x="-471260" y="6044588"/>
            <a:ext cx="1171612" cy="229091"/>
          </a:xfrm>
          <a:custGeom>
            <a:avLst/>
            <a:gdLst>
              <a:gd name="connsiteX0" fmla="*/ 0 w 1171612"/>
              <a:gd name="connsiteY0" fmla="*/ 305455 h 305455"/>
              <a:gd name="connsiteX1" fmla="*/ 152727 w 1171612"/>
              <a:gd name="connsiteY1" fmla="*/ 0 h 305455"/>
              <a:gd name="connsiteX2" fmla="*/ 1018885 w 1171612"/>
              <a:gd name="connsiteY2" fmla="*/ 0 h 305455"/>
              <a:gd name="connsiteX3" fmla="*/ 1171612 w 1171612"/>
              <a:gd name="connsiteY3" fmla="*/ 305455 h 305455"/>
            </a:gdLst>
            <a:ahLst/>
            <a:cxnLst>
              <a:cxn ang="0">
                <a:pos x="connsiteX0" y="connsiteY0"/>
              </a:cxn>
              <a:cxn ang="0">
                <a:pos x="connsiteX1" y="connsiteY1"/>
              </a:cxn>
              <a:cxn ang="0">
                <a:pos x="connsiteX2" y="connsiteY2"/>
              </a:cxn>
              <a:cxn ang="0">
                <a:pos x="connsiteX3" y="connsiteY3"/>
              </a:cxn>
            </a:cxnLst>
            <a:rect l="l" t="t" r="r" b="b"/>
            <a:pathLst>
              <a:path w="1171612" h="305455">
                <a:moveTo>
                  <a:pt x="0" y="305455"/>
                </a:moveTo>
                <a:lnTo>
                  <a:pt x="152727" y="0"/>
                </a:lnTo>
                <a:lnTo>
                  <a:pt x="1018885" y="0"/>
                </a:lnTo>
                <a:lnTo>
                  <a:pt x="1171612" y="305455"/>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a:noAutofit/>
          </a:bodyPr>
          <a:lstStyle/>
          <a:p>
            <a:endParaRPr lang="en-GB" sz="1350" dirty="0"/>
          </a:p>
        </p:txBody>
      </p:sp>
      <p:sp>
        <p:nvSpPr>
          <p:cNvPr id="40" name="Hexagon 39">
            <a:extLst>
              <a:ext uri="{FF2B5EF4-FFF2-40B4-BE49-F238E27FC236}">
                <a16:creationId xmlns:a16="http://schemas.microsoft.com/office/drawing/2014/main" id="{BBB4584F-FA53-7519-F7CB-D95B2F07563B}"/>
              </a:ext>
            </a:extLst>
          </p:cNvPr>
          <p:cNvSpPr/>
          <p:nvPr userDrawn="1"/>
        </p:nvSpPr>
        <p:spPr>
          <a:xfrm rot="5400000">
            <a:off x="7091959" y="4303064"/>
            <a:ext cx="1012886" cy="6589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anchor="ctr"/>
          <a:lstStyle/>
          <a:p>
            <a:pPr algn="ctr"/>
            <a:endParaRPr lang="en-GB" sz="1500" b="1" dirty="0">
              <a:latin typeface="Tahoma" panose="020B0604030504040204" pitchFamily="34" charset="0"/>
              <a:ea typeface="Tahoma" panose="020B0604030504040204" pitchFamily="34" charset="0"/>
              <a:cs typeface="Tahoma" panose="020B0604030504040204" pitchFamily="34" charset="0"/>
            </a:endParaRPr>
          </a:p>
        </p:txBody>
      </p:sp>
      <p:sp>
        <p:nvSpPr>
          <p:cNvPr id="41" name="Hexagon 40">
            <a:extLst>
              <a:ext uri="{FF2B5EF4-FFF2-40B4-BE49-F238E27FC236}">
                <a16:creationId xmlns:a16="http://schemas.microsoft.com/office/drawing/2014/main" id="{56A94AD4-9B46-6602-EE23-9F2C224570DF}"/>
              </a:ext>
            </a:extLst>
          </p:cNvPr>
          <p:cNvSpPr/>
          <p:nvPr userDrawn="1"/>
        </p:nvSpPr>
        <p:spPr>
          <a:xfrm rot="5400000">
            <a:off x="7091959" y="5442195"/>
            <a:ext cx="1012886" cy="658942"/>
          </a:xfrm>
          <a:prstGeom prst="hexagon">
            <a:avLst>
              <a:gd name="adj" fmla="val 25000"/>
              <a:gd name="vf" fmla="val 115470"/>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anchor="ctr"/>
          <a:lstStyle/>
          <a:p>
            <a:pPr algn="ctr"/>
            <a:endParaRPr lang="en-GB" sz="105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blue circle with blue arrows&#10;&#10;Description automatically generated">
            <a:extLst>
              <a:ext uri="{FF2B5EF4-FFF2-40B4-BE49-F238E27FC236}">
                <a16:creationId xmlns:a16="http://schemas.microsoft.com/office/drawing/2014/main" id="{4147C44F-547D-647A-40CA-647BD0F877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36046" y="288759"/>
            <a:ext cx="1026000" cy="1368000"/>
          </a:xfrm>
          <a:prstGeom prst="rect">
            <a:avLst/>
          </a:prstGeom>
        </p:spPr>
      </p:pic>
    </p:spTree>
    <p:extLst>
      <p:ext uri="{BB962C8B-B14F-4D97-AF65-F5344CB8AC3E}">
        <p14:creationId xmlns:p14="http://schemas.microsoft.com/office/powerpoint/2010/main" val="135173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DD72-33CE-B1F8-11A3-4E6FABDF00D4}"/>
              </a:ext>
            </a:extLst>
          </p:cNvPr>
          <p:cNvSpPr>
            <a:spLocks noGrp="1"/>
          </p:cNvSpPr>
          <p:nvPr>
            <p:ph type="title"/>
          </p:nvPr>
        </p:nvSpPr>
        <p:spPr>
          <a:xfrm>
            <a:off x="440643" y="365129"/>
            <a:ext cx="8224792" cy="566367"/>
          </a:xfrm>
          <a:prstGeom prst="rect">
            <a:avLst/>
          </a:prstGeom>
        </p:spPr>
        <p:txBody>
          <a:bodyPr/>
          <a:lstStyle>
            <a:lvl1pPr algn="l">
              <a:defRPr sz="2400"/>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C3E026B1-A262-9ECF-C7ED-E67BDA69A79B}"/>
              </a:ext>
            </a:extLst>
          </p:cNvPr>
          <p:cNvSpPr>
            <a:spLocks noGrp="1"/>
          </p:cNvSpPr>
          <p:nvPr>
            <p:ph type="subTitle" idx="1"/>
          </p:nvPr>
        </p:nvSpPr>
        <p:spPr>
          <a:xfrm>
            <a:off x="440644" y="1138530"/>
            <a:ext cx="8224793" cy="4800799"/>
          </a:xfrm>
          <a:prstGeom prst="rect">
            <a:avLst/>
          </a:prstGeom>
        </p:spPr>
        <p:txBody>
          <a:bodyPr/>
          <a:lstStyle>
            <a:lvl1pPr marL="214313" marR="0" indent="-214313" algn="l" defTabSz="342900" rtl="0" eaLnBrk="1" fontAlgn="auto" latinLnBrk="0" hangingPunct="1">
              <a:lnSpc>
                <a:spcPct val="80000"/>
              </a:lnSpc>
              <a:spcBef>
                <a:spcPct val="20000"/>
              </a:spcBef>
              <a:spcAft>
                <a:spcPts val="0"/>
              </a:spcAft>
              <a:buClr>
                <a:srgbClr val="FFC000"/>
              </a:buClr>
              <a:buSzTx/>
              <a:buFont typeface="Arial" panose="020B0604020202020204" pitchFamily="34" charset="0"/>
              <a:buChar char="•"/>
              <a:tabLst/>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GB" dirty="0"/>
          </a:p>
        </p:txBody>
      </p:sp>
      <p:sp>
        <p:nvSpPr>
          <p:cNvPr id="7" name="TextBox 6">
            <a:extLst>
              <a:ext uri="{FF2B5EF4-FFF2-40B4-BE49-F238E27FC236}">
                <a16:creationId xmlns:a16="http://schemas.microsoft.com/office/drawing/2014/main" id="{76F3ED74-3A87-8069-C0EA-4E79E4AD0F2C}"/>
              </a:ext>
            </a:extLst>
          </p:cNvPr>
          <p:cNvSpPr txBox="1"/>
          <p:nvPr userDrawn="1"/>
        </p:nvSpPr>
        <p:spPr>
          <a:xfrm>
            <a:off x="832052" y="6154323"/>
            <a:ext cx="4487943" cy="276999"/>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7B2"/>
                </a:solidFill>
                <a:effectLst/>
                <a:uLnTx/>
                <a:uFillTx/>
                <a:latin typeface="Calibri"/>
                <a:ea typeface="+mn-ea"/>
                <a:cs typeface="+mn-cs"/>
              </a:rPr>
              <a:t>Clinical Audit Awareness Week 2025</a:t>
            </a:r>
            <a:r>
              <a:rPr kumimoji="0" lang="en-US" sz="1200" b="0" i="0" u="none" strike="noStrike" kern="1200" cap="none" spc="0" normalizeH="0" baseline="0" noProof="0" dirty="0">
                <a:ln>
                  <a:noFill/>
                </a:ln>
                <a:solidFill>
                  <a:srgbClr val="0097B2"/>
                </a:solidFill>
                <a:effectLst/>
                <a:uLnTx/>
                <a:uFillTx/>
                <a:latin typeface="Calibri"/>
                <a:ea typeface="+mn-ea"/>
                <a:cs typeface="+mn-cs"/>
              </a:rPr>
              <a:t> </a:t>
            </a:r>
            <a:r>
              <a:rPr kumimoji="0" lang="en-US" sz="900" b="0" i="0" u="none" strike="noStrike" kern="1200" cap="none" spc="0" normalizeH="0" baseline="0" noProof="0" dirty="0">
                <a:ln>
                  <a:noFill/>
                </a:ln>
                <a:solidFill>
                  <a:srgbClr val="0097B2"/>
                </a:solidFill>
                <a:effectLst/>
                <a:uLnTx/>
                <a:uFillTx/>
                <a:latin typeface="Calibri"/>
                <a:ea typeface="+mn-ea"/>
                <a:cs typeface="+mn-cs"/>
              </a:rPr>
              <a:t>featuring the Clinical Audit Heroes awards</a:t>
            </a:r>
            <a:endParaRPr kumimoji="0" lang="en-GB" sz="900" b="0" i="0" u="none" strike="noStrike" kern="1200" cap="none" spc="0" normalizeH="0" baseline="0" noProof="0" dirty="0">
              <a:ln>
                <a:noFill/>
              </a:ln>
              <a:solidFill>
                <a:srgbClr val="0097B2"/>
              </a:solidFill>
              <a:effectLst/>
              <a:uLnTx/>
              <a:uFillTx/>
              <a:latin typeface="Calibri"/>
              <a:ea typeface="+mn-ea"/>
              <a:cs typeface="+mn-cs"/>
            </a:endParaRPr>
          </a:p>
        </p:txBody>
      </p:sp>
      <p:pic>
        <p:nvPicPr>
          <p:cNvPr id="3" name="Picture 2" descr="A cartoon of a person wearing a garment and cape&#10;&#10;AI-generated content may be incorrect.">
            <a:extLst>
              <a:ext uri="{FF2B5EF4-FFF2-40B4-BE49-F238E27FC236}">
                <a16:creationId xmlns:a16="http://schemas.microsoft.com/office/drawing/2014/main" id="{6E09F2FC-D1BA-2011-AE0C-128723ABEB75}"/>
              </a:ext>
            </a:extLst>
          </p:cNvPr>
          <p:cNvPicPr>
            <a:picLocks noChangeAspect="1"/>
          </p:cNvPicPr>
          <p:nvPr userDrawn="1"/>
        </p:nvPicPr>
        <p:blipFill>
          <a:blip r:embed="rId2"/>
          <a:stretch>
            <a:fillRect/>
          </a:stretch>
        </p:blipFill>
        <p:spPr>
          <a:xfrm rot="962976">
            <a:off x="98467" y="5851271"/>
            <a:ext cx="832052" cy="1106158"/>
          </a:xfrm>
          <a:prstGeom prst="rect">
            <a:avLst/>
          </a:prstGeom>
          <a:ln>
            <a:solidFill>
              <a:schemeClr val="bg1">
                <a:alpha val="0"/>
              </a:schemeClr>
            </a:solidFill>
          </a:ln>
        </p:spPr>
      </p:pic>
    </p:spTree>
    <p:extLst>
      <p:ext uri="{BB962C8B-B14F-4D97-AF65-F5344CB8AC3E}">
        <p14:creationId xmlns:p14="http://schemas.microsoft.com/office/powerpoint/2010/main" val="189080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image" Target="../media/image50.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theme" Target="../theme/theme10.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6.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8.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26.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hqip_backgroun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pic>
        <p:nvPicPr>
          <p:cNvPr id="9" name="Picture 8" descr="HQIP-brand-device-graphi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8483" y="2848602"/>
            <a:ext cx="2976425" cy="2976425"/>
          </a:xfrm>
          <a:prstGeom prst="rect">
            <a:avLst/>
          </a:prstGeom>
        </p:spPr>
      </p:pic>
      <p:pic>
        <p:nvPicPr>
          <p:cNvPr id="11" name="Picture 10" descr="HQIP-white-landscap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77050" y="383524"/>
            <a:ext cx="3874999" cy="580908"/>
          </a:xfrm>
          <a:prstGeom prst="rect">
            <a:avLst/>
          </a:prstGeom>
        </p:spPr>
      </p:pic>
    </p:spTree>
    <p:extLst>
      <p:ext uri="{BB962C8B-B14F-4D97-AF65-F5344CB8AC3E}">
        <p14:creationId xmlns:p14="http://schemas.microsoft.com/office/powerpoint/2010/main" val="180909784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6ED412-3D5C-4188-A8AC-2460A08B8E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7714EE8-1B22-4A0D-9DDE-1A959A87E97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F3FAFDC-54C1-456A-9C9D-40A7CF89104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F86A4299-16B5-4139-B0E8-89E30AF53C5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F0F46AD-FC31-440C-9753-93F55C30951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598640-DF6C-4158-9F3E-9B9DD38488C4}" type="slidenum">
              <a:rPr lang="en-GB" smtClean="0"/>
              <a:t>‹#›</a:t>
            </a:fld>
            <a:endParaRPr lang="en-GB" dirty="0"/>
          </a:p>
        </p:txBody>
      </p:sp>
    </p:spTree>
    <p:extLst>
      <p:ext uri="{BB962C8B-B14F-4D97-AF65-F5344CB8AC3E}">
        <p14:creationId xmlns:p14="http://schemas.microsoft.com/office/powerpoint/2010/main" val="37992596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Lst>
  <p:hf hdr="0" ftr="0" dt="0"/>
  <p:txStyles>
    <p:titleStyle>
      <a:lvl1pPr algn="l" defTabSz="685800" rtl="0" eaLnBrk="1" latinLnBrk="0" hangingPunct="1">
        <a:lnSpc>
          <a:spcPct val="90000"/>
        </a:lnSpc>
        <a:spcBef>
          <a:spcPct val="0"/>
        </a:spcBef>
        <a:buNone/>
        <a:defRPr sz="33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Clr>
          <a:schemeClr val="accent2"/>
        </a:buClr>
        <a:buFontTx/>
        <a:buBlip>
          <a:blip r:embed="rId29"/>
        </a:buBlip>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Clr>
          <a:schemeClr val="accent2"/>
        </a:buClr>
        <a:buFontTx/>
        <a:buBlip>
          <a:blip r:embed="rId29"/>
        </a:buBlip>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Clr>
          <a:schemeClr val="accent2"/>
        </a:buClr>
        <a:buFontTx/>
        <a:buBlip>
          <a:blip r:embed="rId29"/>
        </a:buBlip>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Clr>
          <a:schemeClr val="accent2"/>
        </a:buClr>
        <a:buFontTx/>
        <a:buBlip>
          <a:blip r:embed="rId29"/>
        </a:buBlip>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Clr>
          <a:schemeClr val="accent2"/>
        </a:buClr>
        <a:buFontTx/>
        <a:buBlip>
          <a:blip r:embed="rId29"/>
        </a:buBlip>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hqip_background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229474"/>
            <a:ext cx="9144001" cy="628526"/>
          </a:xfrm>
          <a:prstGeom prst="rect">
            <a:avLst/>
          </a:prstGeom>
        </p:spPr>
      </p:pic>
      <p:cxnSp>
        <p:nvCxnSpPr>
          <p:cNvPr id="9" name="Straight Connector 8"/>
          <p:cNvCxnSpPr/>
          <p:nvPr userDrawn="1"/>
        </p:nvCxnSpPr>
        <p:spPr>
          <a:xfrm>
            <a:off x="420653" y="922770"/>
            <a:ext cx="8305324" cy="0"/>
          </a:xfrm>
          <a:prstGeom prst="line">
            <a:avLst/>
          </a:prstGeom>
          <a:ln w="12700">
            <a:solidFill>
              <a:srgbClr val="CCA11B"/>
            </a:solidFill>
          </a:ln>
          <a:effectLst/>
        </p:spPr>
        <p:style>
          <a:lnRef idx="2">
            <a:schemeClr val="accent1"/>
          </a:lnRef>
          <a:fillRef idx="0">
            <a:schemeClr val="accent1"/>
          </a:fillRef>
          <a:effectRef idx="1">
            <a:schemeClr val="accent1"/>
          </a:effectRef>
          <a:fontRef idx="minor">
            <a:schemeClr val="tx1"/>
          </a:fontRef>
        </p:style>
      </p:cxnSp>
      <p:pic>
        <p:nvPicPr>
          <p:cNvPr id="3" name="Picture 2" descr="HQIP-white-landscap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34878" y="6362734"/>
            <a:ext cx="2352403" cy="352653"/>
          </a:xfrm>
          <a:prstGeom prst="rect">
            <a:avLst/>
          </a:prstGeom>
        </p:spPr>
      </p:pic>
      <p:sp>
        <p:nvSpPr>
          <p:cNvPr id="11" name="Subtitle 2"/>
          <p:cNvSpPr txBox="1">
            <a:spLocks/>
          </p:cNvSpPr>
          <p:nvPr userDrawn="1"/>
        </p:nvSpPr>
        <p:spPr>
          <a:xfrm>
            <a:off x="1514244" y="6378508"/>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err="1"/>
              <a:t>www.hqip.org.uk</a:t>
            </a:r>
            <a:endParaRPr lang="en-US" sz="1600" dirty="0"/>
          </a:p>
        </p:txBody>
      </p:sp>
      <p:sp>
        <p:nvSpPr>
          <p:cNvPr id="12" name="Subtitle 2"/>
          <p:cNvSpPr txBox="1">
            <a:spLocks/>
          </p:cNvSpPr>
          <p:nvPr userDrawn="1"/>
        </p:nvSpPr>
        <p:spPr>
          <a:xfrm>
            <a:off x="-564706" y="6378508"/>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a:t>@HQIP</a:t>
            </a:r>
            <a:endParaRPr lang="en-US" sz="1600" dirty="0"/>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468" y="6330715"/>
            <a:ext cx="399386" cy="399386"/>
          </a:xfrm>
          <a:prstGeom prst="rect">
            <a:avLst/>
          </a:prstGeom>
        </p:spPr>
      </p:pic>
      <p:pic>
        <p:nvPicPr>
          <p:cNvPr id="5" name="Picture 4">
            <a:extLst>
              <a:ext uri="{FF2B5EF4-FFF2-40B4-BE49-F238E27FC236}">
                <a16:creationId xmlns:a16="http://schemas.microsoft.com/office/drawing/2014/main" id="{464D483D-506A-B875-B0B8-891E03EA2371}"/>
              </a:ext>
            </a:extLst>
          </p:cNvPr>
          <p:cNvPicPr>
            <a:picLocks noChangeAspect="1"/>
          </p:cNvPicPr>
          <p:nvPr userDrawn="1"/>
        </p:nvPicPr>
        <p:blipFill>
          <a:blip r:embed="rId7"/>
          <a:stretch>
            <a:fillRect/>
          </a:stretch>
        </p:blipFill>
        <p:spPr>
          <a:xfrm>
            <a:off x="256720" y="6330715"/>
            <a:ext cx="373034" cy="373034"/>
          </a:xfrm>
          <a:prstGeom prst="rect">
            <a:avLst/>
          </a:prstGeom>
        </p:spPr>
      </p:pic>
    </p:spTree>
    <p:extLst>
      <p:ext uri="{BB962C8B-B14F-4D97-AF65-F5344CB8AC3E}">
        <p14:creationId xmlns:p14="http://schemas.microsoft.com/office/powerpoint/2010/main" val="2787556128"/>
      </p:ext>
    </p:extLst>
  </p:cSld>
  <p:clrMap bg1="lt1" tx1="dk1" bg2="lt2" tx2="dk2" accent1="accent1" accent2="accent2" accent3="accent3" accent4="accent4" accent5="accent5" accent6="accent6" hlink="hlink" folHlink="folHlink"/>
  <p:sldLayoutIdLst>
    <p:sldLayoutId id="2147483652" r:id="rId1"/>
    <p:sldLayoutId id="214748365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hqip_background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6229474"/>
            <a:ext cx="9144001" cy="628526"/>
          </a:xfrm>
          <a:prstGeom prst="rect">
            <a:avLst/>
          </a:prstGeom>
        </p:spPr>
      </p:pic>
      <p:cxnSp>
        <p:nvCxnSpPr>
          <p:cNvPr id="9" name="Straight Connector 8"/>
          <p:cNvCxnSpPr/>
          <p:nvPr userDrawn="1"/>
        </p:nvCxnSpPr>
        <p:spPr>
          <a:xfrm>
            <a:off x="420653" y="922770"/>
            <a:ext cx="8305324" cy="0"/>
          </a:xfrm>
          <a:prstGeom prst="line">
            <a:avLst/>
          </a:prstGeom>
          <a:ln w="12700">
            <a:solidFill>
              <a:srgbClr val="CCA11B"/>
            </a:solidFill>
          </a:ln>
          <a:effectLst/>
        </p:spPr>
        <p:style>
          <a:lnRef idx="2">
            <a:schemeClr val="accent1"/>
          </a:lnRef>
          <a:fillRef idx="0">
            <a:schemeClr val="accent1"/>
          </a:fillRef>
          <a:effectRef idx="1">
            <a:schemeClr val="accent1"/>
          </a:effectRef>
          <a:fontRef idx="minor">
            <a:schemeClr val="tx1"/>
          </a:fontRef>
        </p:style>
      </p:cxnSp>
      <p:pic>
        <p:nvPicPr>
          <p:cNvPr id="3" name="Picture 2" descr="HQIP-white-landscap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34878" y="6362734"/>
            <a:ext cx="2352403" cy="352653"/>
          </a:xfrm>
          <a:prstGeom prst="rect">
            <a:avLst/>
          </a:prstGeom>
        </p:spPr>
      </p:pic>
      <p:sp>
        <p:nvSpPr>
          <p:cNvPr id="11" name="Subtitle 2"/>
          <p:cNvSpPr txBox="1">
            <a:spLocks/>
          </p:cNvSpPr>
          <p:nvPr userDrawn="1"/>
        </p:nvSpPr>
        <p:spPr>
          <a:xfrm>
            <a:off x="1514244" y="6378508"/>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err="1"/>
              <a:t>www.hqip.org.uk</a:t>
            </a:r>
            <a:endParaRPr lang="en-US" sz="1600" dirty="0"/>
          </a:p>
        </p:txBody>
      </p:sp>
      <p:sp>
        <p:nvSpPr>
          <p:cNvPr id="12" name="Subtitle 2"/>
          <p:cNvSpPr txBox="1">
            <a:spLocks/>
          </p:cNvSpPr>
          <p:nvPr userDrawn="1"/>
        </p:nvSpPr>
        <p:spPr>
          <a:xfrm>
            <a:off x="-564706" y="6378508"/>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a:t>@HQIP</a:t>
            </a:r>
            <a:endParaRPr lang="en-US" sz="1600" dirty="0"/>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468" y="6355358"/>
            <a:ext cx="399386" cy="399386"/>
          </a:xfrm>
          <a:prstGeom prst="rect">
            <a:avLst/>
          </a:prstGeom>
        </p:spPr>
      </p:pic>
      <p:pic>
        <p:nvPicPr>
          <p:cNvPr id="5" name="Picture 4" descr="A white x in a black circle&#10;&#10;Description automatically generated">
            <a:extLst>
              <a:ext uri="{FF2B5EF4-FFF2-40B4-BE49-F238E27FC236}">
                <a16:creationId xmlns:a16="http://schemas.microsoft.com/office/drawing/2014/main" id="{41D7D9C6-82EA-74C8-E0F4-B24D5FF4F03D}"/>
              </a:ext>
            </a:extLst>
          </p:cNvPr>
          <p:cNvPicPr>
            <a:picLocks noChangeAspect="1"/>
          </p:cNvPicPr>
          <p:nvPr userDrawn="1"/>
        </p:nvPicPr>
        <p:blipFill>
          <a:blip r:embed="rId8"/>
          <a:stretch>
            <a:fillRect/>
          </a:stretch>
        </p:blipFill>
        <p:spPr>
          <a:xfrm>
            <a:off x="219590" y="6378510"/>
            <a:ext cx="362767" cy="362767"/>
          </a:xfrm>
          <a:prstGeom prst="rect">
            <a:avLst/>
          </a:prstGeom>
        </p:spPr>
      </p:pic>
    </p:spTree>
    <p:extLst>
      <p:ext uri="{BB962C8B-B14F-4D97-AF65-F5344CB8AC3E}">
        <p14:creationId xmlns:p14="http://schemas.microsoft.com/office/powerpoint/2010/main" val="267438963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Subtitle 2"/>
          <p:cNvSpPr txBox="1">
            <a:spLocks/>
          </p:cNvSpPr>
          <p:nvPr userDrawn="1"/>
        </p:nvSpPr>
        <p:spPr>
          <a:xfrm>
            <a:off x="-564706" y="6378508"/>
            <a:ext cx="1884892"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a:t>@HQIP</a:t>
            </a:r>
            <a:endParaRPr lang="en-US" sz="1600" dirty="0"/>
          </a:p>
        </p:txBody>
      </p:sp>
    </p:spTree>
    <p:extLst>
      <p:ext uri="{BB962C8B-B14F-4D97-AF65-F5344CB8AC3E}">
        <p14:creationId xmlns:p14="http://schemas.microsoft.com/office/powerpoint/2010/main" val="2478220563"/>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hqip_backgroun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007698"/>
            <a:ext cx="9144001" cy="850305"/>
          </a:xfrm>
          <a:prstGeom prst="rect">
            <a:avLst/>
          </a:prstGeom>
        </p:spPr>
      </p:pic>
      <p:cxnSp>
        <p:nvCxnSpPr>
          <p:cNvPr id="9" name="Straight Connector 8"/>
          <p:cNvCxnSpPr/>
          <p:nvPr userDrawn="1"/>
        </p:nvCxnSpPr>
        <p:spPr>
          <a:xfrm>
            <a:off x="420654" y="922770"/>
            <a:ext cx="8305324" cy="0"/>
          </a:xfrm>
          <a:prstGeom prst="line">
            <a:avLst/>
          </a:prstGeom>
          <a:ln w="12700">
            <a:solidFill>
              <a:srgbClr val="CCA11B"/>
            </a:solidFill>
          </a:ln>
          <a:effectLst/>
        </p:spPr>
        <p:style>
          <a:lnRef idx="2">
            <a:schemeClr val="accent1"/>
          </a:lnRef>
          <a:fillRef idx="0">
            <a:schemeClr val="accent1"/>
          </a:fillRef>
          <a:effectRef idx="1">
            <a:schemeClr val="accent1"/>
          </a:effectRef>
          <a:fontRef idx="minor">
            <a:schemeClr val="tx1"/>
          </a:fontRef>
        </p:style>
      </p:cxnSp>
      <p:pic>
        <p:nvPicPr>
          <p:cNvPr id="3" name="Picture 2" descr="HQIP-white-landscap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69547" y="6194279"/>
            <a:ext cx="2793995" cy="590878"/>
          </a:xfrm>
          <a:prstGeom prst="rect">
            <a:avLst/>
          </a:prstGeom>
        </p:spPr>
      </p:pic>
      <p:sp>
        <p:nvSpPr>
          <p:cNvPr id="11" name="Subtitle 2"/>
          <p:cNvSpPr txBox="1">
            <a:spLocks/>
          </p:cNvSpPr>
          <p:nvPr userDrawn="1"/>
        </p:nvSpPr>
        <p:spPr>
          <a:xfrm>
            <a:off x="845530" y="6444348"/>
            <a:ext cx="5857505" cy="703186"/>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www.hqip.org.uk/clinical-audit-awareness-week     #CAAW25</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DF7E6DF-ACAD-43FE-19FA-C41CC7061F22}"/>
              </a:ext>
            </a:extLst>
          </p:cNvPr>
          <p:cNvSpPr txBox="1"/>
          <p:nvPr userDrawn="1"/>
        </p:nvSpPr>
        <p:spPr>
          <a:xfrm>
            <a:off x="5590553" y="6021132"/>
            <a:ext cx="4617933" cy="161583"/>
          </a:xfrm>
          <a:prstGeom prst="rect">
            <a:avLst/>
          </a:prstGeom>
          <a:noFill/>
        </p:spPr>
        <p:txBody>
          <a:bodyPr wrap="square">
            <a:spAutoFit/>
          </a:bodyPr>
          <a:lstStyle/>
          <a:p>
            <a:r>
              <a:rPr kumimoji="0" lang="en-GB" sz="450" b="0" i="0" u="none" strike="noStrike" kern="1200" cap="none" spc="0" normalizeH="0" baseline="0" noProof="0" dirty="0">
                <a:ln>
                  <a:noFill/>
                </a:ln>
                <a:solidFill>
                  <a:prstClr val="white"/>
                </a:solidFill>
                <a:effectLst/>
                <a:uLnTx/>
                <a:uFillTx/>
                <a:latin typeface="Calibri"/>
                <a:ea typeface="+mn-ea"/>
                <a:cs typeface="+mn-cs"/>
              </a:rPr>
              <a:t>In collaboration with:</a:t>
            </a:r>
            <a:endParaRPr lang="en-GB" sz="450" dirty="0"/>
          </a:p>
        </p:txBody>
      </p:sp>
      <p:sp>
        <p:nvSpPr>
          <p:cNvPr id="10" name="Rectangle 1">
            <a:extLst>
              <a:ext uri="{FF2B5EF4-FFF2-40B4-BE49-F238E27FC236}">
                <a16:creationId xmlns:a16="http://schemas.microsoft.com/office/drawing/2014/main" id="{AF852A75-A62D-5D87-FD9B-8233D72F644D}"/>
              </a:ext>
            </a:extLst>
          </p:cNvPr>
          <p:cNvSpPr>
            <a:spLocks noChangeArrowheads="1"/>
          </p:cNvSpPr>
          <p:nvPr userDrawn="1"/>
        </p:nvSpPr>
        <p:spPr bwMode="auto">
          <a:xfrm>
            <a:off x="1" y="-13850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12" name="Rectangle 2">
            <a:extLst>
              <a:ext uri="{FF2B5EF4-FFF2-40B4-BE49-F238E27FC236}">
                <a16:creationId xmlns:a16="http://schemas.microsoft.com/office/drawing/2014/main" id="{D30054BB-EE85-8139-F649-AA40B7CD4822}"/>
              </a:ext>
            </a:extLst>
          </p:cNvPr>
          <p:cNvSpPr>
            <a:spLocks noChangeArrowheads="1"/>
          </p:cNvSpPr>
          <p:nvPr userDrawn="1"/>
        </p:nvSpPr>
        <p:spPr bwMode="auto">
          <a:xfrm>
            <a:off x="114301" y="1390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pic>
        <p:nvPicPr>
          <p:cNvPr id="13" name="Picture 12" descr="A circular white text with arrows&#10;&#10;AI-generated content may be incorrect.">
            <a:extLst>
              <a:ext uri="{FF2B5EF4-FFF2-40B4-BE49-F238E27FC236}">
                <a16:creationId xmlns:a16="http://schemas.microsoft.com/office/drawing/2014/main" id="{BFBF9A10-79F1-C134-C9E4-0E3A8472A67E}"/>
              </a:ext>
            </a:extLst>
          </p:cNvPr>
          <p:cNvPicPr>
            <a:picLocks noChangeAspect="1"/>
          </p:cNvPicPr>
          <p:nvPr userDrawn="1"/>
        </p:nvPicPr>
        <p:blipFill>
          <a:blip r:embed="rId5"/>
          <a:stretch>
            <a:fillRect/>
          </a:stretch>
        </p:blipFill>
        <p:spPr>
          <a:xfrm>
            <a:off x="5636060" y="6120327"/>
            <a:ext cx="533487" cy="711316"/>
          </a:xfrm>
          <a:prstGeom prst="rect">
            <a:avLst/>
          </a:prstGeom>
        </p:spPr>
      </p:pic>
    </p:spTree>
    <p:extLst>
      <p:ext uri="{BB962C8B-B14F-4D97-AF65-F5344CB8AC3E}">
        <p14:creationId xmlns:p14="http://schemas.microsoft.com/office/powerpoint/2010/main" val="249523492"/>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3185D-8702-43A0-852A-4B55C3CDADD9}"/>
              </a:ext>
            </a:extLst>
          </p:cNvPr>
          <p:cNvSpPr>
            <a:spLocks noGrp="1"/>
          </p:cNvSpPr>
          <p:nvPr>
            <p:ph type="title"/>
          </p:nvPr>
        </p:nvSpPr>
        <p:spPr>
          <a:xfrm>
            <a:off x="250032" y="365128"/>
            <a:ext cx="8643938" cy="13588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C96CA35-5228-43D3-8919-79E3BE97F7D1}"/>
              </a:ext>
            </a:extLst>
          </p:cNvPr>
          <p:cNvSpPr>
            <a:spLocks noGrp="1"/>
          </p:cNvSpPr>
          <p:nvPr>
            <p:ph type="body" idx="1"/>
          </p:nvPr>
        </p:nvSpPr>
        <p:spPr>
          <a:xfrm>
            <a:off x="250032" y="1825626"/>
            <a:ext cx="8643938" cy="4149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BAA24AC-2349-4453-AD71-5BD5DF05A427}"/>
              </a:ext>
            </a:extLst>
          </p:cNvPr>
          <p:cNvSpPr>
            <a:spLocks noGrp="1"/>
          </p:cNvSpPr>
          <p:nvPr>
            <p:ph type="sldNum" sz="quarter" idx="4"/>
          </p:nvPr>
        </p:nvSpPr>
        <p:spPr>
          <a:xfrm>
            <a:off x="7265193" y="6253044"/>
            <a:ext cx="1621633" cy="365125"/>
          </a:xfrm>
          <a:prstGeom prst="rect">
            <a:avLst/>
          </a:prstGeom>
        </p:spPr>
        <p:txBody>
          <a:bodyPr vert="horz" lIns="91440" tIns="45720" rIns="91440" bIns="45720" rtlCol="0" anchor="ctr"/>
          <a:lstStyle>
            <a:lvl1pPr algn="r">
              <a:defRPr sz="825" b="1" i="0">
                <a:solidFill>
                  <a:srgbClr val="768691"/>
                </a:solidFill>
              </a:defRPr>
            </a:lvl1pPr>
          </a:lstStyle>
          <a:p>
            <a:fld id="{598EE910-0703-4296-8768-7845209F15B7}" type="slidenum">
              <a:rPr lang="en-GB" smtClean="0"/>
              <a:t>‹#›</a:t>
            </a:fld>
            <a:endParaRPr lang="en-GB"/>
          </a:p>
        </p:txBody>
      </p:sp>
      <p:pic>
        <p:nvPicPr>
          <p:cNvPr id="5" name="Picture 4" descr="A black and white flower&#10;&#10;Description automatically generated">
            <a:extLst>
              <a:ext uri="{FF2B5EF4-FFF2-40B4-BE49-F238E27FC236}">
                <a16:creationId xmlns:a16="http://schemas.microsoft.com/office/drawing/2014/main" id="{5B8F6F2E-FC90-0727-488D-F1E828B460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1589" y="5196160"/>
            <a:ext cx="1080000" cy="1440000"/>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71101967-B789-05BE-4F5A-B2D4324E91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1638"/>
            <a:ext cx="2467466" cy="956569"/>
          </a:xfrm>
          <a:prstGeom prst="rect">
            <a:avLst/>
          </a:prstGeom>
        </p:spPr>
      </p:pic>
    </p:spTree>
    <p:extLst>
      <p:ext uri="{BB962C8B-B14F-4D97-AF65-F5344CB8AC3E}">
        <p14:creationId xmlns:p14="http://schemas.microsoft.com/office/powerpoint/2010/main" val="27901520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defTabSz="685783" rtl="0" eaLnBrk="1" latinLnBrk="0" hangingPunct="1">
        <a:lnSpc>
          <a:spcPct val="90000"/>
        </a:lnSpc>
        <a:spcBef>
          <a:spcPct val="0"/>
        </a:spcBef>
        <a:buNone/>
        <a:defRPr sz="3300" b="1" kern="1200">
          <a:solidFill>
            <a:srgbClr val="28590F"/>
          </a:solidFill>
          <a:latin typeface="+mn-lt"/>
          <a:ea typeface="+mj-ea"/>
          <a:cs typeface="+mj-cs"/>
        </a:defRPr>
      </a:lvl1pPr>
    </p:titleStyle>
    <p:bodyStyle>
      <a:lvl1pPr marL="172800" indent="-270000" algn="l" defTabSz="685783" rtl="0" eaLnBrk="1" latinLnBrk="0" hangingPunct="1">
        <a:lnSpc>
          <a:spcPct val="90000"/>
        </a:lnSpc>
        <a:spcBef>
          <a:spcPts val="750"/>
        </a:spcBef>
        <a:buClr>
          <a:srgbClr val="28590F"/>
        </a:buClr>
        <a:buSzPct val="125000"/>
        <a:buFontTx/>
        <a:buBlip>
          <a:blip r:embed="rId9"/>
        </a:buBlip>
        <a:defRPr sz="2100" kern="1200">
          <a:solidFill>
            <a:schemeClr val="accent6"/>
          </a:solidFill>
          <a:latin typeface="+mn-lt"/>
          <a:ea typeface="+mn-ea"/>
          <a:cs typeface="+mn-cs"/>
        </a:defRPr>
      </a:lvl1pPr>
      <a:lvl2pPr marL="515700" indent="-172800" algn="l" defTabSz="685783" rtl="0" eaLnBrk="1" latinLnBrk="0" hangingPunct="1">
        <a:lnSpc>
          <a:spcPct val="90000"/>
        </a:lnSpc>
        <a:spcBef>
          <a:spcPts val="375"/>
        </a:spcBef>
        <a:buClr>
          <a:srgbClr val="28590F"/>
        </a:buClr>
        <a:buSzPct val="110000"/>
        <a:buFont typeface="Arial" panose="020B0604020202020204" pitchFamily="34" charset="0"/>
        <a:buChar char="•"/>
        <a:defRPr sz="1800" kern="1200">
          <a:solidFill>
            <a:schemeClr val="accent6"/>
          </a:solidFill>
          <a:latin typeface="+mn-lt"/>
          <a:ea typeface="+mn-ea"/>
          <a:cs typeface="+mn-cs"/>
        </a:defRPr>
      </a:lvl2pPr>
      <a:lvl3pPr marL="857228" indent="-171446" algn="l" defTabSz="685783" rtl="0" eaLnBrk="1" latinLnBrk="0" hangingPunct="1">
        <a:lnSpc>
          <a:spcPct val="90000"/>
        </a:lnSpc>
        <a:spcBef>
          <a:spcPts val="375"/>
        </a:spcBef>
        <a:buClr>
          <a:srgbClr val="28590F"/>
        </a:buClr>
        <a:buSzPct val="110000"/>
        <a:buFont typeface="Arial" panose="020B0604020202020204" pitchFamily="34" charset="0"/>
        <a:buChar char="•"/>
        <a:defRPr sz="1500" kern="1200">
          <a:solidFill>
            <a:schemeClr val="accent6"/>
          </a:solidFill>
          <a:latin typeface="+mn-lt"/>
          <a:ea typeface="+mn-ea"/>
          <a:cs typeface="+mn-cs"/>
        </a:defRPr>
      </a:lvl3pPr>
      <a:lvl4pPr marL="1200120" indent="-171446" algn="l" defTabSz="685783" rtl="0" eaLnBrk="1" latinLnBrk="0" hangingPunct="1">
        <a:lnSpc>
          <a:spcPct val="90000"/>
        </a:lnSpc>
        <a:spcBef>
          <a:spcPts val="375"/>
        </a:spcBef>
        <a:buClr>
          <a:srgbClr val="28590F"/>
        </a:buClr>
        <a:buSzPct val="110000"/>
        <a:buFont typeface="Arial" panose="020B0604020202020204" pitchFamily="34" charset="0"/>
        <a:buChar char="•"/>
        <a:defRPr sz="1350" kern="1200">
          <a:solidFill>
            <a:schemeClr val="accent6"/>
          </a:solidFill>
          <a:latin typeface="+mn-lt"/>
          <a:ea typeface="+mn-ea"/>
          <a:cs typeface="+mn-cs"/>
        </a:defRPr>
      </a:lvl4pPr>
      <a:lvl5pPr marL="1543012" indent="-171446" algn="l" defTabSz="685783" rtl="0" eaLnBrk="1" latinLnBrk="0" hangingPunct="1">
        <a:lnSpc>
          <a:spcPct val="90000"/>
        </a:lnSpc>
        <a:spcBef>
          <a:spcPts val="375"/>
        </a:spcBef>
        <a:buClr>
          <a:srgbClr val="28590F"/>
        </a:buClr>
        <a:buSzPct val="110000"/>
        <a:buFont typeface="Arial" panose="020B0604020202020204" pitchFamily="34" charset="0"/>
        <a:buChar char="•"/>
        <a:defRPr sz="1350" kern="1200">
          <a:solidFill>
            <a:schemeClr val="accent6"/>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7F5291DA-E768-E439-E5D8-5B9C824B3391}"/>
              </a:ext>
            </a:extLst>
          </p:cNvPr>
          <p:cNvPicPr>
            <a:picLocks noChangeAspect="1"/>
          </p:cNvPicPr>
          <p:nvPr userDrawn="1"/>
        </p:nvPicPr>
        <p:blipFill>
          <a:blip r:embed="rId9"/>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3942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681134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71450" indent="-171450" algn="l" defTabSz="685800" rtl="0" eaLnBrk="1" latinLnBrk="0" hangingPunct="1">
        <a:lnSpc>
          <a:spcPct val="90000"/>
        </a:lnSpc>
        <a:spcBef>
          <a:spcPts val="750"/>
        </a:spcBef>
        <a:buFont typeface="Arial"/>
        <a:buChar char="•"/>
        <a:defRPr sz="21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a:buChar char="•"/>
        <a:defRPr sz="15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a:buChar char="•"/>
        <a:defRPr sz="135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a:buChar char="•"/>
        <a:defRPr sz="135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1520" y="1193005"/>
            <a:ext cx="75565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51520" y="2394483"/>
            <a:ext cx="75565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4" rIns="91426"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Slide Number Placeholder 1"/>
          <p:cNvSpPr>
            <a:spLocks noGrp="1"/>
          </p:cNvSpPr>
          <p:nvPr>
            <p:ph type="sldNum" sz="quarter" idx="4"/>
          </p:nvPr>
        </p:nvSpPr>
        <p:spPr>
          <a:xfrm>
            <a:off x="3498393" y="6356355"/>
            <a:ext cx="2133600" cy="366183"/>
          </a:xfrm>
          <a:prstGeom prst="rect">
            <a:avLst/>
          </a:prstGeom>
        </p:spPr>
        <p:txBody>
          <a:bodyPr vert="horz" lIns="91426" tIns="45714" rIns="91426" bIns="45714" rtlCol="0" anchor="ctr"/>
          <a:lstStyle>
            <a:lvl1pPr algn="ctr">
              <a:defRPr sz="1200">
                <a:solidFill>
                  <a:schemeClr val="tx2"/>
                </a:solidFill>
                <a:latin typeface="+mn-lt"/>
              </a:defRPr>
            </a:lvl1pPr>
          </a:lstStyle>
          <a:p>
            <a:fld id="{CF707256-2AAE-4244-B495-8FEA21BDAB6D}" type="slidenum">
              <a:rPr lang="en-GB" smtClean="0"/>
              <a:pPr/>
              <a:t>‹#›</a:t>
            </a:fld>
            <a:endParaRPr lang="en-GB" dirty="0"/>
          </a:p>
        </p:txBody>
      </p:sp>
      <p:pic>
        <p:nvPicPr>
          <p:cNvPr id="6" name="Picture 5" descr="A black and blue text on a black background&#10;&#10;Description automatically generated">
            <a:extLst>
              <a:ext uri="{FF2B5EF4-FFF2-40B4-BE49-F238E27FC236}">
                <a16:creationId xmlns:a16="http://schemas.microsoft.com/office/drawing/2014/main" id="{8B169C71-9E37-327F-8F8A-E2AE9AD455CC}"/>
              </a:ext>
            </a:extLst>
          </p:cNvPr>
          <p:cNvPicPr>
            <a:picLocks noChangeAspect="1"/>
          </p:cNvPicPr>
          <p:nvPr userDrawn="1"/>
        </p:nvPicPr>
        <p:blipFill>
          <a:blip r:embed="rId22"/>
          <a:stretch>
            <a:fillRect/>
          </a:stretch>
        </p:blipFill>
        <p:spPr>
          <a:xfrm>
            <a:off x="251521" y="263400"/>
            <a:ext cx="1700779" cy="746512"/>
          </a:xfrm>
          <a:prstGeom prst="rect">
            <a:avLst/>
          </a:prstGeom>
        </p:spPr>
      </p:pic>
    </p:spTree>
    <p:extLst>
      <p:ext uri="{BB962C8B-B14F-4D97-AF65-F5344CB8AC3E}">
        <p14:creationId xmlns:p14="http://schemas.microsoft.com/office/powerpoint/2010/main" val="31564810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hf hdr="0" ftr="0" dt="0"/>
  <p:txStyles>
    <p:titleStyle>
      <a:lvl1pPr algn="l" rtl="0" eaLnBrk="1" fontAlgn="base" hangingPunct="1">
        <a:spcBef>
          <a:spcPct val="0"/>
        </a:spcBef>
        <a:spcAft>
          <a:spcPct val="0"/>
        </a:spcAft>
        <a:defRPr sz="3600" kern="1200">
          <a:solidFill>
            <a:srgbClr val="000000"/>
          </a:solidFill>
          <a:latin typeface="Arial Bold" pitchFamily="34" charset="0"/>
          <a:ea typeface="Arial Bold" pitchFamily="34" charset="0"/>
          <a:cs typeface="Arial Bold" pitchFamily="34" charset="0"/>
        </a:defRPr>
      </a:lvl1pPr>
      <a:lvl2pPr algn="l" rtl="0" eaLnBrk="1" fontAlgn="base" hangingPunct="1">
        <a:spcBef>
          <a:spcPct val="0"/>
        </a:spcBef>
        <a:spcAft>
          <a:spcPct val="0"/>
        </a:spcAft>
        <a:defRPr sz="3600">
          <a:solidFill>
            <a:srgbClr val="000000"/>
          </a:solidFill>
          <a:latin typeface="Arial Bold"/>
          <a:ea typeface="Arial Bold"/>
          <a:cs typeface="Arial Bold"/>
        </a:defRPr>
      </a:lvl2pPr>
      <a:lvl3pPr algn="l" rtl="0" eaLnBrk="1" fontAlgn="base" hangingPunct="1">
        <a:spcBef>
          <a:spcPct val="0"/>
        </a:spcBef>
        <a:spcAft>
          <a:spcPct val="0"/>
        </a:spcAft>
        <a:defRPr sz="3600">
          <a:solidFill>
            <a:srgbClr val="000000"/>
          </a:solidFill>
          <a:latin typeface="Arial Bold"/>
          <a:ea typeface="Arial Bold"/>
          <a:cs typeface="Arial Bold"/>
        </a:defRPr>
      </a:lvl3pPr>
      <a:lvl4pPr algn="l" rtl="0" eaLnBrk="1" fontAlgn="base" hangingPunct="1">
        <a:spcBef>
          <a:spcPct val="0"/>
        </a:spcBef>
        <a:spcAft>
          <a:spcPct val="0"/>
        </a:spcAft>
        <a:defRPr sz="3600">
          <a:solidFill>
            <a:srgbClr val="000000"/>
          </a:solidFill>
          <a:latin typeface="Arial Bold"/>
          <a:ea typeface="Arial Bold"/>
          <a:cs typeface="Arial Bold"/>
        </a:defRPr>
      </a:lvl4pPr>
      <a:lvl5pPr algn="l" rtl="0" eaLnBrk="1" fontAlgn="base" hangingPunct="1">
        <a:spcBef>
          <a:spcPct val="0"/>
        </a:spcBef>
        <a:spcAft>
          <a:spcPct val="0"/>
        </a:spcAft>
        <a:defRPr sz="3600">
          <a:solidFill>
            <a:srgbClr val="000000"/>
          </a:solidFill>
          <a:latin typeface="Arial Bold"/>
          <a:ea typeface="Arial Bold"/>
          <a:cs typeface="Arial Bold"/>
        </a:defRPr>
      </a:lvl5pPr>
      <a:lvl6pPr marL="457129" algn="l" rtl="0" eaLnBrk="1" fontAlgn="base" hangingPunct="1">
        <a:spcBef>
          <a:spcPct val="0"/>
        </a:spcBef>
        <a:spcAft>
          <a:spcPct val="0"/>
        </a:spcAft>
        <a:defRPr sz="3600">
          <a:solidFill>
            <a:srgbClr val="000000"/>
          </a:solidFill>
          <a:latin typeface="Arial Bold"/>
          <a:ea typeface="Arial Bold"/>
          <a:cs typeface="Arial Bold"/>
        </a:defRPr>
      </a:lvl6pPr>
      <a:lvl7pPr marL="914259" algn="l" rtl="0" eaLnBrk="1" fontAlgn="base" hangingPunct="1">
        <a:spcBef>
          <a:spcPct val="0"/>
        </a:spcBef>
        <a:spcAft>
          <a:spcPct val="0"/>
        </a:spcAft>
        <a:defRPr sz="3600">
          <a:solidFill>
            <a:srgbClr val="000000"/>
          </a:solidFill>
          <a:latin typeface="Arial Bold"/>
          <a:ea typeface="Arial Bold"/>
          <a:cs typeface="Arial Bold"/>
        </a:defRPr>
      </a:lvl7pPr>
      <a:lvl8pPr marL="1371389" algn="l" rtl="0" eaLnBrk="1" fontAlgn="base" hangingPunct="1">
        <a:spcBef>
          <a:spcPct val="0"/>
        </a:spcBef>
        <a:spcAft>
          <a:spcPct val="0"/>
        </a:spcAft>
        <a:defRPr sz="3600">
          <a:solidFill>
            <a:srgbClr val="000000"/>
          </a:solidFill>
          <a:latin typeface="Arial Bold"/>
          <a:ea typeface="Arial Bold"/>
          <a:cs typeface="Arial Bold"/>
        </a:defRPr>
      </a:lvl8pPr>
      <a:lvl9pPr marL="1828518" algn="l" rtl="0" eaLnBrk="1" fontAlgn="base" hangingPunct="1">
        <a:spcBef>
          <a:spcPct val="0"/>
        </a:spcBef>
        <a:spcAft>
          <a:spcPct val="0"/>
        </a:spcAft>
        <a:defRPr sz="3600">
          <a:solidFill>
            <a:srgbClr val="000000"/>
          </a:solidFill>
          <a:latin typeface="Arial Bold"/>
          <a:ea typeface="Arial Bold"/>
          <a:cs typeface="Arial Bold"/>
        </a:defRPr>
      </a:lvl9pPr>
    </p:titleStyle>
    <p:bodyStyle>
      <a:lvl1pPr marL="228567" indent="-228567" algn="l" rtl="0" eaLnBrk="1" fontAlgn="base" hangingPunct="1">
        <a:spcBef>
          <a:spcPts val="2000"/>
        </a:spcBef>
        <a:spcAft>
          <a:spcPct val="0"/>
        </a:spcAft>
        <a:buClr>
          <a:schemeClr val="tx1"/>
        </a:buClr>
        <a:buSzPct val="109000"/>
        <a:buFont typeface="Arial" panose="020B0604020202020204" pitchFamily="34" charset="0"/>
        <a:buChar char="•"/>
        <a:defRPr sz="1800" kern="1200">
          <a:solidFill>
            <a:srgbClr val="000000"/>
          </a:solidFill>
          <a:latin typeface="+mn-lt"/>
          <a:ea typeface="+mn-ea"/>
          <a:cs typeface="Arial Bold" pitchFamily="34" charset="0"/>
        </a:defRPr>
      </a:lvl1pPr>
      <a:lvl2pPr marL="457129" indent="-228567" algn="l" rtl="0" eaLnBrk="1" fontAlgn="base" hangingPunct="1">
        <a:spcBef>
          <a:spcPts val="600"/>
        </a:spcBef>
        <a:spcAft>
          <a:spcPct val="0"/>
        </a:spcAft>
        <a:buClr>
          <a:srgbClr val="0070C0"/>
        </a:buClr>
        <a:buSzPct val="100000"/>
        <a:buFont typeface="Arial" panose="020B0604020202020204" pitchFamily="34" charset="0"/>
        <a:buChar char="−"/>
        <a:defRPr sz="1800" kern="1200">
          <a:solidFill>
            <a:srgbClr val="000000"/>
          </a:solidFill>
          <a:latin typeface="Arial" pitchFamily="34" charset="0"/>
          <a:ea typeface="+mn-ea"/>
          <a:cs typeface="Arial" pitchFamily="34" charset="0"/>
        </a:defRPr>
      </a:lvl2pPr>
      <a:lvl3pPr marL="685695" indent="-228567" algn="l" rtl="0" eaLnBrk="1" fontAlgn="base" hangingPunct="1">
        <a:spcBef>
          <a:spcPts val="600"/>
        </a:spcBef>
        <a:spcAft>
          <a:spcPct val="0"/>
        </a:spcAft>
        <a:buClr>
          <a:srgbClr val="0070C0"/>
        </a:buClr>
        <a:buSzPct val="100000"/>
        <a:buFont typeface="Wingdings" panose="05000000000000000000" pitchFamily="2" charset="2"/>
        <a:buChar char="§"/>
        <a:defRPr sz="1800" kern="1200">
          <a:solidFill>
            <a:srgbClr val="000000"/>
          </a:solidFill>
          <a:latin typeface="Arial" pitchFamily="34" charset="0"/>
          <a:ea typeface="+mn-ea"/>
          <a:cs typeface="Arial" pitchFamily="34" charset="0"/>
        </a:defRPr>
      </a:lvl3pPr>
      <a:lvl4pPr marL="914259" indent="-228567" algn="l" rtl="0" eaLnBrk="1" fontAlgn="base" hangingPunct="1">
        <a:spcBef>
          <a:spcPts val="600"/>
        </a:spcBef>
        <a:spcAft>
          <a:spcPct val="0"/>
        </a:spcAft>
        <a:buClr>
          <a:srgbClr val="0070C0"/>
        </a:buClr>
        <a:buSzPct val="109000"/>
        <a:buFont typeface="Arial" panose="020B0604020202020204" pitchFamily="34" charset="0"/>
        <a:buChar char="•"/>
        <a:defRPr sz="1800" kern="1200">
          <a:solidFill>
            <a:srgbClr val="000000"/>
          </a:solidFill>
          <a:latin typeface="Arial" pitchFamily="34" charset="0"/>
          <a:ea typeface="+mn-ea"/>
          <a:cs typeface="Arial" pitchFamily="34" charset="0"/>
        </a:defRPr>
      </a:lvl4pPr>
      <a:lvl5pPr marL="1142825" indent="-228567" algn="l" rtl="0" eaLnBrk="1" fontAlgn="base" hangingPunct="1">
        <a:spcBef>
          <a:spcPts val="600"/>
        </a:spcBef>
        <a:spcAft>
          <a:spcPct val="0"/>
        </a:spcAft>
        <a:buClr>
          <a:srgbClr val="0070C0"/>
        </a:buClr>
        <a:buSzPct val="109000"/>
        <a:buFont typeface="Arial" panose="020B0604020202020204" pitchFamily="34" charset="0"/>
        <a:buChar char="•"/>
        <a:defRPr sz="1800" kern="1200">
          <a:solidFill>
            <a:srgbClr val="000000"/>
          </a:solidFill>
          <a:latin typeface="Arial" pitchFamily="34" charset="0"/>
          <a:ea typeface="+mn-ea"/>
          <a:cs typeface="Arial" pitchFamily="34" charset="0"/>
        </a:defRPr>
      </a:lvl5pPr>
      <a:lvl6pPr marL="2514213" indent="-228567"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3" indent="-228567"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2" indent="-228567"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2" indent="-228567"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259" rtl="0" eaLnBrk="1" latinLnBrk="0" hangingPunct="1">
        <a:defRPr sz="1800" kern="1200">
          <a:solidFill>
            <a:schemeClr val="tx1"/>
          </a:solidFill>
          <a:latin typeface="+mn-lt"/>
          <a:ea typeface="+mn-ea"/>
          <a:cs typeface="+mn-cs"/>
        </a:defRPr>
      </a:lvl1pPr>
      <a:lvl2pPr marL="457129"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89" algn="l" defTabSz="914259" rtl="0" eaLnBrk="1" latinLnBrk="0" hangingPunct="1">
        <a:defRPr sz="1800" kern="1200">
          <a:solidFill>
            <a:schemeClr val="tx1"/>
          </a:solidFill>
          <a:latin typeface="+mn-lt"/>
          <a:ea typeface="+mn-ea"/>
          <a:cs typeface="+mn-cs"/>
        </a:defRPr>
      </a:lvl4pPr>
      <a:lvl5pPr marL="1828518" algn="l" defTabSz="914259" rtl="0" eaLnBrk="1" latinLnBrk="0" hangingPunct="1">
        <a:defRPr sz="1800" kern="1200">
          <a:solidFill>
            <a:schemeClr val="tx1"/>
          </a:solidFill>
          <a:latin typeface="+mn-lt"/>
          <a:ea typeface="+mn-ea"/>
          <a:cs typeface="+mn-cs"/>
        </a:defRPr>
      </a:lvl5pPr>
      <a:lvl6pPr marL="2285648" algn="l" defTabSz="914259" rtl="0" eaLnBrk="1" latinLnBrk="0" hangingPunct="1">
        <a:defRPr sz="1800" kern="1200">
          <a:solidFill>
            <a:schemeClr val="tx1"/>
          </a:solidFill>
          <a:latin typeface="+mn-lt"/>
          <a:ea typeface="+mn-ea"/>
          <a:cs typeface="+mn-cs"/>
        </a:defRPr>
      </a:lvl6pPr>
      <a:lvl7pPr marL="2742779"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7" algn="l" defTabSz="91425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7D1D54-095D-C8A7-7631-964F5BED53F4}"/>
              </a:ext>
            </a:extLst>
          </p:cNvPr>
          <p:cNvSpPr>
            <a:spLocks noGrp="1"/>
          </p:cNvSpPr>
          <p:nvPr>
            <p:ph type="title"/>
          </p:nvPr>
        </p:nvSpPr>
        <p:spPr>
          <a:xfrm>
            <a:off x="541367" y="755824"/>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6ABB5E-433D-04F7-0F3A-A0B6D0D6CD7D}"/>
              </a:ext>
            </a:extLst>
          </p:cNvPr>
          <p:cNvSpPr>
            <a:spLocks noGrp="1"/>
          </p:cNvSpPr>
          <p:nvPr>
            <p:ph type="body" idx="1"/>
          </p:nvPr>
        </p:nvSpPr>
        <p:spPr>
          <a:xfrm>
            <a:off x="628650" y="2266199"/>
            <a:ext cx="7886700" cy="3835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762644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l" defTabSz="685800" rtl="0" eaLnBrk="1" latinLnBrk="0" hangingPunct="1">
        <a:lnSpc>
          <a:spcPct val="90000"/>
        </a:lnSpc>
        <a:spcBef>
          <a:spcPct val="0"/>
        </a:spcBef>
        <a:buNone/>
        <a:defRPr sz="3300" b="1" kern="1200">
          <a:solidFill>
            <a:srgbClr val="003087"/>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005EB8"/>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78BE2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ED8B00"/>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AE257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005EB8"/>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80.xml"/><Relationship Id="rId7"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7/06/relationships/model3d" Target="../media/model3d1.glb"/><Relationship Id="rId7"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hyperlink" Target="http://www.hqip.org.uk/clinical-audit-awareness-week"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80.xml"/><Relationship Id="rId7"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7/06/relationships/model3d" Target="../media/model3d1.glb"/><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74.jp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gif"/></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1.png"/><Relationship Id="rId7"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Layout" Target="../diagrams/layout2.xml"/><Relationship Id="rId11" Type="http://schemas.openxmlformats.org/officeDocument/2006/relationships/image" Target="../media/image84.png"/><Relationship Id="rId5" Type="http://schemas.openxmlformats.org/officeDocument/2006/relationships/diagramData" Target="../diagrams/data2.xml"/><Relationship Id="rId10" Type="http://schemas.openxmlformats.org/officeDocument/2006/relationships/image" Target="../media/image83.png"/><Relationship Id="rId4" Type="http://schemas.openxmlformats.org/officeDocument/2006/relationships/image" Target="../media/image82.pn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microsoft.com/office/2007/relationships/hdphoto" Target="../media/hdphoto1.wdp"/><Relationship Id="rId9" Type="http://schemas.openxmlformats.org/officeDocument/2006/relationships/image" Target="../media/image99.png"/><Relationship Id="rId14" Type="http://schemas.openxmlformats.org/officeDocument/2006/relationships/image" Target="../media/image10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80.xml"/><Relationship Id="rId7"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7/06/relationships/model3d" Target="../media/model3d1.glb"/><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106.jp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08.png"/><Relationship Id="rId5" Type="http://schemas.openxmlformats.org/officeDocument/2006/relationships/image" Target="../media/image111.png"/><Relationship Id="rId4" Type="http://schemas.openxmlformats.org/officeDocument/2006/relationships/image" Target="../media/image110.jpe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120.png"/><Relationship Id="rId18" Type="http://schemas.openxmlformats.org/officeDocument/2006/relationships/image" Target="../media/image125.jpeg"/><Relationship Id="rId26" Type="http://schemas.openxmlformats.org/officeDocument/2006/relationships/image" Target="../media/image133.jpeg"/><Relationship Id="rId3" Type="http://schemas.openxmlformats.org/officeDocument/2006/relationships/image" Target="../media/image115.jpeg"/><Relationship Id="rId21" Type="http://schemas.openxmlformats.org/officeDocument/2006/relationships/image" Target="../media/image128.jpeg"/><Relationship Id="rId7" Type="http://schemas.openxmlformats.org/officeDocument/2006/relationships/diagramQuickStyle" Target="../diagrams/quickStyle4.xml"/><Relationship Id="rId12" Type="http://schemas.openxmlformats.org/officeDocument/2006/relationships/image" Target="../media/image119.jpeg"/><Relationship Id="rId17" Type="http://schemas.openxmlformats.org/officeDocument/2006/relationships/image" Target="../media/image124.png"/><Relationship Id="rId25" Type="http://schemas.openxmlformats.org/officeDocument/2006/relationships/image" Target="../media/image132.jpeg"/><Relationship Id="rId2" Type="http://schemas.openxmlformats.org/officeDocument/2006/relationships/notesSlide" Target="../notesSlides/notesSlide19.xml"/><Relationship Id="rId16" Type="http://schemas.openxmlformats.org/officeDocument/2006/relationships/image" Target="../media/image123.jpeg"/><Relationship Id="rId20" Type="http://schemas.openxmlformats.org/officeDocument/2006/relationships/image" Target="../media/image127.jpeg"/><Relationship Id="rId29"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diagramLayout" Target="../diagrams/layout4.xml"/><Relationship Id="rId11" Type="http://schemas.openxmlformats.org/officeDocument/2006/relationships/image" Target="../media/image118.jpeg"/><Relationship Id="rId24" Type="http://schemas.openxmlformats.org/officeDocument/2006/relationships/image" Target="../media/image131.png"/><Relationship Id="rId32" Type="http://schemas.openxmlformats.org/officeDocument/2006/relationships/image" Target="../media/image139.jpeg"/><Relationship Id="rId5" Type="http://schemas.openxmlformats.org/officeDocument/2006/relationships/diagramData" Target="../diagrams/data4.xml"/><Relationship Id="rId15" Type="http://schemas.openxmlformats.org/officeDocument/2006/relationships/image" Target="../media/image122.png"/><Relationship Id="rId23" Type="http://schemas.openxmlformats.org/officeDocument/2006/relationships/image" Target="../media/image130.jpeg"/><Relationship Id="rId28" Type="http://schemas.openxmlformats.org/officeDocument/2006/relationships/image" Target="../media/image135.jpeg"/><Relationship Id="rId10" Type="http://schemas.openxmlformats.org/officeDocument/2006/relationships/image" Target="../media/image117.jpeg"/><Relationship Id="rId19" Type="http://schemas.openxmlformats.org/officeDocument/2006/relationships/image" Target="../media/image126.jpeg"/><Relationship Id="rId31" Type="http://schemas.openxmlformats.org/officeDocument/2006/relationships/image" Target="../media/image138.jpeg"/><Relationship Id="rId4" Type="http://schemas.openxmlformats.org/officeDocument/2006/relationships/image" Target="../media/image116.jpeg"/><Relationship Id="rId9" Type="http://schemas.microsoft.com/office/2007/relationships/diagramDrawing" Target="../diagrams/drawing4.xml"/><Relationship Id="rId14" Type="http://schemas.openxmlformats.org/officeDocument/2006/relationships/image" Target="../media/image121.jpe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137.png"/></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5.xml.rels><?xml version="1.0" encoding="UTF-8" standalone="yes"?>
<Relationships xmlns="http://schemas.openxmlformats.org/package/2006/relationships"><Relationship Id="rId3" Type="http://schemas.openxmlformats.org/officeDocument/2006/relationships/hyperlink" Target="https://www.nacel.nhs.uk/"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49.svg"/><Relationship Id="rId4" Type="http://schemas.openxmlformats.org/officeDocument/2006/relationships/image" Target="../media/image148.png"/></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56.pn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60.svg"/><Relationship Id="rId7" Type="http://schemas.openxmlformats.org/officeDocument/2006/relationships/hyperlink" Target="http://www.nacel.nhs.uk/" TargetMode="External"/><Relationship Id="rId2" Type="http://schemas.openxmlformats.org/officeDocument/2006/relationships/image" Target="../media/image159.png"/><Relationship Id="rId1" Type="http://schemas.openxmlformats.org/officeDocument/2006/relationships/slideLayout" Target="../slideLayouts/slideLayout14.xml"/><Relationship Id="rId6" Type="http://schemas.openxmlformats.org/officeDocument/2006/relationships/hyperlink" Target="mailto:nhsbn.nacelsupport@nhs.net" TargetMode="External"/><Relationship Id="rId5" Type="http://schemas.openxmlformats.org/officeDocument/2006/relationships/image" Target="../media/image162.svg"/><Relationship Id="rId4" Type="http://schemas.openxmlformats.org/officeDocument/2006/relationships/image" Target="../media/image161.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hyperlink" Target="http://www.hqip.org.uk/resources/?fwp_resource_type=reports" TargetMode="External"/><Relationship Id="rId13" Type="http://schemas.openxmlformats.org/officeDocument/2006/relationships/image" Target="../media/image56.png"/><Relationship Id="rId3" Type="http://schemas.openxmlformats.org/officeDocument/2006/relationships/image" Target="../media/image7.png"/><Relationship Id="rId7" Type="http://schemas.openxmlformats.org/officeDocument/2006/relationships/hyperlink" Target="http://www.hqip.org.uk/" TargetMode="External"/><Relationship Id="rId12"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www.hqip.org.uk/national-programmes" TargetMode="External"/><Relationship Id="rId11" Type="http://schemas.openxmlformats.org/officeDocument/2006/relationships/hyperlink" Target="mailto:communications@hqip.org.uk" TargetMode="External"/><Relationship Id="rId5" Type="http://schemas.openxmlformats.org/officeDocument/2006/relationships/hyperlink" Target="http://www.hqip.org.uk/clinical-audit-heroes-awards-2025" TargetMode="External"/><Relationship Id="rId10" Type="http://schemas.openxmlformats.org/officeDocument/2006/relationships/hyperlink" Target="http://www.hqip.org.uk/subscribe-form" TargetMode="External"/><Relationship Id="rId4" Type="http://schemas.openxmlformats.org/officeDocument/2006/relationships/hyperlink" Target="http://www.hqip.org.uk/clinical-audit-awareness-week" TargetMode="External"/><Relationship Id="rId9" Type="http://schemas.openxmlformats.org/officeDocument/2006/relationships/hyperlink" Target="http://www.hqip.org.uk/service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80.xml"/><Relationship Id="rId7" Type="http://schemas.openxmlformats.org/officeDocument/2006/relationships/image" Target="../media/image5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65.jpg"/><Relationship Id="rId3" Type="http://schemas.microsoft.com/office/2017/06/relationships/model3d" Target="../media/model3d1.glb"/><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3.png"/><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17/06/relationships/model3d" Target="../media/model3d1.glb"/><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6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F42106-6A0E-7941-8675-CDBEAB3DDA0D}"/>
              </a:ext>
            </a:extLst>
          </p:cNvPr>
          <p:cNvSpPr txBox="1"/>
          <p:nvPr/>
        </p:nvSpPr>
        <p:spPr>
          <a:xfrm>
            <a:off x="399906" y="6326206"/>
            <a:ext cx="5076968" cy="369332"/>
          </a:xfrm>
          <a:prstGeom prst="rect">
            <a:avLst/>
          </a:prstGeom>
          <a:noFill/>
        </p:spPr>
        <p:txBody>
          <a:bodyPr wrap="square" rtlCol="0">
            <a:spAutoFit/>
          </a:bodyPr>
          <a:lstStyle/>
          <a:p>
            <a:r>
              <a:rPr lang="en-US" dirty="0">
                <a:solidFill>
                  <a:schemeClr val="bg1"/>
                </a:solidFill>
              </a:rPr>
              <a:t>June 2025 (#CAAW25)</a:t>
            </a:r>
          </a:p>
        </p:txBody>
      </p:sp>
      <p:sp>
        <p:nvSpPr>
          <p:cNvPr id="6" name="Title 1"/>
          <p:cNvSpPr>
            <a:spLocks noGrp="1"/>
          </p:cNvSpPr>
          <p:nvPr>
            <p:ph type="ctrTitle"/>
          </p:nvPr>
        </p:nvSpPr>
        <p:spPr>
          <a:xfrm>
            <a:off x="386386" y="1610197"/>
            <a:ext cx="8371228" cy="868729"/>
          </a:xfrm>
        </p:spPr>
        <p:txBody>
          <a:bodyPr/>
          <a:lstStyle/>
          <a:p>
            <a:r>
              <a:rPr lang="en-US" b="1" dirty="0">
                <a:solidFill>
                  <a:srgbClr val="FA5050"/>
                </a:solidFill>
              </a:rPr>
              <a:t>Clinical Audit Awareness Week 2025 </a:t>
            </a:r>
            <a:br>
              <a:rPr lang="en-US" b="1" dirty="0"/>
            </a:br>
            <a:r>
              <a:rPr lang="en-US" sz="2400" b="1" i="1" dirty="0"/>
              <a:t>Webinar and Q&amp;A: Clinical Audit Heroes Awards 2025</a:t>
            </a:r>
            <a:br>
              <a:rPr lang="en-US" sz="1600" b="1" i="0" dirty="0">
                <a:solidFill>
                  <a:srgbClr val="242424"/>
                </a:solidFill>
                <a:effectLst/>
                <a:latin typeface="Segoe UI" panose="020B0502040204020203" pitchFamily="34" charset="0"/>
              </a:rPr>
            </a:br>
            <a:r>
              <a:rPr lang="en-US" sz="2200" i="1" dirty="0"/>
              <a:t>Commendations Winners presentation</a:t>
            </a:r>
            <a:br>
              <a:rPr lang="en-US" sz="2800" i="1" dirty="0"/>
            </a:br>
            <a:br>
              <a:rPr lang="en-US" sz="2800" dirty="0"/>
            </a:br>
            <a:br>
              <a:rPr lang="en-US" dirty="0"/>
            </a:br>
            <a:endParaRPr lang="en-US" sz="2800" dirty="0">
              <a:highlight>
                <a:srgbClr val="0097B2"/>
              </a:highlight>
              <a:latin typeface="+mn-lt"/>
              <a:ea typeface="+mn-ea"/>
              <a:cs typeface="+mn-cs"/>
            </a:endParaRPr>
          </a:p>
        </p:txBody>
      </p:sp>
      <p:sp>
        <p:nvSpPr>
          <p:cNvPr id="8" name="Subtitle 2"/>
          <p:cNvSpPr txBox="1">
            <a:spLocks/>
          </p:cNvSpPr>
          <p:nvPr/>
        </p:nvSpPr>
        <p:spPr>
          <a:xfrm>
            <a:off x="399906" y="5132386"/>
            <a:ext cx="6792342" cy="897597"/>
          </a:xfrm>
          <a:prstGeom prst="rect">
            <a:avLst/>
          </a:prstGeom>
        </p:spPr>
        <p:txBody>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000" dirty="0">
              <a:solidFill>
                <a:srgbClr val="CCA11B"/>
              </a:solidFill>
            </a:endParaRPr>
          </a:p>
        </p:txBody>
      </p:sp>
      <p:sp>
        <p:nvSpPr>
          <p:cNvPr id="10" name="Rectangle 9">
            <a:extLst>
              <a:ext uri="{FF2B5EF4-FFF2-40B4-BE49-F238E27FC236}">
                <a16:creationId xmlns:a16="http://schemas.microsoft.com/office/drawing/2014/main" id="{42FF280E-D187-5670-2852-7019ABC95433}"/>
              </a:ext>
            </a:extLst>
          </p:cNvPr>
          <p:cNvSpPr/>
          <p:nvPr/>
        </p:nvSpPr>
        <p:spPr>
          <a:xfrm flipH="1">
            <a:off x="5858540" y="2905829"/>
            <a:ext cx="2670802" cy="2942079"/>
          </a:xfrm>
          <a:prstGeom prst="rect">
            <a:avLst/>
          </a:prstGeom>
          <a:solidFill>
            <a:srgbClr val="0500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descr="A cartoon of a person wearing a garment and cape&#10;&#10;AI-generated content may be incorrect.">
            <a:extLst>
              <a:ext uri="{FF2B5EF4-FFF2-40B4-BE49-F238E27FC236}">
                <a16:creationId xmlns:a16="http://schemas.microsoft.com/office/drawing/2014/main" id="{58F23193-CCAB-1C0B-FBD8-A29853326057}"/>
              </a:ext>
            </a:extLst>
          </p:cNvPr>
          <p:cNvPicPr>
            <a:picLocks noChangeAspect="1"/>
          </p:cNvPicPr>
          <p:nvPr/>
        </p:nvPicPr>
        <p:blipFill>
          <a:blip r:embed="rId3"/>
          <a:stretch>
            <a:fillRect/>
          </a:stretch>
        </p:blipFill>
        <p:spPr>
          <a:xfrm>
            <a:off x="6494805" y="4246360"/>
            <a:ext cx="2171652" cy="2165302"/>
          </a:xfrm>
          <a:prstGeom prst="rect">
            <a:avLst/>
          </a:prstGeom>
        </p:spPr>
      </p:pic>
      <p:sp>
        <p:nvSpPr>
          <p:cNvPr id="11" name="TextBox 10">
            <a:extLst>
              <a:ext uri="{FF2B5EF4-FFF2-40B4-BE49-F238E27FC236}">
                <a16:creationId xmlns:a16="http://schemas.microsoft.com/office/drawing/2014/main" id="{7BD16B42-5353-9486-44FD-6A3389CEBA0E}"/>
              </a:ext>
            </a:extLst>
          </p:cNvPr>
          <p:cNvSpPr txBox="1"/>
          <p:nvPr/>
        </p:nvSpPr>
        <p:spPr>
          <a:xfrm>
            <a:off x="386386" y="3144880"/>
            <a:ext cx="5622807" cy="838948"/>
          </a:xfrm>
          <a:prstGeom prst="rect">
            <a:avLst/>
          </a:prstGeom>
          <a:noFill/>
        </p:spPr>
        <p:txBody>
          <a:bodyPr wrap="square">
            <a:spAutoFit/>
          </a:bodyPr>
          <a:lstStyle/>
          <a:p>
            <a:pPr>
              <a:lnSpc>
                <a:spcPct val="150000"/>
              </a:lnSpc>
            </a:pPr>
            <a:r>
              <a:rPr lang="en-US" b="1" i="1" dirty="0">
                <a:solidFill>
                  <a:schemeClr val="bg1"/>
                </a:solidFill>
                <a:latin typeface="+mj-lt"/>
                <a:ea typeface="+mj-ea"/>
                <a:cs typeface="+mj-cs"/>
              </a:rPr>
              <a:t>Friday 6 June 2025, 10.00am -11.00am</a:t>
            </a:r>
          </a:p>
          <a:p>
            <a:pPr>
              <a:lnSpc>
                <a:spcPct val="150000"/>
              </a:lnSpc>
            </a:pPr>
            <a:r>
              <a:rPr kumimoji="0" lang="en-US" sz="1600" b="1" i="0" u="none" strike="noStrike" kern="1200" cap="none" spc="0" normalizeH="0" baseline="0" noProof="0" dirty="0">
                <a:ln>
                  <a:noFill/>
                </a:ln>
                <a:solidFill>
                  <a:prstClr val="black"/>
                </a:solidFill>
                <a:effectLst/>
                <a:highlight>
                  <a:srgbClr val="0097B2"/>
                </a:highlight>
                <a:uLnTx/>
                <a:uFillTx/>
                <a:latin typeface="Calibri"/>
                <a:ea typeface="+mn-ea"/>
                <a:cs typeface="+mn-cs"/>
              </a:rPr>
              <a:t>This event will start at 10.00am</a:t>
            </a:r>
            <a:endParaRPr lang="en-US" b="1" i="1" dirty="0">
              <a:solidFill>
                <a:schemeClr val="bg1"/>
              </a:solidFill>
              <a:latin typeface="+mj-lt"/>
              <a:ea typeface="+mj-ea"/>
              <a:cs typeface="+mj-cs"/>
            </a:endParaRPr>
          </a:p>
        </p:txBody>
      </p:sp>
      <p:sp>
        <p:nvSpPr>
          <p:cNvPr id="14" name="Subtitle 2">
            <a:extLst>
              <a:ext uri="{FF2B5EF4-FFF2-40B4-BE49-F238E27FC236}">
                <a16:creationId xmlns:a16="http://schemas.microsoft.com/office/drawing/2014/main" id="{2BFDEE1E-9A38-95F6-9A00-E2917B04115F}"/>
              </a:ext>
            </a:extLst>
          </p:cNvPr>
          <p:cNvSpPr txBox="1">
            <a:spLocks/>
          </p:cNvSpPr>
          <p:nvPr/>
        </p:nvSpPr>
        <p:spPr>
          <a:xfrm>
            <a:off x="386386" y="5225654"/>
            <a:ext cx="6412376" cy="596911"/>
          </a:xfrm>
          <a:prstGeom prst="rect">
            <a:avLst/>
          </a:prstGeom>
        </p:spPr>
        <p:txBody>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latin typeface="Aptos" panose="020B0004020202020204" pitchFamily="34" charset="0"/>
              </a:rPr>
              <a:t>Rachael Sample</a:t>
            </a:r>
            <a:br>
              <a:rPr lang="en-GB" sz="1800" dirty="0"/>
            </a:br>
            <a:r>
              <a:rPr lang="en-US" sz="1800" dirty="0">
                <a:solidFill>
                  <a:srgbClr val="CCA11B"/>
                </a:solidFill>
              </a:rPr>
              <a:t>Associate Director for Quality and Development National Clinical Audit and Patient Outcomes </a:t>
            </a:r>
            <a:r>
              <a:rPr lang="en-US" sz="1800" dirty="0" err="1">
                <a:solidFill>
                  <a:srgbClr val="CCA11B"/>
                </a:solidFill>
              </a:rPr>
              <a:t>Programme</a:t>
            </a:r>
            <a:r>
              <a:rPr lang="en-US" sz="1800" dirty="0">
                <a:solidFill>
                  <a:srgbClr val="CCA11B"/>
                </a:solidFill>
              </a:rPr>
              <a:t> (NCAPOP), HQIP</a:t>
            </a:r>
          </a:p>
        </p:txBody>
      </p:sp>
      <p:sp>
        <p:nvSpPr>
          <p:cNvPr id="5" name="Subtitle 2">
            <a:extLst>
              <a:ext uri="{FF2B5EF4-FFF2-40B4-BE49-F238E27FC236}">
                <a16:creationId xmlns:a16="http://schemas.microsoft.com/office/drawing/2014/main" id="{59A933BD-3B3A-5A94-3A09-681545B22A20}"/>
              </a:ext>
            </a:extLst>
          </p:cNvPr>
          <p:cNvSpPr txBox="1">
            <a:spLocks/>
          </p:cNvSpPr>
          <p:nvPr/>
        </p:nvSpPr>
        <p:spPr>
          <a:xfrm>
            <a:off x="386386" y="4603400"/>
            <a:ext cx="6412376" cy="596911"/>
          </a:xfrm>
          <a:prstGeom prst="rect">
            <a:avLst/>
          </a:prstGeom>
        </p:spPr>
        <p:txBody>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25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latin typeface="Aptos" panose="020B0004020202020204" pitchFamily="34" charset="0"/>
              </a:rPr>
              <a:t>Chris Gush</a:t>
            </a:r>
            <a:br>
              <a:rPr lang="en-GB" sz="1800" dirty="0"/>
            </a:br>
            <a:r>
              <a:rPr lang="en-US" sz="1800" dirty="0">
                <a:solidFill>
                  <a:srgbClr val="CCA11B"/>
                </a:solidFill>
              </a:rPr>
              <a:t>CEO, HQIP</a:t>
            </a:r>
          </a:p>
        </p:txBody>
      </p:sp>
      <p:pic>
        <p:nvPicPr>
          <p:cNvPr id="7" name="Picture 6" descr="A circular white text with arrows&#10;&#10;AI-generated content may be incorrect.">
            <a:extLst>
              <a:ext uri="{FF2B5EF4-FFF2-40B4-BE49-F238E27FC236}">
                <a16:creationId xmlns:a16="http://schemas.microsoft.com/office/drawing/2014/main" id="{334007B7-506B-FDA7-F074-534A70282F51}"/>
              </a:ext>
            </a:extLst>
          </p:cNvPr>
          <p:cNvPicPr>
            <a:picLocks noChangeAspect="1"/>
          </p:cNvPicPr>
          <p:nvPr/>
        </p:nvPicPr>
        <p:blipFill>
          <a:blip r:embed="rId4"/>
          <a:stretch>
            <a:fillRect/>
          </a:stretch>
        </p:blipFill>
        <p:spPr>
          <a:xfrm>
            <a:off x="7426752" y="1043719"/>
            <a:ext cx="640417" cy="640417"/>
          </a:xfrm>
          <a:prstGeom prst="rect">
            <a:avLst/>
          </a:prstGeom>
        </p:spPr>
      </p:pic>
      <p:sp>
        <p:nvSpPr>
          <p:cNvPr id="9" name="TextBox 8">
            <a:extLst>
              <a:ext uri="{FF2B5EF4-FFF2-40B4-BE49-F238E27FC236}">
                <a16:creationId xmlns:a16="http://schemas.microsoft.com/office/drawing/2014/main" id="{D9404375-9FCF-1364-0822-F5515BA4662D}"/>
              </a:ext>
            </a:extLst>
          </p:cNvPr>
          <p:cNvSpPr txBox="1"/>
          <p:nvPr/>
        </p:nvSpPr>
        <p:spPr>
          <a:xfrm>
            <a:off x="7110297" y="901804"/>
            <a:ext cx="1273324" cy="230832"/>
          </a:xfrm>
          <a:prstGeom prst="rect">
            <a:avLst/>
          </a:prstGeom>
          <a:noFill/>
        </p:spPr>
        <p:txBody>
          <a:bodyPr wrap="square">
            <a:spAutoFit/>
          </a:bodyPr>
          <a:lstStyle/>
          <a:p>
            <a:pPr algn="ctr"/>
            <a:r>
              <a:rPr lang="en-US" sz="900" i="1" dirty="0">
                <a:solidFill>
                  <a:schemeClr val="bg1"/>
                </a:solidFill>
              </a:rPr>
              <a:t>In collaboration with</a:t>
            </a:r>
          </a:p>
        </p:txBody>
      </p:sp>
    </p:spTree>
    <p:extLst>
      <p:ext uri="{BB962C8B-B14F-4D97-AF65-F5344CB8AC3E}">
        <p14:creationId xmlns:p14="http://schemas.microsoft.com/office/powerpoint/2010/main" val="418722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A1BC-0BF8-A280-9424-BD85CE2BFB56}"/>
              </a:ext>
            </a:extLst>
          </p:cNvPr>
          <p:cNvSpPr>
            <a:spLocks noGrp="1"/>
          </p:cNvSpPr>
          <p:nvPr>
            <p:ph type="title"/>
          </p:nvPr>
        </p:nvSpPr>
        <p:spPr>
          <a:xfrm>
            <a:off x="1395108" y="95315"/>
            <a:ext cx="6716713" cy="742873"/>
          </a:xfrm>
        </p:spPr>
        <p:txBody>
          <a:bodyPr/>
          <a:lstStyle/>
          <a:p>
            <a:pPr algn="ctr"/>
            <a:r>
              <a:rPr lang="en-GB" sz="4000" dirty="0"/>
              <a:t>Introduction </a:t>
            </a:r>
          </a:p>
        </p:txBody>
      </p:sp>
      <p:sp>
        <p:nvSpPr>
          <p:cNvPr id="3" name="Content Placeholder 2">
            <a:extLst>
              <a:ext uri="{FF2B5EF4-FFF2-40B4-BE49-F238E27FC236}">
                <a16:creationId xmlns:a16="http://schemas.microsoft.com/office/drawing/2014/main" id="{85BC300B-C2DE-99F0-1265-50023843CED1}"/>
              </a:ext>
            </a:extLst>
          </p:cNvPr>
          <p:cNvSpPr>
            <a:spLocks noGrp="1"/>
          </p:cNvSpPr>
          <p:nvPr>
            <p:ph idx="1"/>
          </p:nvPr>
        </p:nvSpPr>
        <p:spPr>
          <a:xfrm>
            <a:off x="275431" y="979714"/>
            <a:ext cx="8593138" cy="5742824"/>
          </a:xfrm>
        </p:spPr>
        <p:txBody>
          <a:bodyPr/>
          <a:lstStyle/>
          <a:p>
            <a:pPr marL="0" indent="0">
              <a:buNone/>
            </a:pPr>
            <a:r>
              <a:rPr lang="en-GB" sz="1600" b="1" dirty="0"/>
              <a:t>Morris Ward: 15 bed, </a:t>
            </a:r>
            <a:r>
              <a:rPr lang="en-GB" sz="1600" dirty="0"/>
              <a:t>adult male</a:t>
            </a:r>
            <a:r>
              <a:rPr lang="en-GB" sz="1600" b="1" dirty="0"/>
              <a:t> </a:t>
            </a:r>
            <a:r>
              <a:rPr lang="en-GB" sz="1600" dirty="0"/>
              <a:t>forensic LSU, for people with SMI &amp; significant risks.</a:t>
            </a:r>
          </a:p>
          <a:p>
            <a:pPr marL="0" indent="0">
              <a:buNone/>
            </a:pPr>
            <a:r>
              <a:rPr lang="en-GB" sz="1600" b="1" dirty="0"/>
              <a:t>LOS</a:t>
            </a:r>
            <a:r>
              <a:rPr lang="en-GB" sz="1600" dirty="0"/>
              <a:t>: 18 - 24 months.  Recovery-based holistic Care &amp; Rehabilitation Programme.</a:t>
            </a:r>
            <a:endParaRPr lang="en-GB" sz="1600" b="1" dirty="0"/>
          </a:p>
          <a:p>
            <a:pPr marL="0" indent="0">
              <a:buNone/>
            </a:pPr>
            <a:r>
              <a:rPr lang="en-GB" sz="1600" b="1" dirty="0"/>
              <a:t>Membership: </a:t>
            </a:r>
          </a:p>
          <a:p>
            <a:pPr>
              <a:buFontTx/>
              <a:buChar char="-"/>
            </a:pPr>
            <a:r>
              <a:rPr lang="en-GB" sz="1600" dirty="0"/>
              <a:t>North London Forensic Collaborative (NLFC)</a:t>
            </a:r>
          </a:p>
          <a:p>
            <a:pPr>
              <a:buFontTx/>
              <a:buChar char="-"/>
            </a:pPr>
            <a:r>
              <a:rPr lang="en-GB" sz="1600" dirty="0"/>
              <a:t>Forensic Mental Health Quality Network (FMHQN)</a:t>
            </a:r>
          </a:p>
          <a:p>
            <a:pPr>
              <a:buNone/>
            </a:pPr>
            <a:r>
              <a:rPr lang="en-GB" sz="1600" dirty="0"/>
              <a:t>🏆 </a:t>
            </a:r>
            <a:r>
              <a:rPr lang="en-GB" sz="1600" b="1" dirty="0"/>
              <a:t>Achievements:</a:t>
            </a:r>
            <a:r>
              <a:rPr lang="en-GB" sz="1600" dirty="0"/>
              <a:t> </a:t>
            </a:r>
          </a:p>
          <a:p>
            <a:r>
              <a:rPr lang="en-GB" sz="1600" b="1" dirty="0"/>
              <a:t>Ranked 1st</a:t>
            </a:r>
            <a:r>
              <a:rPr lang="en-GB" sz="1600" dirty="0"/>
              <a:t>  in FMHQN National Standards Met (2019)</a:t>
            </a:r>
          </a:p>
          <a:p>
            <a:pPr>
              <a:buFont typeface="Arial" panose="020B0604020202020204" pitchFamily="34" charset="0"/>
              <a:buChar char="•"/>
            </a:pPr>
            <a:r>
              <a:rPr lang="en-GB" sz="1600" b="1" dirty="0"/>
              <a:t>                             </a:t>
            </a:r>
            <a:r>
              <a:rPr lang="en-GB" sz="1600" dirty="0"/>
              <a:t>🟡</a:t>
            </a:r>
            <a:r>
              <a:rPr lang="en-GB" sz="1600" b="1" dirty="0"/>
              <a:t>Outstanding</a:t>
            </a:r>
            <a:r>
              <a:rPr lang="en-GB" sz="1600" dirty="0"/>
              <a:t> in </a:t>
            </a:r>
            <a:r>
              <a:rPr lang="en-GB" sz="1600" u="sng" dirty="0"/>
              <a:t>Caring</a:t>
            </a:r>
            <a:r>
              <a:rPr lang="en-GB" sz="1600" dirty="0"/>
              <a:t> &amp; </a:t>
            </a:r>
            <a:r>
              <a:rPr lang="en-GB" sz="1600" u="sng" dirty="0"/>
              <a:t>Responsive</a:t>
            </a:r>
            <a:r>
              <a:rPr lang="en-GB" sz="1600" dirty="0"/>
              <a:t> domains.</a:t>
            </a:r>
          </a:p>
          <a:p>
            <a:pPr marL="0" indent="0">
              <a:buNone/>
            </a:pPr>
            <a:endParaRPr lang="en-GB" sz="1600" dirty="0"/>
          </a:p>
          <a:p>
            <a:pPr marL="0" indent="0">
              <a:buNone/>
            </a:pPr>
            <a:endParaRPr lang="en-GB" sz="1600" dirty="0"/>
          </a:p>
          <a:p>
            <a:r>
              <a:rPr lang="en-GB" sz="1600" b="1" dirty="0"/>
              <a:t>Challenges:</a:t>
            </a:r>
            <a:endParaRPr lang="en-GB" sz="1600" dirty="0"/>
          </a:p>
          <a:p>
            <a:pPr marL="742950" lvl="1" indent="-285750">
              <a:buFont typeface="Arial" panose="020B0604020202020204" pitchFamily="34" charset="0"/>
              <a:buChar char="•"/>
            </a:pPr>
            <a:r>
              <a:rPr lang="en-GB" sz="1600" dirty="0"/>
              <a:t>GP-led annual health checks &amp; national health screening.</a:t>
            </a:r>
          </a:p>
          <a:p>
            <a:pPr marL="742950" lvl="1" indent="-285750">
              <a:buFont typeface="Arial" panose="020B0604020202020204" pitchFamily="34" charset="0"/>
              <a:buChar char="•"/>
            </a:pPr>
            <a:r>
              <a:rPr lang="en-GB" sz="1600" dirty="0"/>
              <a:t>Lack of Podiatry / Dietician / Diabetic Nurse.</a:t>
            </a:r>
            <a:endParaRPr lang="en-GB" sz="1600" b="1" dirty="0"/>
          </a:p>
          <a:p>
            <a:pPr marL="0" indent="0">
              <a:buNone/>
            </a:pPr>
            <a:r>
              <a:rPr lang="en-GB" sz="1600" b="1" dirty="0"/>
              <a:t>💡 Actions Taken:</a:t>
            </a:r>
          </a:p>
          <a:p>
            <a:pPr marL="0" indent="0">
              <a:buNone/>
            </a:pPr>
            <a:r>
              <a:rPr lang="en-GB" sz="1600" dirty="0"/>
              <a:t>✅ Business case for enhanced physical healthcare was approved by NLFC Central Hub.</a:t>
            </a:r>
          </a:p>
          <a:p>
            <a:pPr marL="0" indent="0">
              <a:buNone/>
            </a:pPr>
            <a:r>
              <a:rPr kumimoji="0" lang="en-GB" sz="1600" b="0" i="0" u="none" strike="noStrike" kern="1200" cap="none" spc="0" normalizeH="0" baseline="0" noProof="0" dirty="0">
                <a:ln>
                  <a:noFill/>
                </a:ln>
                <a:solidFill>
                  <a:srgbClr val="000000"/>
                </a:solidFill>
                <a:effectLst/>
                <a:uLnTx/>
                <a:uFillTx/>
                <a:latin typeface="Arial"/>
                <a:ea typeface="+mn-ea"/>
                <a:cs typeface="Arial Bold" pitchFamily="34" charset="0"/>
              </a:rPr>
              <a:t>📊 Baseline audit completed prior to the physical health SDIP.</a:t>
            </a:r>
          </a:p>
          <a:p>
            <a:pPr marL="0" indent="0">
              <a:buNone/>
            </a:pPr>
            <a:endParaRPr lang="en-GB" sz="1600" dirty="0"/>
          </a:p>
        </p:txBody>
      </p:sp>
      <p:sp>
        <p:nvSpPr>
          <p:cNvPr id="4" name="Slide Number Placeholder 3">
            <a:extLst>
              <a:ext uri="{FF2B5EF4-FFF2-40B4-BE49-F238E27FC236}">
                <a16:creationId xmlns:a16="http://schemas.microsoft.com/office/drawing/2014/main" id="{CDCD24F2-C5C1-D52D-CB06-0630E08CED24}"/>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F707256-2AAE-4244-B495-8FEA21BDAB6D}"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E0AAABBC-968D-4E6D-164D-8A2C5B9A8502}"/>
              </a:ext>
            </a:extLst>
          </p:cNvPr>
          <p:cNvPicPr>
            <a:picLocks noChangeAspect="1"/>
          </p:cNvPicPr>
          <p:nvPr/>
        </p:nvPicPr>
        <p:blipFill>
          <a:blip r:embed="rId2"/>
          <a:stretch>
            <a:fillRect/>
          </a:stretch>
        </p:blipFill>
        <p:spPr>
          <a:xfrm>
            <a:off x="602684" y="3204927"/>
            <a:ext cx="1695238" cy="751438"/>
          </a:xfrm>
          <a:prstGeom prst="rect">
            <a:avLst/>
          </a:prstGeom>
        </p:spPr>
      </p:pic>
    </p:spTree>
    <p:extLst>
      <p:ext uri="{BB962C8B-B14F-4D97-AF65-F5344CB8AC3E}">
        <p14:creationId xmlns:p14="http://schemas.microsoft.com/office/powerpoint/2010/main" val="264400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051" y="141967"/>
            <a:ext cx="6716713" cy="742873"/>
          </a:xfrm>
        </p:spPr>
        <p:txBody>
          <a:bodyPr/>
          <a:lstStyle/>
          <a:p>
            <a:r>
              <a:rPr lang="en-GB" sz="2800" dirty="0"/>
              <a:t>Project Aim &amp; Objectives</a:t>
            </a:r>
            <a:endParaRPr lang="en-GB" dirty="0"/>
          </a:p>
        </p:txBody>
      </p:sp>
      <p:sp>
        <p:nvSpPr>
          <p:cNvPr id="4" name="Content Placeholder 3"/>
          <p:cNvSpPr>
            <a:spLocks noGrp="1"/>
          </p:cNvSpPr>
          <p:nvPr>
            <p:ph idx="1"/>
          </p:nvPr>
        </p:nvSpPr>
        <p:spPr>
          <a:xfrm>
            <a:off x="275430" y="1041391"/>
            <a:ext cx="8775263" cy="5555352"/>
          </a:xfrm>
        </p:spPr>
        <p:txBody>
          <a:bodyPr/>
          <a:lstStyle/>
          <a:p>
            <a:pPr marL="0" indent="0" defTabSz="914400">
              <a:buClr>
                <a:srgbClr val="005EB8"/>
              </a:buClr>
              <a:buNone/>
            </a:pPr>
            <a:r>
              <a:rPr lang="en-GB" sz="1800" b="1" dirty="0">
                <a:solidFill>
                  <a:srgbClr val="0070C0"/>
                </a:solidFill>
                <a:latin typeface="+mn-lt"/>
                <a:cs typeface="Arial" panose="020B0604020202020204" pitchFamily="34" charset="0"/>
              </a:rPr>
              <a:t>Aim: </a:t>
            </a:r>
          </a:p>
          <a:p>
            <a:r>
              <a:rPr lang="en-GB" sz="1800" dirty="0">
                <a:effectLst/>
                <a:latin typeface="+mn-lt"/>
                <a:ea typeface="Calibri" panose="020F0502020204030204" pitchFamily="34" charset="0"/>
                <a:cs typeface="Times New Roman" panose="02020603050405020304" pitchFamily="18" charset="0"/>
              </a:rPr>
              <a:t>To assess physical healthcare metrics of patients on Morris Ward (LSU) against NICE guidelines </a:t>
            </a:r>
            <a:r>
              <a:rPr lang="en-GB" dirty="0">
                <a:ea typeface="Calibri" panose="020F0502020204030204" pitchFamily="34" charset="0"/>
                <a:cs typeface="Times New Roman" panose="02020603050405020304" pitchFamily="18" charset="0"/>
              </a:rPr>
              <a:t>on</a:t>
            </a:r>
            <a:r>
              <a:rPr lang="en-GB" sz="1800" dirty="0">
                <a:effectLst/>
                <a:latin typeface="+mn-lt"/>
                <a:ea typeface="Calibri" panose="020F0502020204030204" pitchFamily="34" charset="0"/>
                <a:cs typeface="Times New Roman" panose="02020603050405020304" pitchFamily="18" charset="0"/>
              </a:rPr>
              <a:t> physical health care for people with SMI.</a:t>
            </a:r>
          </a:p>
          <a:p>
            <a:pPr marL="0" indent="0">
              <a:buNone/>
            </a:pPr>
            <a:endParaRPr lang="en-GB" sz="1800" dirty="0">
              <a:latin typeface="+mn-lt"/>
              <a:cs typeface="Arial" panose="020B0604020202020204" pitchFamily="34" charset="0"/>
            </a:endParaRPr>
          </a:p>
          <a:p>
            <a:pPr marL="0" indent="0" defTabSz="914400">
              <a:buClr>
                <a:srgbClr val="005EB8"/>
              </a:buClr>
              <a:buNone/>
            </a:pPr>
            <a:r>
              <a:rPr lang="en-GB" sz="1800" b="1" dirty="0">
                <a:solidFill>
                  <a:srgbClr val="0070C0"/>
                </a:solidFill>
                <a:latin typeface="+mn-lt"/>
                <a:cs typeface="Arial" panose="020B0604020202020204" pitchFamily="34" charset="0"/>
              </a:rPr>
              <a:t>Objectives:</a:t>
            </a:r>
          </a:p>
          <a:p>
            <a:pPr marL="342900" indent="-342900" defTabSz="914400">
              <a:buClr>
                <a:srgbClr val="050032"/>
              </a:buClr>
              <a:buFont typeface="+mj-lt"/>
              <a:buAutoNum type="arabicPeriod"/>
            </a:pPr>
            <a:r>
              <a:rPr lang="en-GB" sz="1800" dirty="0">
                <a:cs typeface="Arial" panose="020B0604020202020204" pitchFamily="34" charset="0"/>
              </a:rPr>
              <a:t>Review</a:t>
            </a:r>
            <a:r>
              <a:rPr lang="en-GB" sz="1800" dirty="0">
                <a:latin typeface="+mn-lt"/>
                <a:cs typeface="Arial" panose="020B0604020202020204" pitchFamily="34" charset="0"/>
              </a:rPr>
              <a:t> </a:t>
            </a:r>
            <a:r>
              <a:rPr lang="en-GB" sz="1800" b="1" dirty="0">
                <a:latin typeface="+mn-lt"/>
                <a:cs typeface="Arial" panose="020B0604020202020204" pitchFamily="34" charset="0"/>
              </a:rPr>
              <a:t>NICE recommendations </a:t>
            </a:r>
            <a:r>
              <a:rPr lang="en-GB" sz="1800" dirty="0">
                <a:latin typeface="+mn-lt"/>
                <a:cs typeface="Arial" panose="020B0604020202020204" pitchFamily="34" charset="0"/>
              </a:rPr>
              <a:t>for physical healthcare in individuals with SMI. </a:t>
            </a:r>
          </a:p>
          <a:p>
            <a:pPr marL="342900" indent="-342900" defTabSz="914400">
              <a:buClr>
                <a:srgbClr val="050032"/>
              </a:buClr>
              <a:buFont typeface="+mj-lt"/>
              <a:buAutoNum type="arabicPeriod"/>
            </a:pPr>
            <a:r>
              <a:rPr lang="en-GB" sz="1800" dirty="0">
                <a:latin typeface="+mn-lt"/>
                <a:cs typeface="Arial" panose="020B0604020202020204" pitchFamily="34" charset="0"/>
              </a:rPr>
              <a:t>Identify NICE </a:t>
            </a:r>
            <a:r>
              <a:rPr lang="en-GB" sz="1800" b="1" dirty="0">
                <a:latin typeface="+mn-lt"/>
                <a:cs typeface="Arial" panose="020B0604020202020204" pitchFamily="34" charset="0"/>
              </a:rPr>
              <a:t>physical health standards </a:t>
            </a:r>
            <a:r>
              <a:rPr lang="en-GB" sz="1800" dirty="0">
                <a:latin typeface="+mn-lt"/>
                <a:cs typeface="Arial" panose="020B0604020202020204" pitchFamily="34" charset="0"/>
              </a:rPr>
              <a:t>for audit: BMI, CVD Risk Assessment, Smoking , Substance Misuse, National Screening.</a:t>
            </a:r>
          </a:p>
          <a:p>
            <a:pPr marL="342900" indent="-342900" defTabSz="914400">
              <a:buClr>
                <a:srgbClr val="050032"/>
              </a:buClr>
              <a:buFont typeface="+mj-lt"/>
              <a:buAutoNum type="arabicPeriod"/>
            </a:pPr>
            <a:r>
              <a:rPr lang="en-GB" sz="1800" b="1" dirty="0">
                <a:latin typeface="+mn-lt"/>
                <a:cs typeface="Arial" panose="020B0604020202020204" pitchFamily="34" charset="0"/>
              </a:rPr>
              <a:t>Data </a:t>
            </a:r>
            <a:r>
              <a:rPr lang="en-GB" sz="1800" dirty="0">
                <a:latin typeface="+mn-lt"/>
                <a:cs typeface="Arial" panose="020B0604020202020204" pitchFamily="34" charset="0"/>
              </a:rPr>
              <a:t>collection </a:t>
            </a:r>
            <a:r>
              <a:rPr lang="en-GB" sz="1800" dirty="0">
                <a:cs typeface="Arial" panose="020B0604020202020204" pitchFamily="34" charset="0"/>
              </a:rPr>
              <a:t>&amp; </a:t>
            </a:r>
            <a:r>
              <a:rPr lang="en-GB" sz="1800" dirty="0">
                <a:latin typeface="+mn-lt"/>
                <a:cs typeface="Arial" panose="020B0604020202020204" pitchFamily="34" charset="0"/>
              </a:rPr>
              <a:t>analysis of patients’ </a:t>
            </a:r>
            <a:r>
              <a:rPr lang="en-GB" sz="1800" b="1" dirty="0">
                <a:latin typeface="+mn-lt"/>
                <a:cs typeface="Arial" panose="020B0604020202020204" pitchFamily="34" charset="0"/>
              </a:rPr>
              <a:t>physical health indicators from EPR</a:t>
            </a:r>
            <a:r>
              <a:rPr lang="en-GB" sz="1800" dirty="0">
                <a:latin typeface="+mn-lt"/>
                <a:cs typeface="Arial" panose="020B0604020202020204" pitchFamily="34" charset="0"/>
              </a:rPr>
              <a:t>.</a:t>
            </a:r>
          </a:p>
          <a:p>
            <a:pPr marL="342900" indent="-342900" defTabSz="914400">
              <a:buClr>
                <a:srgbClr val="050032"/>
              </a:buClr>
              <a:buFont typeface="+mj-lt"/>
              <a:buAutoNum type="arabicPeriod"/>
            </a:pPr>
            <a:r>
              <a:rPr lang="en-GB" sz="1800" b="1" dirty="0">
                <a:latin typeface="+mn-lt"/>
              </a:rPr>
              <a:t>Benchmark</a:t>
            </a:r>
            <a:r>
              <a:rPr lang="en-GB" sz="1800" dirty="0">
                <a:latin typeface="+mn-lt"/>
              </a:rPr>
              <a:t> </a:t>
            </a:r>
            <a:r>
              <a:rPr lang="en-GB" sz="1800" dirty="0"/>
              <a:t>the</a:t>
            </a:r>
            <a:r>
              <a:rPr lang="en-GB" sz="1800" dirty="0">
                <a:latin typeface="+mn-lt"/>
              </a:rPr>
              <a:t> data against identified NICE standards to highlight gaps</a:t>
            </a:r>
            <a:r>
              <a:rPr lang="en-GB" sz="1800" dirty="0">
                <a:latin typeface="+mn-lt"/>
                <a:cs typeface="Arial" panose="020B0604020202020204" pitchFamily="34" charset="0"/>
              </a:rPr>
              <a:t>.</a:t>
            </a:r>
          </a:p>
          <a:p>
            <a:pPr marL="342900" indent="-342900" defTabSz="914400">
              <a:buClr>
                <a:srgbClr val="050032"/>
              </a:buClr>
              <a:buFont typeface="+mj-lt"/>
              <a:buAutoNum type="arabicPeriod"/>
            </a:pPr>
            <a:r>
              <a:rPr lang="en-GB" sz="1800" b="1" dirty="0">
                <a:latin typeface="+mn-lt"/>
              </a:rPr>
              <a:t>Identify gaps </a:t>
            </a:r>
            <a:r>
              <a:rPr lang="en-GB" sz="1800" dirty="0">
                <a:latin typeface="+mn-lt"/>
              </a:rPr>
              <a:t>in physical healthcare </a:t>
            </a:r>
            <a:r>
              <a:rPr lang="en-GB" sz="1800" u="sng" dirty="0">
                <a:latin typeface="+mn-lt"/>
              </a:rPr>
              <a:t>access</a:t>
            </a:r>
            <a:r>
              <a:rPr lang="en-GB" sz="1800" dirty="0">
                <a:latin typeface="+mn-lt"/>
              </a:rPr>
              <a:t>, </a:t>
            </a:r>
            <a:r>
              <a:rPr lang="en-GB" sz="1800" u="sng" dirty="0">
                <a:latin typeface="+mn-lt"/>
              </a:rPr>
              <a:t>experience</a:t>
            </a:r>
            <a:r>
              <a:rPr lang="en-GB" sz="1800" dirty="0">
                <a:latin typeface="+mn-lt"/>
              </a:rPr>
              <a:t> &amp; </a:t>
            </a:r>
            <a:r>
              <a:rPr lang="en-GB" sz="1800" u="sng" dirty="0">
                <a:latin typeface="+mn-lt"/>
              </a:rPr>
              <a:t>outcomes</a:t>
            </a:r>
            <a:r>
              <a:rPr lang="en-GB" sz="1800" dirty="0">
                <a:latin typeface="+mn-lt"/>
              </a:rPr>
              <a:t>.</a:t>
            </a:r>
          </a:p>
          <a:p>
            <a:pPr marL="342900" indent="-342900" defTabSz="914400">
              <a:buClr>
                <a:srgbClr val="050032"/>
              </a:buClr>
              <a:buFont typeface="+mj-lt"/>
              <a:buAutoNum type="arabicPeriod"/>
            </a:pPr>
            <a:r>
              <a:rPr lang="en-GB" sz="1800" b="1" dirty="0">
                <a:latin typeface="+mn-lt"/>
              </a:rPr>
              <a:t>Make </a:t>
            </a:r>
            <a:r>
              <a:rPr lang="en-GB" sz="1800" b="1" dirty="0"/>
              <a:t>r</a:t>
            </a:r>
            <a:r>
              <a:rPr lang="en-GB" sz="1800" b="1" dirty="0">
                <a:latin typeface="+mn-lt"/>
              </a:rPr>
              <a:t>ecommendations </a:t>
            </a:r>
            <a:r>
              <a:rPr lang="en-GB" sz="1800" dirty="0">
                <a:latin typeface="+mn-lt"/>
              </a:rPr>
              <a:t>for improvement and to </a:t>
            </a:r>
            <a:r>
              <a:rPr lang="en-GB" sz="1800" dirty="0"/>
              <a:t>i</a:t>
            </a:r>
            <a:r>
              <a:rPr lang="en-GB" sz="1800" dirty="0">
                <a:latin typeface="+mn-lt"/>
              </a:rPr>
              <a:t>nform future SDIPs.</a:t>
            </a:r>
          </a:p>
          <a:p>
            <a:pPr marL="342900" indent="-342900" defTabSz="914400">
              <a:buClr>
                <a:srgbClr val="050032"/>
              </a:buClr>
              <a:buFont typeface="+mj-lt"/>
              <a:buAutoNum type="arabicPeriod"/>
            </a:pPr>
            <a:r>
              <a:rPr lang="en-GB" sz="1800" dirty="0">
                <a:cs typeface="Arial" panose="020B0604020202020204" pitchFamily="34" charset="0"/>
              </a:rPr>
              <a:t>Drive </a:t>
            </a:r>
            <a:r>
              <a:rPr lang="en-GB" sz="1800" b="1" dirty="0">
                <a:cs typeface="Arial" panose="020B0604020202020204" pitchFamily="34" charset="0"/>
              </a:rPr>
              <a:t>change using QI</a:t>
            </a:r>
            <a:r>
              <a:rPr lang="en-GB" sz="1800" dirty="0">
                <a:cs typeface="Arial" panose="020B0604020202020204" pitchFamily="34" charset="0"/>
              </a:rPr>
              <a:t> methodology</a:t>
            </a:r>
            <a:endParaRPr lang="en-GB" sz="1800" dirty="0">
              <a:latin typeface="+mn-lt"/>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320812210"/>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71CAAC-4219-442B-6A3F-9D7E600CCC7A}"/>
              </a:ext>
            </a:extLst>
          </p:cNvPr>
          <p:cNvSpPr txBox="1">
            <a:spLocks/>
          </p:cNvSpPr>
          <p:nvPr/>
        </p:nvSpPr>
        <p:spPr>
          <a:xfrm>
            <a:off x="1960880" y="209297"/>
            <a:ext cx="6797929" cy="402247"/>
          </a:xfrm>
          <a:prstGeom prst="rect">
            <a:avLst/>
          </a:prstGeom>
        </p:spPr>
        <p:txBody>
          <a:bodyPr/>
          <a:lstStyle>
            <a:lvl1pPr algn="l" rtl="0" eaLnBrk="1" fontAlgn="base" hangingPunct="1">
              <a:spcBef>
                <a:spcPct val="0"/>
              </a:spcBef>
              <a:spcAft>
                <a:spcPct val="0"/>
              </a:spcAft>
              <a:defRPr sz="3600" kern="1200">
                <a:solidFill>
                  <a:srgbClr val="000000"/>
                </a:solidFill>
                <a:latin typeface="Arial Bold" pitchFamily="34" charset="0"/>
                <a:ea typeface="Arial Bold" pitchFamily="34" charset="0"/>
                <a:cs typeface="Arial Bold" pitchFamily="34" charset="0"/>
              </a:defRPr>
            </a:lvl1pPr>
            <a:lvl2pPr algn="l" rtl="0" eaLnBrk="1" fontAlgn="base" hangingPunct="1">
              <a:spcBef>
                <a:spcPct val="0"/>
              </a:spcBef>
              <a:spcAft>
                <a:spcPct val="0"/>
              </a:spcAft>
              <a:defRPr sz="3600">
                <a:solidFill>
                  <a:srgbClr val="000000"/>
                </a:solidFill>
                <a:latin typeface="Arial Bold"/>
                <a:ea typeface="Arial Bold"/>
                <a:cs typeface="Arial Bold"/>
              </a:defRPr>
            </a:lvl2pPr>
            <a:lvl3pPr algn="l" rtl="0" eaLnBrk="1" fontAlgn="base" hangingPunct="1">
              <a:spcBef>
                <a:spcPct val="0"/>
              </a:spcBef>
              <a:spcAft>
                <a:spcPct val="0"/>
              </a:spcAft>
              <a:defRPr sz="3600">
                <a:solidFill>
                  <a:srgbClr val="000000"/>
                </a:solidFill>
                <a:latin typeface="Arial Bold"/>
                <a:ea typeface="Arial Bold"/>
                <a:cs typeface="Arial Bold"/>
              </a:defRPr>
            </a:lvl3pPr>
            <a:lvl4pPr algn="l" rtl="0" eaLnBrk="1" fontAlgn="base" hangingPunct="1">
              <a:spcBef>
                <a:spcPct val="0"/>
              </a:spcBef>
              <a:spcAft>
                <a:spcPct val="0"/>
              </a:spcAft>
              <a:defRPr sz="3600">
                <a:solidFill>
                  <a:srgbClr val="000000"/>
                </a:solidFill>
                <a:latin typeface="Arial Bold"/>
                <a:ea typeface="Arial Bold"/>
                <a:cs typeface="Arial Bold"/>
              </a:defRPr>
            </a:lvl4pPr>
            <a:lvl5pPr algn="l" rtl="0" eaLnBrk="1" fontAlgn="base" hangingPunct="1">
              <a:spcBef>
                <a:spcPct val="0"/>
              </a:spcBef>
              <a:spcAft>
                <a:spcPct val="0"/>
              </a:spcAft>
              <a:defRPr sz="3600">
                <a:solidFill>
                  <a:srgbClr val="000000"/>
                </a:solidFill>
                <a:latin typeface="Arial Bold"/>
                <a:ea typeface="Arial Bold"/>
                <a:cs typeface="Arial Bold"/>
              </a:defRPr>
            </a:lvl5pPr>
            <a:lvl6pPr marL="457200" algn="l" rtl="0" eaLnBrk="1" fontAlgn="base" hangingPunct="1">
              <a:spcBef>
                <a:spcPct val="0"/>
              </a:spcBef>
              <a:spcAft>
                <a:spcPct val="0"/>
              </a:spcAft>
              <a:defRPr sz="3600">
                <a:solidFill>
                  <a:srgbClr val="000000"/>
                </a:solidFill>
                <a:latin typeface="Arial Bold"/>
                <a:ea typeface="Arial Bold"/>
                <a:cs typeface="Arial Bold"/>
              </a:defRPr>
            </a:lvl6pPr>
            <a:lvl7pPr marL="914400" algn="l" rtl="0" eaLnBrk="1" fontAlgn="base" hangingPunct="1">
              <a:spcBef>
                <a:spcPct val="0"/>
              </a:spcBef>
              <a:spcAft>
                <a:spcPct val="0"/>
              </a:spcAft>
              <a:defRPr sz="3600">
                <a:solidFill>
                  <a:srgbClr val="000000"/>
                </a:solidFill>
                <a:latin typeface="Arial Bold"/>
                <a:ea typeface="Arial Bold"/>
                <a:cs typeface="Arial Bold"/>
              </a:defRPr>
            </a:lvl7pPr>
            <a:lvl8pPr marL="1371600" algn="l" rtl="0" eaLnBrk="1" fontAlgn="base" hangingPunct="1">
              <a:spcBef>
                <a:spcPct val="0"/>
              </a:spcBef>
              <a:spcAft>
                <a:spcPct val="0"/>
              </a:spcAft>
              <a:defRPr sz="3600">
                <a:solidFill>
                  <a:srgbClr val="000000"/>
                </a:solidFill>
                <a:latin typeface="Arial Bold"/>
                <a:ea typeface="Arial Bold"/>
                <a:cs typeface="Arial Bold"/>
              </a:defRPr>
            </a:lvl8pPr>
            <a:lvl9pPr marL="1828800" algn="l" rtl="0" eaLnBrk="1" fontAlgn="base" hangingPunct="1">
              <a:spcBef>
                <a:spcPct val="0"/>
              </a:spcBef>
              <a:spcAft>
                <a:spcPct val="0"/>
              </a:spcAft>
              <a:defRPr sz="3600">
                <a:solidFill>
                  <a:srgbClr val="000000"/>
                </a:solidFill>
                <a:latin typeface="Arial Bold"/>
                <a:ea typeface="Arial Bold"/>
                <a:cs typeface="Arial Bold"/>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03087"/>
                </a:solidFill>
                <a:effectLst/>
                <a:uLnTx/>
                <a:uFillTx/>
                <a:latin typeface="Arial Bold" pitchFamily="34" charset="0"/>
                <a:cs typeface="Arial Bold" pitchFamily="34" charset="0"/>
              </a:rPr>
              <a:t>Standards/Data/Results</a:t>
            </a:r>
          </a:p>
        </p:txBody>
      </p:sp>
      <p:cxnSp>
        <p:nvCxnSpPr>
          <p:cNvPr id="6" name="Straight Connector 5">
            <a:extLst>
              <a:ext uri="{FF2B5EF4-FFF2-40B4-BE49-F238E27FC236}">
                <a16:creationId xmlns:a16="http://schemas.microsoft.com/office/drawing/2014/main" id="{5547BA7B-23CA-56E7-F696-BE9F0542D38E}"/>
              </a:ext>
            </a:extLst>
          </p:cNvPr>
          <p:cNvCxnSpPr/>
          <p:nvPr/>
        </p:nvCxnSpPr>
        <p:spPr>
          <a:xfrm>
            <a:off x="309753" y="2098548"/>
            <a:ext cx="8510778" cy="0"/>
          </a:xfrm>
          <a:prstGeom prst="line">
            <a:avLst/>
          </a:prstGeom>
          <a:ln>
            <a:solidFill>
              <a:srgbClr val="AE2573"/>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51DF757-E4E4-A4B1-B099-F919D706CE1E}"/>
              </a:ext>
            </a:extLst>
          </p:cNvPr>
          <p:cNvSpPr txBox="1">
            <a:spLocks/>
          </p:cNvSpPr>
          <p:nvPr/>
        </p:nvSpPr>
        <p:spPr>
          <a:xfrm>
            <a:off x="248031" y="2253321"/>
            <a:ext cx="8510778" cy="3091189"/>
          </a:xfrm>
          <a:prstGeom prst="rect">
            <a:avLst/>
          </a:prstGeom>
        </p:spPr>
        <p:txBody>
          <a:bodyPr/>
          <a:lstStyle>
            <a:lvl1pPr algn="l" rtl="0" eaLnBrk="1" fontAlgn="base" hangingPunct="1">
              <a:spcBef>
                <a:spcPct val="0"/>
              </a:spcBef>
              <a:spcAft>
                <a:spcPct val="0"/>
              </a:spcAft>
              <a:defRPr sz="3600" kern="1200">
                <a:solidFill>
                  <a:srgbClr val="000000"/>
                </a:solidFill>
                <a:latin typeface="Arial Bold" pitchFamily="34" charset="0"/>
                <a:ea typeface="Arial Bold" pitchFamily="34" charset="0"/>
                <a:cs typeface="Arial Bold" pitchFamily="34" charset="0"/>
              </a:defRPr>
            </a:lvl1pPr>
            <a:lvl2pPr algn="l" rtl="0" eaLnBrk="1" fontAlgn="base" hangingPunct="1">
              <a:spcBef>
                <a:spcPct val="0"/>
              </a:spcBef>
              <a:spcAft>
                <a:spcPct val="0"/>
              </a:spcAft>
              <a:defRPr sz="3600">
                <a:solidFill>
                  <a:srgbClr val="000000"/>
                </a:solidFill>
                <a:latin typeface="Arial Bold"/>
                <a:ea typeface="Arial Bold"/>
                <a:cs typeface="Arial Bold"/>
              </a:defRPr>
            </a:lvl2pPr>
            <a:lvl3pPr algn="l" rtl="0" eaLnBrk="1" fontAlgn="base" hangingPunct="1">
              <a:spcBef>
                <a:spcPct val="0"/>
              </a:spcBef>
              <a:spcAft>
                <a:spcPct val="0"/>
              </a:spcAft>
              <a:defRPr sz="3600">
                <a:solidFill>
                  <a:srgbClr val="000000"/>
                </a:solidFill>
                <a:latin typeface="Arial Bold"/>
                <a:ea typeface="Arial Bold"/>
                <a:cs typeface="Arial Bold"/>
              </a:defRPr>
            </a:lvl3pPr>
            <a:lvl4pPr algn="l" rtl="0" eaLnBrk="1" fontAlgn="base" hangingPunct="1">
              <a:spcBef>
                <a:spcPct val="0"/>
              </a:spcBef>
              <a:spcAft>
                <a:spcPct val="0"/>
              </a:spcAft>
              <a:defRPr sz="3600">
                <a:solidFill>
                  <a:srgbClr val="000000"/>
                </a:solidFill>
                <a:latin typeface="Arial Bold"/>
                <a:ea typeface="Arial Bold"/>
                <a:cs typeface="Arial Bold"/>
              </a:defRPr>
            </a:lvl4pPr>
            <a:lvl5pPr algn="l" rtl="0" eaLnBrk="1" fontAlgn="base" hangingPunct="1">
              <a:spcBef>
                <a:spcPct val="0"/>
              </a:spcBef>
              <a:spcAft>
                <a:spcPct val="0"/>
              </a:spcAft>
              <a:defRPr sz="3600">
                <a:solidFill>
                  <a:srgbClr val="000000"/>
                </a:solidFill>
                <a:latin typeface="Arial Bold"/>
                <a:ea typeface="Arial Bold"/>
                <a:cs typeface="Arial Bold"/>
              </a:defRPr>
            </a:lvl5pPr>
            <a:lvl6pPr marL="457200" algn="l" rtl="0" eaLnBrk="1" fontAlgn="base" hangingPunct="1">
              <a:spcBef>
                <a:spcPct val="0"/>
              </a:spcBef>
              <a:spcAft>
                <a:spcPct val="0"/>
              </a:spcAft>
              <a:defRPr sz="3600">
                <a:solidFill>
                  <a:srgbClr val="000000"/>
                </a:solidFill>
                <a:latin typeface="Arial Bold"/>
                <a:ea typeface="Arial Bold"/>
                <a:cs typeface="Arial Bold"/>
              </a:defRPr>
            </a:lvl6pPr>
            <a:lvl7pPr marL="914400" algn="l" rtl="0" eaLnBrk="1" fontAlgn="base" hangingPunct="1">
              <a:spcBef>
                <a:spcPct val="0"/>
              </a:spcBef>
              <a:spcAft>
                <a:spcPct val="0"/>
              </a:spcAft>
              <a:defRPr sz="3600">
                <a:solidFill>
                  <a:srgbClr val="000000"/>
                </a:solidFill>
                <a:latin typeface="Arial Bold"/>
                <a:ea typeface="Arial Bold"/>
                <a:cs typeface="Arial Bold"/>
              </a:defRPr>
            </a:lvl7pPr>
            <a:lvl8pPr marL="1371600" algn="l" rtl="0" eaLnBrk="1" fontAlgn="base" hangingPunct="1">
              <a:spcBef>
                <a:spcPct val="0"/>
              </a:spcBef>
              <a:spcAft>
                <a:spcPct val="0"/>
              </a:spcAft>
              <a:defRPr sz="3600">
                <a:solidFill>
                  <a:srgbClr val="000000"/>
                </a:solidFill>
                <a:latin typeface="Arial Bold"/>
                <a:ea typeface="Arial Bold"/>
                <a:cs typeface="Arial Bold"/>
              </a:defRPr>
            </a:lvl8pPr>
            <a:lvl9pPr marL="1828800" algn="l" rtl="0" eaLnBrk="1" fontAlgn="base" hangingPunct="1">
              <a:spcBef>
                <a:spcPct val="0"/>
              </a:spcBef>
              <a:spcAft>
                <a:spcPct val="0"/>
              </a:spcAft>
              <a:defRPr sz="3600">
                <a:solidFill>
                  <a:srgbClr val="000000"/>
                </a:solidFill>
                <a:latin typeface="Arial Bold"/>
                <a:ea typeface="Arial Bold"/>
                <a:cs typeface="Arial Bold"/>
              </a:defRPr>
            </a:lvl9pPr>
          </a:lstStyle>
          <a:p>
            <a:pPr marL="342900" marR="0" lvl="1" indent="0" algn="l" defTabSz="685800" rtl="0" eaLnBrk="1" fontAlgn="base" latinLnBrk="0" hangingPunct="1">
              <a:lnSpc>
                <a:spcPct val="100000"/>
              </a:lnSpc>
              <a:spcBef>
                <a:spcPct val="0"/>
              </a:spcBef>
              <a:spcAft>
                <a:spcPct val="0"/>
              </a:spcAft>
              <a:buClr>
                <a:srgbClr val="005EB8"/>
              </a:buClr>
              <a:buSzTx/>
              <a:buFontTx/>
              <a:buNone/>
              <a:tabLst/>
              <a:defRPr/>
            </a:pPr>
            <a:endParaRPr kumimoji="0" lang="en-GB" sz="1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C5D5343D-159C-BEBB-6B3D-B79F2DDAF6FE}"/>
              </a:ext>
            </a:extLst>
          </p:cNvPr>
          <p:cNvGraphicFramePr>
            <a:graphicFrameLocks noGrp="1"/>
          </p:cNvGraphicFramePr>
          <p:nvPr/>
        </p:nvGraphicFramePr>
        <p:xfrm>
          <a:off x="1" y="867747"/>
          <a:ext cx="9143999" cy="5941663"/>
        </p:xfrm>
        <a:graphic>
          <a:graphicData uri="http://schemas.openxmlformats.org/drawingml/2006/table">
            <a:tbl>
              <a:tblPr firstRow="1" firstCol="1" bandRow="1">
                <a:tableStyleId>{5C22544A-7EE6-4342-B048-85BDC9FD1C3A}</a:tableStyleId>
              </a:tblPr>
              <a:tblGrid>
                <a:gridCol w="3937043">
                  <a:extLst>
                    <a:ext uri="{9D8B030D-6E8A-4147-A177-3AD203B41FA5}">
                      <a16:colId xmlns:a16="http://schemas.microsoft.com/office/drawing/2014/main" val="1001575847"/>
                    </a:ext>
                  </a:extLst>
                </a:gridCol>
                <a:gridCol w="597634">
                  <a:extLst>
                    <a:ext uri="{9D8B030D-6E8A-4147-A177-3AD203B41FA5}">
                      <a16:colId xmlns:a16="http://schemas.microsoft.com/office/drawing/2014/main" val="2337908500"/>
                    </a:ext>
                  </a:extLst>
                </a:gridCol>
                <a:gridCol w="522514">
                  <a:extLst>
                    <a:ext uri="{9D8B030D-6E8A-4147-A177-3AD203B41FA5}">
                      <a16:colId xmlns:a16="http://schemas.microsoft.com/office/drawing/2014/main" val="1245289491"/>
                    </a:ext>
                  </a:extLst>
                </a:gridCol>
                <a:gridCol w="4086808">
                  <a:extLst>
                    <a:ext uri="{9D8B030D-6E8A-4147-A177-3AD203B41FA5}">
                      <a16:colId xmlns:a16="http://schemas.microsoft.com/office/drawing/2014/main" val="322281979"/>
                    </a:ext>
                  </a:extLst>
                </a:gridCol>
              </a:tblGrid>
              <a:tr h="531753">
                <a:tc>
                  <a:txBody>
                    <a:bodyPr/>
                    <a:lstStyle/>
                    <a:p>
                      <a:r>
                        <a:rPr lang="en-GB" sz="1800" dirty="0">
                          <a:effectLst/>
                        </a:rPr>
                        <a:t>NICE guidelines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tc>
                <a:tc>
                  <a:txBody>
                    <a:bodyPr/>
                    <a:lstStyle/>
                    <a:p>
                      <a:r>
                        <a:rPr lang="en-GB" sz="1200" dirty="0">
                          <a:effectLst/>
                        </a:rPr>
                        <a:t> Target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tc>
                <a:tc>
                  <a: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Compliance Result </a:t>
                      </a:r>
                    </a:p>
                  </a:txBody>
                  <a:tcPr marL="36774" marR="36774" marT="0" marB="0"/>
                </a:tc>
                <a:tc>
                  <a: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Comments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Calibri" panose="020F0502020204030204" pitchFamily="34" charset="0"/>
                          <a:ea typeface="Calibri" panose="020F0502020204030204" pitchFamily="34" charset="0"/>
                          <a:cs typeface="Times New Roman" panose="02020603050405020304" pitchFamily="18" charset="0"/>
                        </a:rPr>
                        <a:t> (Sample size = 15)</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tc>
                <a:extLst>
                  <a:ext uri="{0D108BD9-81ED-4DB2-BD59-A6C34878D82A}">
                    <a16:rowId xmlns:a16="http://schemas.microsoft.com/office/drawing/2014/main" val="3781708969"/>
                  </a:ext>
                </a:extLst>
              </a:tr>
              <a:tr h="606412">
                <a:tc>
                  <a:txBody>
                    <a:bodyPr/>
                    <a:lstStyle/>
                    <a:p>
                      <a:r>
                        <a:rPr lang="en-GB" sz="1400" b="1" dirty="0">
                          <a:solidFill>
                            <a:schemeClr val="bg1"/>
                          </a:solidFill>
                          <a:effectLst/>
                        </a:rPr>
                        <a:t>Body Mass Index monitoring</a:t>
                      </a:r>
                    </a:p>
                    <a:p>
                      <a:r>
                        <a:rPr lang="en-GB" sz="1200" dirty="0">
                          <a:solidFill>
                            <a:schemeClr val="bg1"/>
                          </a:solidFill>
                          <a:effectLst/>
                        </a:rPr>
                        <a:t>[NG181] 1.7.3 Recommends that initial assessments should include BMI.</a:t>
                      </a:r>
                    </a:p>
                  </a:txBody>
                  <a:tcPr marL="36774" marR="36774" marT="0" marB="0">
                    <a:solidFill>
                      <a:schemeClr val="accent6">
                        <a:lumMod val="75000"/>
                      </a:schemeClr>
                    </a:solidFill>
                  </a:tcPr>
                </a:tc>
                <a:tc>
                  <a:txBody>
                    <a:bodyPr/>
                    <a:lstStyle/>
                    <a:p>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6">
                        <a:lumMod val="75000"/>
                      </a:schemeClr>
                    </a:solidFill>
                  </a:tcPr>
                </a:tc>
                <a:tc>
                  <a:txBody>
                    <a:bodyPr/>
                    <a:lstStyle/>
                    <a:p>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txBody>
                  <a:tcPr marL="36774" marR="36774" marT="0" marB="0" anchor="ctr">
                    <a:solidFill>
                      <a:schemeClr val="accent6">
                        <a:lumMod val="75000"/>
                      </a:schemeClr>
                    </a:solidFill>
                  </a:tcPr>
                </a:tc>
                <a:tc rowSpan="2">
                  <a:txBody>
                    <a:bodyPr/>
                    <a:lstStyle/>
                    <a:p>
                      <a:r>
                        <a:rPr lang="en-GB" sz="1400" b="1" dirty="0"/>
                        <a:t>40%, (6 pts)   BMI = 18.5 – 24.9 kg/m² (normal)</a:t>
                      </a:r>
                    </a:p>
                    <a:p>
                      <a:r>
                        <a:rPr lang="en-GB" sz="1400" b="1" dirty="0"/>
                        <a:t>26.7% (4 pts) BMI =  &gt; 25 kg/m²  ( over wt.) </a:t>
                      </a:r>
                      <a:br>
                        <a:rPr lang="en-GB" sz="1400" b="1" dirty="0"/>
                      </a:br>
                      <a:r>
                        <a:rPr lang="en-GB" sz="1400" b="1" dirty="0"/>
                        <a:t>33.4%  (5 pts) BMIs &gt;30 kg/m² (obese)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6">
                        <a:lumMod val="75000"/>
                      </a:schemeClr>
                    </a:solidFill>
                  </a:tcPr>
                </a:tc>
                <a:extLst>
                  <a:ext uri="{0D108BD9-81ED-4DB2-BD59-A6C34878D82A}">
                    <a16:rowId xmlns:a16="http://schemas.microsoft.com/office/drawing/2014/main" val="4292013124"/>
                  </a:ext>
                </a:extLst>
              </a:tr>
              <a:tr h="455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rPr>
                        <a:t>[NG181] 1.10.15.services should offer annual physical health checks, including BMI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p>
                  </a:txBody>
                  <a:tcPr marL="36774" marR="36774" marT="0" marB="0" anchor="ct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p>
                      <a:endParaRPr lang="en-GB" sz="1400" dirty="0"/>
                    </a:p>
                  </a:txBody>
                  <a:tcPr marL="36774" marR="36774" marT="0" marB="0" anchor="ctr">
                    <a:solidFill>
                      <a:schemeClr val="accent6">
                        <a:lumMod val="75000"/>
                      </a:schemeClr>
                    </a:solidFill>
                  </a:tcPr>
                </a:tc>
                <a:tc vMerge="1">
                  <a:txBody>
                    <a:bodyPr/>
                    <a:lstStyle/>
                    <a:p>
                      <a:endParaRPr lang="en-GB" sz="1400" dirty="0"/>
                    </a:p>
                  </a:txBody>
                  <a:tcPr marL="49032" marR="49032" marT="0" marB="0">
                    <a:solidFill>
                      <a:schemeClr val="accent6">
                        <a:lumMod val="75000"/>
                      </a:schemeClr>
                    </a:solidFill>
                  </a:tcPr>
                </a:tc>
                <a:extLst>
                  <a:ext uri="{0D108BD9-81ED-4DB2-BD59-A6C34878D82A}">
                    <a16:rowId xmlns:a16="http://schemas.microsoft.com/office/drawing/2014/main" val="1531162521"/>
                  </a:ext>
                </a:extLst>
              </a:tr>
              <a:tr h="799363">
                <a:tc>
                  <a:txBody>
                    <a:bodyPr/>
                    <a:lstStyle/>
                    <a:p>
                      <a:r>
                        <a:rPr lang="en-GB" sz="1200" b="1" dirty="0">
                          <a:solidFill>
                            <a:schemeClr val="bg1"/>
                          </a:solidFill>
                          <a:effectLst/>
                        </a:rPr>
                        <a:t>Cardiovascular Disease (CVD) risk assessments.</a:t>
                      </a:r>
                    </a:p>
                    <a:p>
                      <a:r>
                        <a:rPr lang="en-GB" sz="1100" dirty="0">
                          <a:solidFill>
                            <a:schemeClr val="bg1"/>
                          </a:solidFill>
                          <a:effectLst/>
                        </a:rPr>
                        <a:t>[NG238] 1.1.7 Use the QRISK3 tool to calculate the estimated CVD risk within the next 10 years for people aged between 25 and 84 without CVD.</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solidFill>
                      <a:schemeClr val="accent4"/>
                    </a:solidFill>
                  </a:tcPr>
                </a:tc>
                <a:tc>
                  <a:txBody>
                    <a:bodyPr/>
                    <a:lstStyle/>
                    <a:p>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4"/>
                    </a:solidFill>
                  </a:tcPr>
                </a:tc>
                <a:tc>
                  <a:txBody>
                    <a:bodyPr/>
                    <a:lstStyle/>
                    <a:p>
                      <a:r>
                        <a:rPr lang="en-GB" sz="1600" b="1" dirty="0">
                          <a:effectLst/>
                          <a:latin typeface="Calibri" panose="020F0502020204030204" pitchFamily="34" charset="0"/>
                          <a:ea typeface="Calibri" panose="020F0502020204030204" pitchFamily="34" charset="0"/>
                          <a:cs typeface="Times New Roman" panose="02020603050405020304" pitchFamily="18" charset="0"/>
                        </a:rPr>
                        <a:t>CVD risk assessments completed for all patients</a:t>
                      </a:r>
                    </a:p>
                  </a:txBody>
                  <a:tcPr marL="36774" marR="36774" marT="0" marB="0" anchor="ctr">
                    <a:solidFill>
                      <a:schemeClr val="accent4"/>
                    </a:solidFill>
                  </a:tcPr>
                </a:tc>
                <a:extLst>
                  <a:ext uri="{0D108BD9-81ED-4DB2-BD59-A6C34878D82A}">
                    <a16:rowId xmlns:a16="http://schemas.microsoft.com/office/drawing/2014/main" val="169822702"/>
                  </a:ext>
                </a:extLst>
              </a:tr>
              <a:tr h="827169">
                <a:tc>
                  <a:txBody>
                    <a:bodyPr/>
                    <a:lstStyle/>
                    <a:p>
                      <a:r>
                        <a:rPr lang="en-GB" sz="1200" b="1" dirty="0">
                          <a:solidFill>
                            <a:schemeClr val="bg1"/>
                          </a:solidFill>
                          <a:effectLst/>
                        </a:rPr>
                        <a:t>Smoking cessation</a:t>
                      </a:r>
                    </a:p>
                    <a:p>
                      <a:r>
                        <a:rPr lang="en-GB" sz="1100" dirty="0">
                          <a:solidFill>
                            <a:schemeClr val="bg1"/>
                          </a:solidFill>
                          <a:effectLst/>
                        </a:rPr>
                        <a:t>[CG178] 1.1.3.3 Offer people with psychosis or schizophrenia who smoke help to stop smoking, even if previous attempts have been unsuccessful.</a:t>
                      </a:r>
                    </a:p>
                  </a:txBody>
                  <a:tcPr marL="36774" marR="36774" marT="0" marB="0">
                    <a:solidFill>
                      <a:schemeClr val="accent2">
                        <a:lumMod val="75000"/>
                      </a:schemeClr>
                    </a:solidFill>
                  </a:tcPr>
                </a:tc>
                <a:tc>
                  <a:txBody>
                    <a:bodyPr/>
                    <a:lstStyle/>
                    <a:p>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2">
                        <a:lumMod val="75000"/>
                      </a:schemeClr>
                    </a:solidFill>
                  </a:tcPr>
                </a:tc>
                <a:tc rowSpan="2">
                  <a:txBody>
                    <a:bodyPr/>
                    <a:lstStyle/>
                    <a:p>
                      <a:r>
                        <a:rPr lang="en-GB" sz="2000" b="1" dirty="0">
                          <a:effectLst/>
                          <a:latin typeface="Calibri" panose="020F0502020204030204" pitchFamily="34" charset="0"/>
                          <a:ea typeface="Calibri" panose="020F0502020204030204" pitchFamily="34" charset="0"/>
                          <a:cs typeface="Times New Roman" panose="02020603050405020304" pitchFamily="18" charset="0"/>
                        </a:rPr>
                        <a:t>No change in smoking status for most smokers, despite interventions.</a:t>
                      </a:r>
                    </a:p>
                    <a:p>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2">
                        <a:lumMod val="75000"/>
                      </a:schemeClr>
                    </a:solidFill>
                  </a:tcPr>
                </a:tc>
                <a:extLst>
                  <a:ext uri="{0D108BD9-81ED-4DB2-BD59-A6C34878D82A}">
                    <a16:rowId xmlns:a16="http://schemas.microsoft.com/office/drawing/2014/main" val="372971463"/>
                  </a:ext>
                </a:extLst>
              </a:tr>
              <a:tr h="780237">
                <a:tc>
                  <a:txBody>
                    <a:bodyPr/>
                    <a:lstStyle/>
                    <a:p>
                      <a:r>
                        <a:rPr lang="en-GB" sz="1200" dirty="0">
                          <a:solidFill>
                            <a:schemeClr val="bg1"/>
                          </a:solidFill>
                          <a:effectLst/>
                        </a:rPr>
                        <a:t>[CG178] 1.1.3.5</a:t>
                      </a:r>
                    </a:p>
                    <a:p>
                      <a:r>
                        <a:rPr lang="en-GB" sz="1200" dirty="0">
                          <a:solidFill>
                            <a:schemeClr val="bg1"/>
                          </a:solidFill>
                          <a:effectLst/>
                        </a:rPr>
                        <a:t>For people in inpatient settings who do not want to stop smoking, offer nicotine replacement therapy to help them to reduce or temporarily stop smoking.</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2">
                        <a:lumMod val="75000"/>
                      </a:schemeClr>
                    </a:solidFill>
                  </a:tcPr>
                </a:tc>
                <a:tc vMerge="1">
                  <a:txBody>
                    <a:bodyPr/>
                    <a:lstStyle/>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032" marR="49032" marT="0" marB="0">
                    <a:solidFill>
                      <a:schemeClr val="accent2">
                        <a:lumMod val="75000"/>
                      </a:schemeClr>
                    </a:solidFill>
                  </a:tcPr>
                </a:tc>
                <a:extLst>
                  <a:ext uri="{0D108BD9-81ED-4DB2-BD59-A6C34878D82A}">
                    <a16:rowId xmlns:a16="http://schemas.microsoft.com/office/drawing/2014/main" val="2695698328"/>
                  </a:ext>
                </a:extLst>
              </a:tr>
              <a:tr h="730727">
                <a:tc>
                  <a:txBody>
                    <a:bodyPr/>
                    <a:lstStyle/>
                    <a:p>
                      <a:r>
                        <a:rPr lang="en-GB" sz="1400" b="1" dirty="0">
                          <a:solidFill>
                            <a:schemeClr val="bg1"/>
                          </a:solidFill>
                          <a:effectLst/>
                        </a:rPr>
                        <a:t>Substance Misuse </a:t>
                      </a:r>
                    </a:p>
                    <a:p>
                      <a:r>
                        <a:rPr lang="en-GB" sz="1200" dirty="0">
                          <a:solidFill>
                            <a:schemeClr val="bg1"/>
                          </a:solidFill>
                          <a:effectLst/>
                        </a:rPr>
                        <a:t>[NG58] 1.1.1 Identify and provide support to people with coexisting severe mental illness and substance misuse</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solidFill>
                      <a:srgbClr val="AE2573"/>
                    </a:solidFill>
                  </a:tcPr>
                </a:tc>
                <a:tc>
                  <a:txBody>
                    <a:bodyPr/>
                    <a:lstStyle/>
                    <a:p>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rgbClr val="AE257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rgbClr val="AE2573"/>
                    </a:solidFill>
                  </a:tcPr>
                </a:tc>
                <a:tc>
                  <a:txBody>
                    <a:bodyPr/>
                    <a:lstStyle/>
                    <a:p>
                      <a:r>
                        <a:rPr lang="en-GB" sz="1400" b="1" dirty="0"/>
                        <a:t>46.5%  completed, 46.5% actively participating, and 7% offered but  yet to commence. </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rgbClr val="AE2573"/>
                    </a:solidFill>
                  </a:tcPr>
                </a:tc>
                <a:extLst>
                  <a:ext uri="{0D108BD9-81ED-4DB2-BD59-A6C34878D82A}">
                    <a16:rowId xmlns:a16="http://schemas.microsoft.com/office/drawing/2014/main" val="2321842030"/>
                  </a:ext>
                </a:extLst>
              </a:tr>
              <a:tr h="949199">
                <a:tc>
                  <a:txBody>
                    <a:bodyPr/>
                    <a:lstStyle/>
                    <a:p>
                      <a:r>
                        <a:rPr lang="en-GB" sz="1400" b="1" dirty="0">
                          <a:solidFill>
                            <a:schemeClr val="bg1"/>
                          </a:solidFill>
                          <a:effectLst/>
                        </a:rPr>
                        <a:t>National Screening </a:t>
                      </a:r>
                    </a:p>
                    <a:p>
                      <a:r>
                        <a:rPr lang="en-GB" sz="1200" dirty="0">
                          <a:solidFill>
                            <a:schemeClr val="bg1"/>
                          </a:solidFill>
                          <a:effectLst/>
                        </a:rPr>
                        <a:t>[NG181] 1.10.5 A nominated professional should work in collaboration with a healthcare professional to offer routine screening through the national screening programmes, if the person is eligible.</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solidFill>
                      <a:schemeClr val="accent5">
                        <a:lumMod val="75000"/>
                      </a:schemeClr>
                    </a:solidFill>
                  </a:tcPr>
                </a:tc>
                <a:tc>
                  <a:txBody>
                    <a:bodyPr/>
                    <a:lstStyle/>
                    <a:p>
                      <a:r>
                        <a:rPr lang="en-GB" sz="1400" b="1" dirty="0">
                          <a:effectLst/>
                        </a:rPr>
                        <a:t>100%</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Met</a:t>
                      </a:r>
                    </a:p>
                    <a:p>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74" marR="36774" marT="0" marB="0" anchor="ctr">
                    <a:solidFill>
                      <a:schemeClr val="accent5">
                        <a:lumMod val="75000"/>
                      </a:schemeClr>
                    </a:solidFill>
                  </a:tcPr>
                </a:tc>
                <a:tc>
                  <a:txBody>
                    <a:bodyPr/>
                    <a:lstStyle/>
                    <a:p>
                      <a:r>
                        <a:rPr lang="en-GB" sz="1400" b="1" dirty="0">
                          <a:effectLst/>
                          <a:latin typeface="Calibri" panose="020F0502020204030204" pitchFamily="34" charset="0"/>
                          <a:ea typeface="Calibri" panose="020F0502020204030204" pitchFamily="34" charset="0"/>
                          <a:cs typeface="Times New Roman" panose="02020603050405020304" pitchFamily="18" charset="0"/>
                        </a:rPr>
                        <a:t>All eligible patients were offered screenings .</a:t>
                      </a:r>
                    </a:p>
                    <a:p>
                      <a:r>
                        <a:rPr lang="en-GB" sz="1400" b="1" dirty="0">
                          <a:effectLst/>
                          <a:latin typeface="Calibri" panose="020F0502020204030204" pitchFamily="34" charset="0"/>
                          <a:ea typeface="Calibri" panose="020F0502020204030204" pitchFamily="34" charset="0"/>
                          <a:cs typeface="Times New Roman" panose="02020603050405020304" pitchFamily="18" charset="0"/>
                        </a:rPr>
                        <a:t>100% of diabetics had retinal screening done </a:t>
                      </a:r>
                    </a:p>
                    <a:p>
                      <a:r>
                        <a:rPr lang="en-GB" sz="1400" b="1" dirty="0">
                          <a:effectLst/>
                          <a:latin typeface="Calibri" panose="020F0502020204030204" pitchFamily="34" charset="0"/>
                          <a:ea typeface="Calibri" panose="020F0502020204030204" pitchFamily="34" charset="0"/>
                          <a:cs typeface="Times New Roman" panose="02020603050405020304" pitchFamily="18" charset="0"/>
                        </a:rPr>
                        <a:t>60% dental checks </a:t>
                      </a:r>
                    </a:p>
                    <a:p>
                      <a:r>
                        <a:rPr lang="en-GB" sz="1400" b="1" dirty="0">
                          <a:effectLst/>
                          <a:latin typeface="Calibri" panose="020F0502020204030204" pitchFamily="34" charset="0"/>
                          <a:ea typeface="Calibri" panose="020F0502020204030204" pitchFamily="34" charset="0"/>
                          <a:cs typeface="Times New Roman" panose="02020603050405020304" pitchFamily="18" charset="0"/>
                        </a:rPr>
                        <a:t>73% optician screening </a:t>
                      </a:r>
                    </a:p>
                  </a:txBody>
                  <a:tcPr marL="36774" marR="36774" marT="0" marB="0" anchor="ctr">
                    <a:solidFill>
                      <a:schemeClr val="accent5">
                        <a:lumMod val="75000"/>
                      </a:schemeClr>
                    </a:solidFill>
                  </a:tcPr>
                </a:tc>
                <a:extLst>
                  <a:ext uri="{0D108BD9-81ED-4DB2-BD59-A6C34878D82A}">
                    <a16:rowId xmlns:a16="http://schemas.microsoft.com/office/drawing/2014/main" val="1383094697"/>
                  </a:ext>
                </a:extLst>
              </a:tr>
            </a:tbl>
          </a:graphicData>
        </a:graphic>
      </p:graphicFrame>
      <p:pic>
        <p:nvPicPr>
          <p:cNvPr id="5" name="Picture 4" descr="A blue and black logo&#10;&#10;AI-generated content may be incorrect.">
            <a:extLst>
              <a:ext uri="{FF2B5EF4-FFF2-40B4-BE49-F238E27FC236}">
                <a16:creationId xmlns:a16="http://schemas.microsoft.com/office/drawing/2014/main" id="{11BF256C-3A3A-66CF-7263-647B983127D7}"/>
              </a:ext>
            </a:extLst>
          </p:cNvPr>
          <p:cNvPicPr>
            <a:picLocks noChangeAspect="1"/>
          </p:cNvPicPr>
          <p:nvPr/>
        </p:nvPicPr>
        <p:blipFill>
          <a:blip r:embed="rId3"/>
          <a:stretch>
            <a:fillRect/>
          </a:stretch>
        </p:blipFill>
        <p:spPr>
          <a:xfrm>
            <a:off x="7533394" y="115167"/>
            <a:ext cx="1467055" cy="752580"/>
          </a:xfrm>
          <a:prstGeom prst="rect">
            <a:avLst/>
          </a:prstGeom>
        </p:spPr>
      </p:pic>
    </p:spTree>
    <p:extLst>
      <p:ext uri="{BB962C8B-B14F-4D97-AF65-F5344CB8AC3E}">
        <p14:creationId xmlns:p14="http://schemas.microsoft.com/office/powerpoint/2010/main" val="693886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5EB63AB-F5EA-C838-5D29-37A6D929FF3D}"/>
              </a:ext>
            </a:extLst>
          </p:cNvPr>
          <p:cNvGraphicFramePr>
            <a:graphicFrameLocks noGrp="1"/>
          </p:cNvGraphicFramePr>
          <p:nvPr>
            <p:ph idx="1"/>
          </p:nvPr>
        </p:nvGraphicFramePr>
        <p:xfrm>
          <a:off x="83976" y="966431"/>
          <a:ext cx="9060024" cy="5334000"/>
        </p:xfrm>
        <a:graphic>
          <a:graphicData uri="http://schemas.openxmlformats.org/drawingml/2006/table">
            <a:tbl>
              <a:tblPr firstRow="1" bandRow="1">
                <a:tableStyleId>{073A0DAA-6AF3-43AB-8588-CEC1D06C72B9}</a:tableStyleId>
              </a:tblPr>
              <a:tblGrid>
                <a:gridCol w="389160">
                  <a:extLst>
                    <a:ext uri="{9D8B030D-6E8A-4147-A177-3AD203B41FA5}">
                      <a16:colId xmlns:a16="http://schemas.microsoft.com/office/drawing/2014/main" val="3908771033"/>
                    </a:ext>
                  </a:extLst>
                </a:gridCol>
                <a:gridCol w="7544022">
                  <a:extLst>
                    <a:ext uri="{9D8B030D-6E8A-4147-A177-3AD203B41FA5}">
                      <a16:colId xmlns:a16="http://schemas.microsoft.com/office/drawing/2014/main" val="400770909"/>
                    </a:ext>
                  </a:extLst>
                </a:gridCol>
                <a:gridCol w="1126842">
                  <a:extLst>
                    <a:ext uri="{9D8B030D-6E8A-4147-A177-3AD203B41FA5}">
                      <a16:colId xmlns:a16="http://schemas.microsoft.com/office/drawing/2014/main" val="2446414411"/>
                    </a:ext>
                  </a:extLst>
                </a:gridCol>
              </a:tblGrid>
              <a:tr h="0">
                <a:tc>
                  <a:txBody>
                    <a:bodyPr/>
                    <a:lstStyle/>
                    <a:p>
                      <a:endParaRPr lang="en-GB" dirty="0">
                        <a:latin typeface="+mn-lt"/>
                      </a:endParaRPr>
                    </a:p>
                  </a:txBody>
                  <a:tcPr/>
                </a:tc>
                <a:tc>
                  <a:txBody>
                    <a:bodyPr/>
                    <a:lstStyle/>
                    <a:p>
                      <a:pPr algn="ctr"/>
                      <a:r>
                        <a:rPr lang="en-GB" sz="3200" dirty="0">
                          <a:latin typeface="+mn-lt"/>
                        </a:rPr>
                        <a:t>Recommendations /Actions</a:t>
                      </a:r>
                    </a:p>
                  </a:txBody>
                  <a:tcPr/>
                </a:tc>
                <a:tc>
                  <a:txBody>
                    <a:bodyPr/>
                    <a:lstStyle/>
                    <a:p>
                      <a:r>
                        <a:rPr lang="en-GB" sz="1600" dirty="0">
                          <a:latin typeface="+mn-lt"/>
                        </a:rPr>
                        <a:t>Status</a:t>
                      </a:r>
                      <a:r>
                        <a:rPr lang="en-GB" sz="1100" dirty="0">
                          <a:latin typeface="+mn-lt"/>
                        </a:rPr>
                        <a:t> </a:t>
                      </a:r>
                    </a:p>
                  </a:txBody>
                  <a:tcPr/>
                </a:tc>
                <a:extLst>
                  <a:ext uri="{0D108BD9-81ED-4DB2-BD59-A6C34878D82A}">
                    <a16:rowId xmlns:a16="http://schemas.microsoft.com/office/drawing/2014/main" val="267266936"/>
                  </a:ext>
                </a:extLst>
              </a:tr>
              <a:tr h="370840">
                <a:tc>
                  <a:txBody>
                    <a:bodyPr/>
                    <a:lstStyle/>
                    <a:p>
                      <a:r>
                        <a:rPr lang="en-GB" dirty="0">
                          <a:latin typeface="+mn-lt"/>
                        </a:rPr>
                        <a: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Employ an </a:t>
                      </a:r>
                      <a:r>
                        <a:rPr kumimoji="0" lang="en-GB" sz="1800" b="1" i="0" u="none" strike="noStrike" kern="1200" cap="none" spc="0" normalizeH="0" baseline="0" noProof="0" dirty="0">
                          <a:ln>
                            <a:noFill/>
                          </a:ln>
                          <a:solidFill>
                            <a:prstClr val="black"/>
                          </a:solidFill>
                          <a:effectLst/>
                          <a:uLnTx/>
                          <a:uFillTx/>
                          <a:latin typeface="+mn-lt"/>
                          <a:ea typeface="+mn-ea"/>
                          <a:cs typeface="+mn-cs"/>
                        </a:rPr>
                        <a:t>Activity Coordinator </a:t>
                      </a:r>
                      <a:r>
                        <a:rPr kumimoji="0" lang="en-GB" sz="1800" b="0" i="0" u="none" strike="noStrike" kern="1200" cap="none" spc="0" normalizeH="0" baseline="0" noProof="0" dirty="0">
                          <a:ln>
                            <a:noFill/>
                          </a:ln>
                          <a:solidFill>
                            <a:prstClr val="black"/>
                          </a:solidFill>
                          <a:effectLst/>
                          <a:uLnTx/>
                          <a:uFillTx/>
                          <a:latin typeface="+mn-lt"/>
                          <a:ea typeface="+mn-ea"/>
                          <a:cs typeface="+mn-cs"/>
                        </a:rPr>
                        <a:t>&amp; extend physical health activities to weekends.</a:t>
                      </a:r>
                    </a:p>
                  </a:txBody>
                  <a:tcPr/>
                </a:tc>
                <a:tc>
                  <a:txBody>
                    <a:bodyPr/>
                    <a:lstStyle/>
                    <a:p>
                      <a:r>
                        <a:rPr lang="en-GB" b="1" dirty="0">
                          <a:latin typeface="+mn-lt"/>
                        </a:rPr>
                        <a:t>Done </a:t>
                      </a:r>
                    </a:p>
                  </a:txBody>
                  <a:tcPr/>
                </a:tc>
                <a:extLst>
                  <a:ext uri="{0D108BD9-81ED-4DB2-BD59-A6C34878D82A}">
                    <a16:rowId xmlns:a16="http://schemas.microsoft.com/office/drawing/2014/main" val="3584039992"/>
                  </a:ext>
                </a:extLst>
              </a:tr>
              <a:tr h="370840">
                <a:tc>
                  <a:txBody>
                    <a:bodyPr/>
                    <a:lstStyle/>
                    <a:p>
                      <a:r>
                        <a:rPr lang="en-GB" dirty="0">
                          <a:latin typeface="+mn-lt"/>
                        </a:rPr>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Establish a </a:t>
                      </a:r>
                      <a:r>
                        <a:rPr kumimoji="0" lang="en-GB" sz="1800" b="1" i="0" u="none" strike="noStrike" kern="1200" cap="none" spc="0" normalizeH="0" baseline="0" noProof="0" dirty="0">
                          <a:ln>
                            <a:noFill/>
                          </a:ln>
                          <a:solidFill>
                            <a:prstClr val="black"/>
                          </a:solidFill>
                          <a:effectLst/>
                          <a:uLnTx/>
                          <a:uFillTx/>
                          <a:latin typeface="+mn-lt"/>
                          <a:ea typeface="+mn-ea"/>
                          <a:cs typeface="+mn-cs"/>
                        </a:rPr>
                        <a:t>medical post with a focus on physical health</a:t>
                      </a:r>
                      <a:r>
                        <a:rPr kumimoji="0" lang="en-GB" sz="1800" b="0" i="0" u="none" strike="noStrike" kern="1200" cap="none" spc="0" normalizeH="0" baseline="0" noProof="0" dirty="0">
                          <a:ln>
                            <a:noFill/>
                          </a:ln>
                          <a:solidFill>
                            <a:prstClr val="black"/>
                          </a:solidFill>
                          <a:effectLst/>
                          <a:uLnTx/>
                          <a:uFillTx/>
                          <a:latin typeface="+mn-lt"/>
                          <a:ea typeface="+mn-ea"/>
                          <a:cs typeface="+mn-cs"/>
                        </a:rPr>
                        <a:t>:  to improve early detection, liaison with GPs and referral to relevant acute hospital specialists  for the management of complex physical health conditions. </a:t>
                      </a:r>
                    </a:p>
                  </a:txBody>
                  <a:tcPr/>
                </a:tc>
                <a:tc>
                  <a:txBody>
                    <a:bodyPr/>
                    <a:lstStyle/>
                    <a:p>
                      <a:r>
                        <a:rPr lang="en-GB" b="1" dirty="0">
                          <a:latin typeface="+mn-lt"/>
                        </a:rPr>
                        <a:t>Done </a:t>
                      </a:r>
                    </a:p>
                  </a:txBody>
                  <a:tcPr/>
                </a:tc>
                <a:extLst>
                  <a:ext uri="{0D108BD9-81ED-4DB2-BD59-A6C34878D82A}">
                    <a16:rowId xmlns:a16="http://schemas.microsoft.com/office/drawing/2014/main" val="2955279256"/>
                  </a:ext>
                </a:extLst>
              </a:tr>
              <a:tr h="370840">
                <a:tc>
                  <a:txBody>
                    <a:bodyPr/>
                    <a:lstStyle/>
                    <a:p>
                      <a:r>
                        <a:rPr lang="en-GB" dirty="0">
                          <a:latin typeface="+mn-lt"/>
                        </a:rPr>
                        <a:t>3</a:t>
                      </a:r>
                    </a:p>
                  </a:txBody>
                  <a:tcPr/>
                </a:tc>
                <a:tc>
                  <a:txBody>
                    <a:bodyPr/>
                    <a:lstStyle/>
                    <a:p>
                      <a:pPr marR="0" lvl="0" algn="l" defTabSz="914400" rtl="0" eaLnBrk="1" fontAlgn="auto" latinLnBrk="0" hangingPunct="1">
                        <a:lnSpc>
                          <a:spcPct val="100000"/>
                        </a:lnSpc>
                        <a:spcBef>
                          <a:spcPts val="0"/>
                        </a:spcBef>
                        <a:spcAft>
                          <a:spcPts val="600"/>
                        </a:spcAft>
                        <a:buClrTx/>
                        <a:buSzTx/>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mn-cs"/>
                        </a:rPr>
                        <a:t>Align</a:t>
                      </a:r>
                      <a:r>
                        <a:rPr kumimoji="0" lang="en-GB" sz="1800" b="0" i="0" u="none" strike="noStrike" kern="1200" cap="none" spc="0" normalizeH="0" baseline="0" noProof="0" dirty="0">
                          <a:ln>
                            <a:noFill/>
                          </a:ln>
                          <a:solidFill>
                            <a:prstClr val="black"/>
                          </a:solidFill>
                          <a:effectLst/>
                          <a:uLnTx/>
                          <a:uFillTx/>
                          <a:latin typeface="+mn-lt"/>
                          <a:ea typeface="+mn-ea"/>
                          <a:cs typeface="+mn-cs"/>
                        </a:rPr>
                        <a:t> </a:t>
                      </a:r>
                      <a:r>
                        <a:rPr kumimoji="0" lang="en-GB" sz="1800" b="1" i="0" u="none" strike="noStrike" kern="1200" cap="none" spc="0" normalizeH="0" baseline="0" noProof="0" dirty="0">
                          <a:ln>
                            <a:noFill/>
                          </a:ln>
                          <a:solidFill>
                            <a:prstClr val="black"/>
                          </a:solidFill>
                          <a:effectLst/>
                          <a:uLnTx/>
                          <a:uFillTx/>
                          <a:latin typeface="+mn-lt"/>
                          <a:ea typeface="+mn-ea"/>
                          <a:cs typeface="+mn-cs"/>
                        </a:rPr>
                        <a:t>BMI monitoring </a:t>
                      </a:r>
                      <a:r>
                        <a:rPr kumimoji="0" lang="en-GB" sz="1800" b="0" i="0" u="none" strike="noStrike" kern="1200" cap="none" spc="0" normalizeH="0" baseline="0" noProof="0" dirty="0">
                          <a:ln>
                            <a:noFill/>
                          </a:ln>
                          <a:solidFill>
                            <a:prstClr val="black"/>
                          </a:solidFill>
                          <a:effectLst/>
                          <a:uLnTx/>
                          <a:uFillTx/>
                          <a:latin typeface="+mn-lt"/>
                          <a:ea typeface="+mn-ea"/>
                          <a:cs typeface="+mn-cs"/>
                        </a:rPr>
                        <a:t>with </a:t>
                      </a:r>
                      <a:r>
                        <a:rPr kumimoji="0" lang="en-GB" sz="1800" b="1" i="0" u="none" strike="noStrike" kern="1200" cap="none" spc="0" normalizeH="0" baseline="0" noProof="0" dirty="0">
                          <a:ln>
                            <a:noFill/>
                          </a:ln>
                          <a:solidFill>
                            <a:prstClr val="black"/>
                          </a:solidFill>
                          <a:effectLst/>
                          <a:uLnTx/>
                          <a:uFillTx/>
                          <a:latin typeface="+mn-lt"/>
                          <a:ea typeface="+mn-ea"/>
                          <a:cs typeface="+mn-cs"/>
                        </a:rPr>
                        <a:t>co-produced individualised activity schedule </a:t>
                      </a:r>
                      <a:r>
                        <a:rPr kumimoji="0" lang="en-GB" sz="1800" b="0" i="0" u="none" strike="noStrike" kern="1200" cap="none" spc="0" normalizeH="0" baseline="0" noProof="0" dirty="0">
                          <a:ln>
                            <a:noFill/>
                          </a:ln>
                          <a:solidFill>
                            <a:prstClr val="black"/>
                          </a:solidFill>
                          <a:effectLst/>
                          <a:uLnTx/>
                          <a:uFillTx/>
                          <a:latin typeface="+mn-lt"/>
                          <a:ea typeface="+mn-ea"/>
                          <a:cs typeface="+mn-cs"/>
                        </a:rPr>
                        <a:t>(Activity Coordinator, OT &amp; Nurses) &amp; reflect in care plans.</a:t>
                      </a:r>
                    </a:p>
                  </a:txBody>
                  <a:tcPr/>
                </a:tc>
                <a:tc>
                  <a:txBody>
                    <a:bodyPr/>
                    <a:lstStyle/>
                    <a:p>
                      <a:r>
                        <a:rPr lang="en-GB" b="1" dirty="0">
                          <a:latin typeface="+mn-lt"/>
                        </a:rPr>
                        <a:t>Done</a:t>
                      </a:r>
                    </a:p>
                  </a:txBody>
                  <a:tcPr/>
                </a:tc>
                <a:extLst>
                  <a:ext uri="{0D108BD9-81ED-4DB2-BD59-A6C34878D82A}">
                    <a16:rowId xmlns:a16="http://schemas.microsoft.com/office/drawing/2014/main" val="1979588382"/>
                  </a:ext>
                </a:extLst>
              </a:tr>
              <a:tr h="370840">
                <a:tc>
                  <a:txBody>
                    <a:bodyPr/>
                    <a:lstStyle/>
                    <a:p>
                      <a:r>
                        <a:rPr lang="en-GB" dirty="0">
                          <a:latin typeface="+mn-lt"/>
                        </a:rPr>
                        <a:t>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mn-cs"/>
                        </a:rPr>
                        <a:t>Increase the uptake of national screening</a:t>
                      </a:r>
                      <a:r>
                        <a:rPr kumimoji="0" lang="en-GB" sz="1800" b="0" i="0" u="none" strike="noStrike" kern="1200" cap="none" spc="0" normalizeH="0" baseline="0" noProof="0" dirty="0">
                          <a:ln>
                            <a:noFill/>
                          </a:ln>
                          <a:solidFill>
                            <a:prstClr val="black"/>
                          </a:solidFill>
                          <a:effectLst/>
                          <a:uLnTx/>
                          <a:uFillTx/>
                          <a:latin typeface="+mn-lt"/>
                          <a:ea typeface="+mn-ea"/>
                          <a:cs typeface="+mn-cs"/>
                        </a:rPr>
                        <a:t> through collaboration with GPs &amp; NHSE regional screening hubs</a:t>
                      </a:r>
                    </a:p>
                  </a:txBody>
                  <a:tcPr/>
                </a:tc>
                <a:tc>
                  <a:txBody>
                    <a:bodyPr/>
                    <a:lstStyle/>
                    <a:p>
                      <a:r>
                        <a:rPr lang="en-GB" b="1" dirty="0">
                          <a:latin typeface="+mn-lt"/>
                        </a:rPr>
                        <a:t>Done</a:t>
                      </a:r>
                    </a:p>
                  </a:txBody>
                  <a:tcPr/>
                </a:tc>
                <a:extLst>
                  <a:ext uri="{0D108BD9-81ED-4DB2-BD59-A6C34878D82A}">
                    <a16:rowId xmlns:a16="http://schemas.microsoft.com/office/drawing/2014/main" val="2802517424"/>
                  </a:ext>
                </a:extLst>
              </a:tr>
              <a:tr h="370840">
                <a:tc>
                  <a:txBody>
                    <a:bodyPr/>
                    <a:lstStyle/>
                    <a:p>
                      <a:r>
                        <a:rPr lang="en-GB" dirty="0">
                          <a:latin typeface="+mn-lt"/>
                        </a:rPr>
                        <a:t>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2"/>
                          </a:solidFill>
                          <a:effectLst/>
                          <a:uLnTx/>
                          <a:uFillTx/>
                          <a:latin typeface="+mn-lt"/>
                          <a:ea typeface="+mn-ea"/>
                          <a:cs typeface="+mn-cs"/>
                        </a:rPr>
                        <a:t>Ensure </a:t>
                      </a:r>
                      <a:r>
                        <a:rPr kumimoji="0" lang="en-GB" sz="1800" b="1" i="0" u="none" strike="noStrike" kern="1200" cap="none" spc="0" normalizeH="0" baseline="0" noProof="0" dirty="0">
                          <a:ln>
                            <a:noFill/>
                          </a:ln>
                          <a:solidFill>
                            <a:schemeClr val="tx2"/>
                          </a:solidFill>
                          <a:effectLst/>
                          <a:uLnTx/>
                          <a:uFillTx/>
                          <a:latin typeface="+mn-lt"/>
                          <a:ea typeface="+mn-ea"/>
                          <a:cs typeface="+mn-cs"/>
                        </a:rPr>
                        <a:t>co-produced</a:t>
                      </a:r>
                      <a:r>
                        <a:rPr kumimoji="0" lang="en-GB" sz="1800" b="0" i="0" u="none" strike="noStrike" kern="1200" cap="none" spc="0" normalizeH="0" baseline="0" noProof="0" dirty="0">
                          <a:ln>
                            <a:noFill/>
                          </a:ln>
                          <a:solidFill>
                            <a:schemeClr val="tx2"/>
                          </a:solidFill>
                          <a:effectLst/>
                          <a:uLnTx/>
                          <a:uFillTx/>
                          <a:latin typeface="+mn-lt"/>
                          <a:ea typeface="+mn-ea"/>
                          <a:cs typeface="+mn-cs"/>
                        </a:rPr>
                        <a:t> </a:t>
                      </a:r>
                      <a:r>
                        <a:rPr kumimoji="0" lang="en-GB" sz="1800" b="1" i="0" u="none" strike="noStrike" kern="1200" cap="none" spc="0" normalizeH="0" baseline="0" noProof="0" dirty="0">
                          <a:ln>
                            <a:noFill/>
                          </a:ln>
                          <a:solidFill>
                            <a:schemeClr val="tx2"/>
                          </a:solidFill>
                          <a:effectLst/>
                          <a:uLnTx/>
                          <a:uFillTx/>
                          <a:latin typeface="+mn-lt"/>
                          <a:ea typeface="+mn-ea"/>
                          <a:cs typeface="+mn-cs"/>
                        </a:rPr>
                        <a:t>specific care plans </a:t>
                      </a:r>
                      <a:r>
                        <a:rPr kumimoji="0" lang="en-GB" sz="1800" b="0" i="0" u="none" strike="noStrike" kern="1200" cap="none" spc="0" normalizeH="0" baseline="0" noProof="0" dirty="0">
                          <a:ln>
                            <a:noFill/>
                          </a:ln>
                          <a:solidFill>
                            <a:schemeClr val="tx2"/>
                          </a:solidFill>
                          <a:effectLst/>
                          <a:uLnTx/>
                          <a:uFillTx/>
                          <a:latin typeface="+mn-lt"/>
                          <a:ea typeface="+mn-ea"/>
                          <a:cs typeface="+mn-cs"/>
                        </a:rPr>
                        <a:t>for</a:t>
                      </a:r>
                      <a:r>
                        <a:rPr kumimoji="0" lang="en-GB" sz="1800" b="1" i="0" u="none" strike="noStrike" kern="1200" cap="none" spc="0" normalizeH="0" baseline="0" noProof="0" dirty="0">
                          <a:ln>
                            <a:noFill/>
                          </a:ln>
                          <a:solidFill>
                            <a:schemeClr val="tx2"/>
                          </a:solidFill>
                          <a:effectLst/>
                          <a:uLnTx/>
                          <a:uFillTx/>
                          <a:latin typeface="+mn-lt"/>
                          <a:ea typeface="+mn-ea"/>
                          <a:cs typeface="+mn-cs"/>
                        </a:rPr>
                        <a:t> </a:t>
                      </a:r>
                      <a:r>
                        <a:rPr kumimoji="0" lang="en-GB" sz="1800" b="0" i="0" u="none" strike="noStrike" kern="1200" cap="none" spc="0" normalizeH="0" baseline="0" noProof="0" dirty="0">
                          <a:ln>
                            <a:noFill/>
                          </a:ln>
                          <a:solidFill>
                            <a:schemeClr val="tx2"/>
                          </a:solidFill>
                          <a:effectLst/>
                          <a:uLnTx/>
                          <a:uFillTx/>
                          <a:latin typeface="+mn-lt"/>
                          <a:ea typeface="+mn-ea"/>
                          <a:cs typeface="+mn-cs"/>
                        </a:rPr>
                        <a:t>identified </a:t>
                      </a:r>
                      <a:r>
                        <a:rPr kumimoji="0" lang="en-GB" sz="1800" b="1" i="0" u="none" strike="noStrike" kern="1200" cap="none" spc="0" normalizeH="0" baseline="0" noProof="0" dirty="0">
                          <a:ln>
                            <a:noFill/>
                          </a:ln>
                          <a:solidFill>
                            <a:schemeClr val="tx2"/>
                          </a:solidFill>
                          <a:effectLst/>
                          <a:uLnTx/>
                          <a:uFillTx/>
                          <a:latin typeface="+mn-lt"/>
                          <a:ea typeface="+mn-ea"/>
                          <a:cs typeface="+mn-cs"/>
                        </a:rPr>
                        <a:t>chronic physical health conditions</a:t>
                      </a:r>
                      <a:r>
                        <a:rPr kumimoji="0" lang="en-GB" sz="1800" b="0" i="0" u="none" strike="noStrike" kern="1200" cap="none" spc="0" normalizeH="0" baseline="0" noProof="0" dirty="0">
                          <a:ln>
                            <a:noFill/>
                          </a:ln>
                          <a:solidFill>
                            <a:schemeClr val="tx2"/>
                          </a:solidFill>
                          <a:effectLst/>
                          <a:uLnTx/>
                          <a:uFillTx/>
                          <a:latin typeface="+mn-lt"/>
                          <a:ea typeface="+mn-ea"/>
                          <a:cs typeface="+mn-cs"/>
                        </a:rPr>
                        <a:t> - (e.g. dietary &amp; physical activities)</a:t>
                      </a:r>
                    </a:p>
                  </a:txBody>
                  <a:tcPr/>
                </a:tc>
                <a:tc>
                  <a:txBody>
                    <a:bodyPr/>
                    <a:lstStyle/>
                    <a:p>
                      <a:r>
                        <a:rPr lang="en-GB" b="1" dirty="0">
                          <a:latin typeface="+mn-lt"/>
                        </a:rPr>
                        <a:t>Done</a:t>
                      </a:r>
                    </a:p>
                  </a:txBody>
                  <a:tcPr/>
                </a:tc>
                <a:extLst>
                  <a:ext uri="{0D108BD9-81ED-4DB2-BD59-A6C34878D82A}">
                    <a16:rowId xmlns:a16="http://schemas.microsoft.com/office/drawing/2014/main" val="517979008"/>
                  </a:ext>
                </a:extLst>
              </a:tr>
              <a:tr h="370840">
                <a:tc>
                  <a:txBody>
                    <a:bodyPr/>
                    <a:lstStyle/>
                    <a:p>
                      <a:r>
                        <a:rPr lang="en-GB" dirty="0">
                          <a:latin typeface="+mn-lt"/>
                        </a:rPr>
                        <a:t>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chemeClr val="tx2"/>
                          </a:solidFill>
                          <a:latin typeface="+mn-lt"/>
                          <a:cs typeface="Arial" panose="020B0604020202020204" pitchFamily="34" charset="0"/>
                        </a:rPr>
                        <a:t>Enhance smoking cessation interventions through collaboration with Trust’s </a:t>
                      </a:r>
                      <a:r>
                        <a:rPr lang="en-GB" b="1" dirty="0">
                          <a:solidFill>
                            <a:schemeClr val="tx2"/>
                          </a:solidFill>
                          <a:latin typeface="+mn-lt"/>
                          <a:cs typeface="Arial" panose="020B0604020202020204" pitchFamily="34" charset="0"/>
                        </a:rPr>
                        <a:t>Tobacco Cessation Lead</a:t>
                      </a:r>
                      <a:r>
                        <a:rPr lang="en-GB" dirty="0">
                          <a:solidFill>
                            <a:schemeClr val="tx2"/>
                          </a:solidFill>
                          <a:latin typeface="+mn-lt"/>
                          <a:cs typeface="Arial" panose="020B0604020202020204" pitchFamily="34" charset="0"/>
                        </a:rPr>
                        <a:t>, based on Service user's feedback.  </a:t>
                      </a:r>
                    </a:p>
                  </a:txBody>
                  <a:tcPr/>
                </a:tc>
                <a:tc>
                  <a:txBody>
                    <a:bodyPr/>
                    <a:lstStyle/>
                    <a:p>
                      <a:r>
                        <a:rPr lang="en-GB" b="1" dirty="0">
                          <a:latin typeface="+mn-lt"/>
                        </a:rPr>
                        <a:t>On-going</a:t>
                      </a:r>
                    </a:p>
                  </a:txBody>
                  <a:tcPr/>
                </a:tc>
                <a:extLst>
                  <a:ext uri="{0D108BD9-81ED-4DB2-BD59-A6C34878D82A}">
                    <a16:rowId xmlns:a16="http://schemas.microsoft.com/office/drawing/2014/main" val="303046250"/>
                  </a:ext>
                </a:extLst>
              </a:tr>
              <a:tr h="370840">
                <a:tc>
                  <a:txBody>
                    <a:bodyPr/>
                    <a:lstStyle/>
                    <a:p>
                      <a:r>
                        <a:rPr lang="en-GB" dirty="0">
                          <a:latin typeface="+mn-lt"/>
                        </a:rPr>
                        <a:t>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n-lt"/>
                          <a:ea typeface="+mn-ea"/>
                          <a:cs typeface="+mn-cs"/>
                        </a:rPr>
                        <a:t>Re-Audit in 1 Year </a:t>
                      </a:r>
                      <a:r>
                        <a:rPr kumimoji="0" lang="en-GB" sz="1800" b="0" i="0" u="none" strike="noStrike" kern="1200" cap="none" spc="0" normalizeH="0" baseline="0" noProof="0" dirty="0">
                          <a:ln>
                            <a:noFill/>
                          </a:ln>
                          <a:solidFill>
                            <a:prstClr val="black"/>
                          </a:solidFill>
                          <a:effectLst/>
                          <a:uLnTx/>
                          <a:uFillTx/>
                          <a:latin typeface="+mn-lt"/>
                          <a:ea typeface="+mn-ea"/>
                          <a:cs typeface="+mn-cs"/>
                        </a:rPr>
                        <a:t>&amp; </a:t>
                      </a:r>
                      <a:r>
                        <a:rPr kumimoji="0" lang="en-GB" sz="1800" b="0" i="0" u="sng" strike="noStrike" kern="1200" cap="none" spc="0" normalizeH="0" baseline="0" noProof="0" dirty="0">
                          <a:ln>
                            <a:noFill/>
                          </a:ln>
                          <a:solidFill>
                            <a:prstClr val="black"/>
                          </a:solidFill>
                          <a:effectLst/>
                          <a:uLnTx/>
                          <a:uFillTx/>
                          <a:latin typeface="+mn-lt"/>
                          <a:ea typeface="+mn-ea"/>
                          <a:cs typeface="+mn-cs"/>
                        </a:rPr>
                        <a:t>include qualitative data </a:t>
                      </a:r>
                      <a:r>
                        <a:rPr kumimoji="0" lang="en-GB" sz="1800" b="0" i="0" u="none" strike="noStrike" kern="1200" cap="none" spc="0" normalizeH="0" baseline="0" noProof="0" dirty="0">
                          <a:ln>
                            <a:noFill/>
                          </a:ln>
                          <a:solidFill>
                            <a:prstClr val="black"/>
                          </a:solidFill>
                          <a:effectLst/>
                          <a:uLnTx/>
                          <a:uFillTx/>
                          <a:latin typeface="+mn-lt"/>
                          <a:ea typeface="+mn-ea"/>
                          <a:cs typeface="+mn-cs"/>
                        </a:rPr>
                        <a:t>collection to  highlight service user experience</a:t>
                      </a:r>
                    </a:p>
                  </a:txBody>
                  <a:tcPr/>
                </a:tc>
                <a:tc>
                  <a:txBody>
                    <a:bodyPr/>
                    <a:lstStyle/>
                    <a:p>
                      <a:r>
                        <a:rPr lang="en-GB" b="1" dirty="0">
                          <a:latin typeface="+mn-lt"/>
                        </a:rPr>
                        <a:t>Pending</a:t>
                      </a:r>
                    </a:p>
                  </a:txBody>
                  <a:tcPr/>
                </a:tc>
                <a:extLst>
                  <a:ext uri="{0D108BD9-81ED-4DB2-BD59-A6C34878D82A}">
                    <a16:rowId xmlns:a16="http://schemas.microsoft.com/office/drawing/2014/main" val="27163766"/>
                  </a:ext>
                </a:extLst>
              </a:tr>
            </a:tbl>
          </a:graphicData>
        </a:graphic>
      </p:graphicFrame>
      <p:sp>
        <p:nvSpPr>
          <p:cNvPr id="4" name="Slide Number Placeholder 3">
            <a:extLst>
              <a:ext uri="{FF2B5EF4-FFF2-40B4-BE49-F238E27FC236}">
                <a16:creationId xmlns:a16="http://schemas.microsoft.com/office/drawing/2014/main" id="{4F095A37-7C36-5E40-E2B4-86F96B9D6204}"/>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F707256-2AAE-4244-B495-8FEA21BDAB6D}"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46784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llage of images of different types of sports&#10;&#10;AI-generated content may be incorrect.">
            <a:extLst>
              <a:ext uri="{FF2B5EF4-FFF2-40B4-BE49-F238E27FC236}">
                <a16:creationId xmlns:a16="http://schemas.microsoft.com/office/drawing/2014/main" id="{33A8F41E-D777-1CEC-B853-CAB7D1EE257F}"/>
              </a:ext>
            </a:extLst>
          </p:cNvPr>
          <p:cNvPicPr>
            <a:picLocks noChangeAspect="1"/>
          </p:cNvPicPr>
          <p:nvPr/>
        </p:nvPicPr>
        <p:blipFill>
          <a:blip r:embed="rId2"/>
          <a:stretch>
            <a:fillRect/>
          </a:stretch>
        </p:blipFill>
        <p:spPr>
          <a:xfrm>
            <a:off x="0" y="19767"/>
            <a:ext cx="9144000" cy="68184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E5A8-B3A9-CAA3-0B94-D073D6025CD4}"/>
              </a:ext>
            </a:extLst>
          </p:cNvPr>
          <p:cNvSpPr>
            <a:spLocks noGrp="1"/>
          </p:cNvSpPr>
          <p:nvPr>
            <p:ph type="title"/>
          </p:nvPr>
        </p:nvSpPr>
        <p:spPr>
          <a:xfrm>
            <a:off x="1348966" y="236841"/>
            <a:ext cx="7025489" cy="742873"/>
          </a:xfrm>
        </p:spPr>
        <p:txBody>
          <a:bodyPr/>
          <a:lstStyle/>
          <a:p>
            <a:r>
              <a:rPr lang="en-GB" sz="4000" dirty="0"/>
              <a:t>Early Indications Of Impact </a:t>
            </a:r>
          </a:p>
        </p:txBody>
      </p:sp>
      <p:sp>
        <p:nvSpPr>
          <p:cNvPr id="3" name="Content Placeholder 2">
            <a:extLst>
              <a:ext uri="{FF2B5EF4-FFF2-40B4-BE49-F238E27FC236}">
                <a16:creationId xmlns:a16="http://schemas.microsoft.com/office/drawing/2014/main" id="{46E21016-9DA6-4101-1DCE-098D99D9077E}"/>
              </a:ext>
            </a:extLst>
          </p:cNvPr>
          <p:cNvSpPr>
            <a:spLocks noGrp="1"/>
          </p:cNvSpPr>
          <p:nvPr>
            <p:ph idx="1"/>
          </p:nvPr>
        </p:nvSpPr>
        <p:spPr>
          <a:xfrm>
            <a:off x="275431" y="979714"/>
            <a:ext cx="8593138" cy="5254635"/>
          </a:xfrm>
        </p:spPr>
        <p:txBody>
          <a:bodyPr/>
          <a:lstStyle/>
          <a:p>
            <a:pPr marL="0" marR="0" lvl="0" indent="0" algn="l" defTabSz="914400" rtl="0" eaLnBrk="1" fontAlgn="auto" latinLnBrk="0" hangingPunct="1">
              <a:lnSpc>
                <a:spcPct val="100000"/>
              </a:lnSpc>
              <a:spcBef>
                <a:spcPts val="0"/>
              </a:spcBef>
              <a:spcAft>
                <a:spcPts val="0"/>
              </a:spcAft>
              <a:buClr>
                <a:srgbClr val="005EB8"/>
              </a:buClr>
              <a:buSzTx/>
              <a:buFontTx/>
              <a:buNone/>
              <a:tabLst/>
              <a:defRPr/>
            </a:pPr>
            <a:r>
              <a:rPr kumimoji="0" lang="en-GB" sz="1800" b="1" i="0" u="none" strike="noStrike" kern="1200" cap="none" spc="0" normalizeH="0" baseline="0" noProof="0" dirty="0">
                <a:ln>
                  <a:noFill/>
                </a:ln>
                <a:solidFill>
                  <a:prstClr val="black"/>
                </a:solidFill>
                <a:effectLst/>
                <a:uLnTx/>
                <a:uFillTx/>
                <a:ea typeface="+mn-ea"/>
                <a:cs typeface="Arial" panose="020B0604020202020204" pitchFamily="34" charset="0"/>
              </a:rPr>
              <a:t>Patients: </a:t>
            </a:r>
          </a:p>
          <a:p>
            <a:pPr marL="914400" marR="0" lvl="1" indent="-457200" algn="l" defTabSz="914400" rtl="0" eaLnBrk="1" fontAlgn="auto" latinLnBrk="0" hangingPunct="1">
              <a:lnSpc>
                <a:spcPct val="100000"/>
              </a:lnSpc>
              <a:spcBef>
                <a:spcPts val="0"/>
              </a:spcBef>
              <a:spcAft>
                <a:spcPts val="0"/>
              </a:spcAft>
              <a:buClr>
                <a:srgbClr val="005EB8"/>
              </a:buClr>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rPr>
              <a:t>Improved weight &amp; diabetic management </a:t>
            </a:r>
          </a:p>
          <a:p>
            <a:pPr marL="914400" marR="0" lvl="1" indent="-457200" algn="l" defTabSz="914400" rtl="0" eaLnBrk="1" fontAlgn="auto" latinLnBrk="0" hangingPunct="1">
              <a:lnSpc>
                <a:spcPct val="100000"/>
              </a:lnSpc>
              <a:spcBef>
                <a:spcPts val="0"/>
              </a:spcBef>
              <a:spcAft>
                <a:spcPts val="0"/>
              </a:spcAft>
              <a:buClr>
                <a:srgbClr val="005EB8"/>
              </a:buClr>
              <a:buSzTx/>
              <a:buFont typeface="+mj-lt"/>
              <a:buAutoNum type="arabicPeriod"/>
              <a:tabLst/>
              <a:defRPr/>
            </a:pPr>
            <a:r>
              <a:rPr lang="en-GB" sz="1800" dirty="0">
                <a:solidFill>
                  <a:prstClr val="black"/>
                </a:solidFill>
                <a:cs typeface="Arial" panose="020B0604020202020204" pitchFamily="34" charset="0"/>
              </a:rPr>
              <a:t>E</a:t>
            </a:r>
            <a:r>
              <a:rPr kumimoji="0" lang="en-GB" sz="1800" b="0" i="0" u="none" strike="noStrike" kern="1200" cap="none" spc="0" normalizeH="0" baseline="0" noProof="0" dirty="0" err="1">
                <a:ln>
                  <a:noFill/>
                </a:ln>
                <a:solidFill>
                  <a:prstClr val="black"/>
                </a:solidFill>
                <a:effectLst/>
                <a:uLnTx/>
                <a:uFillTx/>
                <a:ea typeface="+mn-ea"/>
                <a:cs typeface="Arial" panose="020B0604020202020204" pitchFamily="34" charset="0"/>
              </a:rPr>
              <a:t>xtended</a:t>
            </a:r>
            <a:r>
              <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rPr>
              <a:t> physical activity programme to include weekends</a:t>
            </a:r>
          </a:p>
          <a:p>
            <a:pPr marL="914400" marR="0" lvl="1" indent="-457200" algn="l" defTabSz="914400" rtl="0" eaLnBrk="1" fontAlgn="auto" latinLnBrk="0" hangingPunct="1">
              <a:lnSpc>
                <a:spcPct val="100000"/>
              </a:lnSpc>
              <a:spcBef>
                <a:spcPts val="0"/>
              </a:spcBef>
              <a:spcAft>
                <a:spcPts val="0"/>
              </a:spcAft>
              <a:buClr>
                <a:srgbClr val="005EB8"/>
              </a:buClr>
              <a:buSzTx/>
              <a:buFont typeface="+mj-lt"/>
              <a:buAutoNum type="arabicPeriod"/>
              <a:tabLst/>
              <a:defRPr/>
            </a:pPr>
            <a:r>
              <a:rPr lang="en-GB" dirty="0">
                <a:solidFill>
                  <a:prstClr val="black"/>
                </a:solidFill>
              </a:rPr>
              <a:t>Improved</a:t>
            </a:r>
            <a:r>
              <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rPr>
              <a:t> smoking cessation </a:t>
            </a:r>
            <a:r>
              <a:rPr lang="en-GB" sz="1800" dirty="0">
                <a:solidFill>
                  <a:prstClr val="black"/>
                </a:solidFill>
                <a:cs typeface="Arial" panose="020B0604020202020204" pitchFamily="34" charset="0"/>
              </a:rPr>
              <a:t>options / education (Visible lead)</a:t>
            </a:r>
            <a:endPar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
                <a:srgbClr val="005EB8"/>
              </a:buClr>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rPr>
              <a:t>Improved access to national health screenings. </a:t>
            </a:r>
          </a:p>
          <a:p>
            <a:pPr marL="0" marR="0" lvl="0" indent="0" algn="l" defTabSz="914400" rtl="0" eaLnBrk="1" fontAlgn="auto" latinLnBrk="0" hangingPunct="1">
              <a:lnSpc>
                <a:spcPct val="100000"/>
              </a:lnSpc>
              <a:spcBef>
                <a:spcPts val="0"/>
              </a:spcBef>
              <a:spcAft>
                <a:spcPts val="0"/>
              </a:spcAft>
              <a:buClr>
                <a:srgbClr val="005EB8"/>
              </a:buClr>
              <a:buSzTx/>
              <a:buFontTx/>
              <a:buNone/>
              <a:tabLst/>
              <a:defRPr/>
            </a:pPr>
            <a:r>
              <a:rPr kumimoji="0" lang="en-GB" sz="1800" b="1" i="0" u="none" strike="noStrike" kern="1200" cap="none" spc="0" normalizeH="0" baseline="0" noProof="0" dirty="0">
                <a:ln>
                  <a:noFill/>
                </a:ln>
                <a:solidFill>
                  <a:prstClr val="black"/>
                </a:solidFill>
                <a:effectLst/>
                <a:uLnTx/>
                <a:uFillTx/>
                <a:ea typeface="+mn-ea"/>
                <a:cs typeface="Arial" panose="020B0604020202020204" pitchFamily="34" charset="0"/>
              </a:rPr>
              <a:t>Staff: </a:t>
            </a:r>
          </a:p>
          <a:p>
            <a:pPr marL="800100" marR="0" lvl="1" indent="-342900" algn="l" defTabSz="914400" rtl="0" eaLnBrk="1" fontAlgn="auto" latinLnBrk="0" hangingPunct="1">
              <a:lnSpc>
                <a:spcPct val="100000"/>
              </a:lnSpc>
              <a:spcBef>
                <a:spcPts val="0"/>
              </a:spcBef>
              <a:spcAft>
                <a:spcPts val="0"/>
              </a:spcAft>
              <a:buClr>
                <a:srgbClr val="005EB8"/>
              </a:buClr>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ea typeface="+mn-ea"/>
                <a:cs typeface="+mn-cs"/>
              </a:rPr>
              <a:t>Clearer guidelines on physical health care planning &amp; management</a:t>
            </a:r>
          </a:p>
          <a:p>
            <a:pPr marL="800100" marR="0" lvl="1" indent="-342900" algn="l" defTabSz="914400" rtl="0" eaLnBrk="1" fontAlgn="auto" latinLnBrk="0" hangingPunct="1">
              <a:lnSpc>
                <a:spcPct val="100000"/>
              </a:lnSpc>
              <a:spcBef>
                <a:spcPts val="0"/>
              </a:spcBef>
              <a:spcAft>
                <a:spcPts val="0"/>
              </a:spcAft>
              <a:buClr>
                <a:srgbClr val="005EB8"/>
              </a:buClr>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ea typeface="+mn-ea"/>
                <a:cs typeface="+mn-cs"/>
              </a:rPr>
              <a:t>Improved support from specialist services.</a:t>
            </a:r>
            <a:endParaRPr kumimoji="0" lang="en-GB" sz="1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5EB8"/>
              </a:buClr>
              <a:buSzTx/>
              <a:buFontTx/>
              <a:buNone/>
              <a:tabLst/>
              <a:defRPr/>
            </a:pPr>
            <a:r>
              <a:rPr kumimoji="0" lang="en-GB" sz="1800" b="1" i="0" u="none" strike="noStrike" kern="1200" cap="none" spc="0" normalizeH="0" baseline="0" noProof="0" dirty="0">
                <a:ln>
                  <a:noFill/>
                </a:ln>
                <a:solidFill>
                  <a:prstClr val="black"/>
                </a:solidFill>
                <a:effectLst/>
                <a:uLnTx/>
                <a:uFillTx/>
                <a:ea typeface="+mn-ea"/>
                <a:cs typeface="Arial" panose="020B0604020202020204" pitchFamily="34" charset="0"/>
              </a:rPr>
              <a:t>Trust: </a:t>
            </a:r>
            <a:endPar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
                <a:srgbClr val="0070C0"/>
              </a:buClr>
              <a:buSzTx/>
              <a:buFont typeface="+mj-lt"/>
              <a:buAutoNum type="arabicPeriod"/>
              <a:tabLst>
                <a:tab pos="457200" algn="l"/>
              </a:tabLst>
              <a:defRPr/>
            </a:pPr>
            <a:r>
              <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Strengthened adherence to NICE guidelines</a:t>
            </a:r>
          </a:p>
          <a:p>
            <a:pPr marL="800100" marR="0" lvl="1" indent="-342900" algn="l" defTabSz="914400" rtl="0" eaLnBrk="1" fontAlgn="auto" latinLnBrk="0" hangingPunct="1">
              <a:lnSpc>
                <a:spcPct val="107000"/>
              </a:lnSpc>
              <a:spcBef>
                <a:spcPts val="0"/>
              </a:spcBef>
              <a:spcAft>
                <a:spcPts val="0"/>
              </a:spcAft>
              <a:buClr>
                <a:srgbClr val="0070C0"/>
              </a:buClr>
              <a:buSzTx/>
              <a:buFont typeface="+mj-lt"/>
              <a:buAutoNum type="arabicPeriod"/>
              <a:tabLst>
                <a:tab pos="457200" algn="l"/>
              </a:tabLst>
              <a:defRPr/>
            </a:pPr>
            <a:r>
              <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Enhanced reputation for holistic care and improved patient outcomes </a:t>
            </a:r>
          </a:p>
          <a:p>
            <a:pPr marL="800100" marR="0" lvl="1" indent="-342900" algn="l" defTabSz="914400" rtl="0" eaLnBrk="1" fontAlgn="auto" latinLnBrk="0" hangingPunct="1">
              <a:lnSpc>
                <a:spcPct val="107000"/>
              </a:lnSpc>
              <a:spcBef>
                <a:spcPts val="0"/>
              </a:spcBef>
              <a:spcAft>
                <a:spcPts val="0"/>
              </a:spcAft>
              <a:buClr>
                <a:srgbClr val="0070C0"/>
              </a:buClr>
              <a:buSzTx/>
              <a:buFont typeface="+mj-lt"/>
              <a:buAutoNum type="arabicPeriod"/>
              <a:tabLst>
                <a:tab pos="457200" algn="l"/>
              </a:tabLst>
              <a:defRPr/>
            </a:pPr>
            <a:r>
              <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Demonstrates commitment to continual Quality </a:t>
            </a:r>
            <a:r>
              <a:rPr lang="en-GB" sz="1800" kern="100" dirty="0">
                <a:solidFill>
                  <a:prstClr val="black"/>
                </a:solidFill>
                <a:ea typeface="Aptos" panose="020B0004020202020204" pitchFamily="34" charset="0"/>
                <a:cs typeface="Times New Roman" panose="02020603050405020304" pitchFamily="18" charset="0"/>
              </a:rPr>
              <a:t>I</a:t>
            </a:r>
            <a:r>
              <a:rPr kumimoji="0" lang="en-GB" sz="1800" b="0" i="0" u="none" strike="noStrike" kern="100" cap="none" spc="0" normalizeH="0" baseline="0" noProof="0" dirty="0" err="1">
                <a:ln>
                  <a:noFill/>
                </a:ln>
                <a:solidFill>
                  <a:prstClr val="black"/>
                </a:solidFill>
                <a:effectLst/>
                <a:uLnTx/>
                <a:uFillTx/>
                <a:ea typeface="Aptos" panose="020B0004020202020204" pitchFamily="34" charset="0"/>
                <a:cs typeface="Times New Roman" panose="02020603050405020304" pitchFamily="18" charset="0"/>
              </a:rPr>
              <a:t>mprovement</a:t>
            </a:r>
            <a:r>
              <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a:t>
            </a:r>
          </a:p>
          <a:p>
            <a:pPr marL="457200" marR="0" lvl="1" indent="0" algn="ctr" defTabSz="914400" rtl="0" eaLnBrk="1" fontAlgn="auto" latinLnBrk="0" hangingPunct="1">
              <a:lnSpc>
                <a:spcPct val="107000"/>
              </a:lnSpc>
              <a:spcBef>
                <a:spcPts val="0"/>
              </a:spcBef>
              <a:spcAft>
                <a:spcPts val="0"/>
              </a:spcAft>
              <a:buClr>
                <a:srgbClr val="0070C0"/>
              </a:buClr>
              <a:buSzTx/>
              <a:buFontTx/>
              <a:buNone/>
              <a:tabLst>
                <a:tab pos="457200" algn="l"/>
              </a:tabLst>
              <a:defRPr/>
            </a:pPr>
            <a:endParaRPr lang="en-GB" sz="1400" b="1" kern="100" noProof="0" dirty="0">
              <a:solidFill>
                <a:prstClr val="black"/>
              </a:solidFill>
              <a:cs typeface="Times New Roman" panose="02020603050405020304" pitchFamily="18" charset="0"/>
            </a:endParaRPr>
          </a:p>
          <a:p>
            <a:pPr marL="457200" marR="0" lvl="1" indent="0" algn="ctr" defTabSz="914400" rtl="0" eaLnBrk="1" fontAlgn="auto" latinLnBrk="0" hangingPunct="1">
              <a:lnSpc>
                <a:spcPct val="107000"/>
              </a:lnSpc>
              <a:spcBef>
                <a:spcPts val="0"/>
              </a:spcBef>
              <a:spcAft>
                <a:spcPts val="0"/>
              </a:spcAft>
              <a:buClr>
                <a:srgbClr val="0070C0"/>
              </a:buClr>
              <a:buSzTx/>
              <a:buFontTx/>
              <a:buNone/>
              <a:tabLst>
                <a:tab pos="457200" algn="l"/>
              </a:tabLst>
              <a:defRPr/>
            </a:pPr>
            <a:r>
              <a:rPr kumimoji="0" lang="en-GB" sz="3200" b="1" i="0" u="none" strike="noStrike" kern="1200" cap="none" spc="0" normalizeH="0" baseline="0" noProof="0" dirty="0">
                <a:ln>
                  <a:noFill/>
                </a:ln>
                <a:solidFill>
                  <a:schemeClr val="accent5">
                    <a:lumMod val="75000"/>
                  </a:schemeClr>
                </a:solidFill>
                <a:effectLst/>
                <a:uLnTx/>
                <a:uFillTx/>
                <a:ea typeface="+mn-ea"/>
              </a:rPr>
              <a:t>Next Steps</a:t>
            </a:r>
            <a:r>
              <a:rPr kumimoji="0" lang="en-GB" sz="3200" b="1" i="0" u="none" strike="noStrike" kern="1200" cap="none" spc="0" normalizeH="0" baseline="0" noProof="0" dirty="0">
                <a:ln>
                  <a:noFill/>
                </a:ln>
                <a:solidFill>
                  <a:schemeClr val="accent5">
                    <a:lumMod val="75000"/>
                  </a:schemeClr>
                </a:solidFill>
                <a:effectLst/>
                <a:uLnTx/>
                <a:uFillTx/>
                <a:ea typeface="+mn-ea"/>
                <a:cs typeface="Arial" panose="020B0604020202020204" pitchFamily="34" charset="0"/>
              </a:rPr>
              <a:t> </a:t>
            </a:r>
          </a:p>
          <a:p>
            <a:pPr marL="914400" marR="0" lvl="1" indent="-457200" defTabSz="914400" rtl="0" eaLnBrk="1" fontAlgn="auto" latinLnBrk="0" hangingPunct="1">
              <a:lnSpc>
                <a:spcPct val="107000"/>
              </a:lnSpc>
              <a:spcBef>
                <a:spcPts val="0"/>
              </a:spcBef>
              <a:spcAft>
                <a:spcPts val="0"/>
              </a:spcAft>
              <a:buClr>
                <a:srgbClr val="0070C0"/>
              </a:buClr>
              <a:buSzTx/>
              <a:buFontTx/>
              <a:buAutoNum type="arabicPeriod"/>
              <a:tabLst>
                <a:tab pos="457200" algn="l"/>
              </a:tabLst>
              <a:defRPr/>
            </a:pPr>
            <a:r>
              <a:rPr kumimoji="0" lang="en-GB" sz="2000" i="0" u="none" strike="noStrike" kern="1200" cap="none" spc="0" normalizeH="0" baseline="0" noProof="0" dirty="0">
                <a:ln>
                  <a:noFill/>
                </a:ln>
                <a:solidFill>
                  <a:prstClr val="black"/>
                </a:solidFill>
                <a:effectLst/>
                <a:uLnTx/>
                <a:uFillTx/>
                <a:ea typeface="+mn-ea"/>
                <a:cs typeface="Arial" panose="020B0604020202020204" pitchFamily="34" charset="0"/>
              </a:rPr>
              <a:t>Co-produced QI project on weight management </a:t>
            </a:r>
            <a:r>
              <a:rPr lang="en-GB" sz="2000" dirty="0">
                <a:solidFill>
                  <a:prstClr val="black"/>
                </a:solidFill>
                <a:cs typeface="Arial" panose="020B0604020202020204" pitchFamily="34" charset="0"/>
              </a:rPr>
              <a:t>&amp;</a:t>
            </a:r>
            <a:r>
              <a:rPr kumimoji="0" lang="en-GB" sz="2000" i="0" u="none" strike="noStrike" kern="1200" cap="none" spc="0" normalizeH="0" baseline="0" noProof="0" dirty="0">
                <a:ln>
                  <a:noFill/>
                </a:ln>
                <a:solidFill>
                  <a:prstClr val="black"/>
                </a:solidFill>
                <a:effectLst/>
                <a:uLnTx/>
                <a:uFillTx/>
                <a:ea typeface="+mn-ea"/>
                <a:cs typeface="Arial" panose="020B0604020202020204" pitchFamily="34" charset="0"/>
              </a:rPr>
              <a:t> healthy </a:t>
            </a:r>
            <a:r>
              <a:rPr lang="en-GB" sz="2000" dirty="0">
                <a:solidFill>
                  <a:prstClr val="black"/>
                </a:solidFill>
                <a:cs typeface="Arial" panose="020B0604020202020204" pitchFamily="34" charset="0"/>
              </a:rPr>
              <a:t>l</a:t>
            </a:r>
            <a:r>
              <a:rPr kumimoji="0" lang="en-GB" sz="2000" i="0" u="none" strike="noStrike" kern="1200" cap="none" spc="0" normalizeH="0" baseline="0" noProof="0" dirty="0" err="1">
                <a:ln>
                  <a:noFill/>
                </a:ln>
                <a:solidFill>
                  <a:prstClr val="black"/>
                </a:solidFill>
                <a:effectLst/>
                <a:uLnTx/>
                <a:uFillTx/>
                <a:ea typeface="+mn-ea"/>
                <a:cs typeface="Arial" panose="020B0604020202020204" pitchFamily="34" charset="0"/>
              </a:rPr>
              <a:t>ifestyle</a:t>
            </a:r>
            <a:endParaRPr kumimoji="0" lang="en-GB" sz="20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914400" marR="0" lvl="1" indent="-457200" defTabSz="914400" rtl="0" eaLnBrk="1" fontAlgn="auto" latinLnBrk="0" hangingPunct="1">
              <a:lnSpc>
                <a:spcPct val="107000"/>
              </a:lnSpc>
              <a:spcBef>
                <a:spcPts val="0"/>
              </a:spcBef>
              <a:spcAft>
                <a:spcPts val="0"/>
              </a:spcAft>
              <a:buClr>
                <a:srgbClr val="0070C0"/>
              </a:buClr>
              <a:buSzTx/>
              <a:buFontTx/>
              <a:buAutoNum type="arabicPeriod"/>
              <a:tabLst>
                <a:tab pos="457200" algn="l"/>
              </a:tabLst>
              <a:defRPr/>
            </a:pPr>
            <a:r>
              <a:rPr lang="en-GB" sz="2000" dirty="0">
                <a:solidFill>
                  <a:prstClr val="black"/>
                </a:solidFill>
                <a:cs typeface="Arial" panose="020B0604020202020204" pitchFamily="34" charset="0"/>
              </a:rPr>
              <a:t>Reaudit </a:t>
            </a:r>
            <a:r>
              <a:rPr lang="en-GB" sz="2000" dirty="0">
                <a:solidFill>
                  <a:prstClr val="black"/>
                </a:solidFill>
              </a:rPr>
              <a:t> Aug. 2025</a:t>
            </a:r>
            <a:r>
              <a:rPr lang="en-GB" sz="2000" dirty="0">
                <a:solidFill>
                  <a:prstClr val="black"/>
                </a:solidFill>
                <a:cs typeface="Arial" panose="020B0604020202020204" pitchFamily="34" charset="0"/>
              </a:rPr>
              <a:t> &amp; </a:t>
            </a:r>
            <a:r>
              <a:rPr lang="en-GB" sz="2000" dirty="0">
                <a:solidFill>
                  <a:prstClr val="black"/>
                </a:solidFill>
              </a:rPr>
              <a:t>i</a:t>
            </a:r>
            <a:r>
              <a:rPr kumimoji="0" lang="en-GB" sz="2000" i="0" u="none" strike="noStrike" kern="1200" cap="none" spc="0" normalizeH="0" baseline="0" noProof="0" dirty="0" err="1">
                <a:ln>
                  <a:noFill/>
                </a:ln>
                <a:solidFill>
                  <a:prstClr val="black"/>
                </a:solidFill>
                <a:effectLst/>
                <a:uLnTx/>
                <a:uFillTx/>
                <a:ea typeface="+mn-ea"/>
                <a:cs typeface="+mn-cs"/>
              </a:rPr>
              <a:t>nclude</a:t>
            </a:r>
            <a:r>
              <a:rPr kumimoji="0" lang="en-GB" sz="2000" i="0" u="none" strike="noStrike" kern="1200" cap="none" spc="0" normalizeH="0" baseline="0" noProof="0" dirty="0">
                <a:ln>
                  <a:noFill/>
                </a:ln>
                <a:solidFill>
                  <a:prstClr val="black"/>
                </a:solidFill>
                <a:effectLst/>
                <a:uLnTx/>
                <a:uFillTx/>
                <a:ea typeface="+mn-ea"/>
                <a:cs typeface="+mn-cs"/>
              </a:rPr>
              <a:t> qualitative data on patient experience.</a:t>
            </a:r>
            <a:endParaRPr kumimoji="0" lang="en-GB" sz="2000" i="0" u="none" strike="noStrike" kern="1200" cap="none" spc="0" normalizeH="0" baseline="0" noProof="0" dirty="0">
              <a:ln>
                <a:noFill/>
              </a:ln>
              <a:solidFill>
                <a:prstClr val="black"/>
              </a:solidFill>
              <a:effectLst/>
              <a:uLnTx/>
              <a:uFillTx/>
              <a:ea typeface="+mn-ea"/>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43412A5C-FC36-AA9F-7255-DC0CD2A2D64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F707256-2AAE-4244-B495-8FEA21BDAB6D}"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3959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11B5-E49E-14AD-CE14-96DF2C602939}"/>
              </a:ext>
            </a:extLst>
          </p:cNvPr>
          <p:cNvSpPr>
            <a:spLocks noGrp="1"/>
          </p:cNvSpPr>
          <p:nvPr>
            <p:ph type="title"/>
          </p:nvPr>
        </p:nvSpPr>
        <p:spPr>
          <a:xfrm>
            <a:off x="251520" y="1193005"/>
            <a:ext cx="7556500" cy="1116012"/>
          </a:xfrm>
        </p:spPr>
        <p:txBody>
          <a:bodyPr wrap="square" anchor="ctr">
            <a:normAutofit/>
          </a:bodyPr>
          <a:lstStyle/>
          <a:p>
            <a:r>
              <a:rPr kumimoji="0" lang="en-GB" b="0" i="0" u="none" strike="noStrike" kern="1200" cap="none" spc="0" normalizeH="0" baseline="0" noProof="0" dirty="0">
                <a:ln>
                  <a:noFill/>
                </a:ln>
                <a:effectLst/>
                <a:uLnTx/>
                <a:uFillTx/>
              </a:rPr>
              <a:t>   </a:t>
            </a:r>
            <a:r>
              <a:rPr kumimoji="0" lang="en-GB" b="1" i="0" u="none" strike="noStrike" kern="1200" cap="none" spc="0" normalizeH="0" baseline="0" noProof="0" dirty="0">
                <a:ln>
                  <a:noFill/>
                </a:ln>
                <a:effectLst/>
                <a:uLnTx/>
                <a:uFillTx/>
              </a:rPr>
              <a:t>SO WHAT ?   -  Key Message</a:t>
            </a:r>
            <a:endParaRPr lang="en-GB" b="1" dirty="0"/>
          </a:p>
        </p:txBody>
      </p:sp>
      <p:sp>
        <p:nvSpPr>
          <p:cNvPr id="3" name="Content Placeholder 2">
            <a:extLst>
              <a:ext uri="{FF2B5EF4-FFF2-40B4-BE49-F238E27FC236}">
                <a16:creationId xmlns:a16="http://schemas.microsoft.com/office/drawing/2014/main" id="{6C1DAFBA-CF8F-9037-49E6-C16B7CD8E9A8}"/>
              </a:ext>
            </a:extLst>
          </p:cNvPr>
          <p:cNvSpPr>
            <a:spLocks noGrp="1"/>
          </p:cNvSpPr>
          <p:nvPr>
            <p:ph idx="1"/>
          </p:nvPr>
        </p:nvSpPr>
        <p:spPr>
          <a:xfrm>
            <a:off x="4667250" y="2245040"/>
            <a:ext cx="4201319" cy="3989309"/>
          </a:xfrm>
        </p:spPr>
        <p:txBody>
          <a:bodyPr wrap="square" anchor="t">
            <a:normAutofit/>
          </a:bodyPr>
          <a:lstStyle/>
          <a:p>
            <a:pPr lvl="0"/>
            <a:endParaRPr lang="en-GB" b="1" dirty="0"/>
          </a:p>
          <a:p>
            <a:pPr marL="0" lvl="0" indent="0">
              <a:buNone/>
            </a:pPr>
            <a:endParaRPr lang="en-GB" b="1" dirty="0"/>
          </a:p>
          <a:p>
            <a:pPr lvl="0"/>
            <a:r>
              <a:rPr lang="en-GB" dirty="0"/>
              <a:t>Improves long-term physical health </a:t>
            </a:r>
            <a:r>
              <a:rPr lang="en-GB" b="1" dirty="0"/>
              <a:t>outcomes </a:t>
            </a:r>
            <a:r>
              <a:rPr lang="en-GB" dirty="0"/>
              <a:t>for people with </a:t>
            </a:r>
            <a:r>
              <a:rPr lang="en-GB" b="1" dirty="0"/>
              <a:t>SMI</a:t>
            </a:r>
            <a:r>
              <a:rPr lang="en-GB" dirty="0"/>
              <a:t>.</a:t>
            </a:r>
            <a:endParaRPr lang="en-US" dirty="0"/>
          </a:p>
          <a:p>
            <a:endParaRPr lang="en-GB" dirty="0"/>
          </a:p>
        </p:txBody>
      </p:sp>
      <p:sp>
        <p:nvSpPr>
          <p:cNvPr id="4" name="Slide Number Placeholder 3">
            <a:extLst>
              <a:ext uri="{FF2B5EF4-FFF2-40B4-BE49-F238E27FC236}">
                <a16:creationId xmlns:a16="http://schemas.microsoft.com/office/drawing/2014/main" id="{9E20CBFE-A89D-E12C-686D-3E33280797E7}"/>
              </a:ext>
            </a:extLst>
          </p:cNvPr>
          <p:cNvSpPr>
            <a:spLocks noGrp="1"/>
          </p:cNvSpPr>
          <p:nvPr>
            <p:ph type="sldNum" sz="quarter" idx="4"/>
          </p:nvPr>
        </p:nvSpPr>
        <p:spPr>
          <a:xfrm>
            <a:off x="3498393" y="6356355"/>
            <a:ext cx="2133600" cy="366183"/>
          </a:xfrm>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CF707256-2AAE-4244-B495-8FEA21BDAB6D}"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Placeholder 4" descr="A person running on a road with a broken cigarette&#10;&#10;AI-generated content may be incorrect.">
            <a:extLst>
              <a:ext uri="{FF2B5EF4-FFF2-40B4-BE49-F238E27FC236}">
                <a16:creationId xmlns:a16="http://schemas.microsoft.com/office/drawing/2014/main" id="{2F7F9619-00D3-D153-A671-583594AC61B4}"/>
              </a:ext>
            </a:extLst>
          </p:cNvPr>
          <p:cNvPicPr>
            <a:picLocks noGrp="1" noChangeAspect="1"/>
          </p:cNvPicPr>
          <p:nvPr>
            <p:ph type="pic" sz="quarter" idx="4294967295"/>
          </p:nvPr>
        </p:nvPicPr>
        <p:blipFill>
          <a:blip r:embed="rId2"/>
          <a:srcRect t="2406" r="-3" b="2400"/>
          <a:stretch>
            <a:fillRect/>
          </a:stretch>
        </p:blipFill>
        <p:spPr>
          <a:xfrm>
            <a:off x="275431" y="2245040"/>
            <a:ext cx="4201319" cy="3989309"/>
          </a:xfrm>
          <a:prstGeom prst="rect">
            <a:avLst/>
          </a:prstGeom>
          <a:noFill/>
        </p:spPr>
      </p:pic>
    </p:spTree>
    <p:extLst>
      <p:ext uri="{BB962C8B-B14F-4D97-AF65-F5344CB8AC3E}">
        <p14:creationId xmlns:p14="http://schemas.microsoft.com/office/powerpoint/2010/main" val="358161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A4F-4D95-0B65-B0A4-8FB44FD28681}"/>
              </a:ext>
            </a:extLst>
          </p:cNvPr>
          <p:cNvSpPr>
            <a:spLocks noGrp="1"/>
          </p:cNvSpPr>
          <p:nvPr>
            <p:ph type="body" sz="quarter" idx="10"/>
          </p:nvPr>
        </p:nvSpPr>
        <p:spPr>
          <a:xfrm>
            <a:off x="2367168" y="2117792"/>
            <a:ext cx="5670000" cy="1166400"/>
          </a:xfrm>
        </p:spPr>
        <p:txBody>
          <a:bodyPr wrap="square" anchor="t">
            <a:normAutofit/>
          </a:bodyPr>
          <a:lstStyle/>
          <a:p>
            <a:r>
              <a:rPr lang="en-GB" dirty="0"/>
              <a:t>Thanks!</a:t>
            </a:r>
          </a:p>
        </p:txBody>
      </p:sp>
      <p:sp>
        <p:nvSpPr>
          <p:cNvPr id="3" name="Content Placeholder 2">
            <a:extLst>
              <a:ext uri="{FF2B5EF4-FFF2-40B4-BE49-F238E27FC236}">
                <a16:creationId xmlns:a16="http://schemas.microsoft.com/office/drawing/2014/main" id="{7FC5373D-BABB-D9CE-C63A-343CE690904E}"/>
              </a:ext>
            </a:extLst>
          </p:cNvPr>
          <p:cNvSpPr>
            <a:spLocks noGrp="1"/>
          </p:cNvSpPr>
          <p:nvPr>
            <p:ph type="body" sz="quarter" idx="11"/>
          </p:nvPr>
        </p:nvSpPr>
        <p:spPr>
          <a:xfrm>
            <a:off x="2367168" y="3572188"/>
            <a:ext cx="5670000" cy="1024467"/>
          </a:xfrm>
        </p:spPr>
        <p:txBody>
          <a:bodyPr wrap="square" anchor="t">
            <a:normAutofit/>
          </a:bodyPr>
          <a:lstStyle/>
          <a:p>
            <a:r>
              <a:rPr lang="en-GB" dirty="0"/>
              <a:t>Questions</a:t>
            </a:r>
          </a:p>
        </p:txBody>
      </p:sp>
      <p:sp>
        <p:nvSpPr>
          <p:cNvPr id="4" name="Slide Number Placeholder 3" hidden="1">
            <a:extLst>
              <a:ext uri="{FF2B5EF4-FFF2-40B4-BE49-F238E27FC236}">
                <a16:creationId xmlns:a16="http://schemas.microsoft.com/office/drawing/2014/main" id="{A113389E-9228-9140-924D-ED3B31622FAC}"/>
              </a:ext>
            </a:extLst>
          </p:cNvPr>
          <p:cNvSpPr>
            <a:spLocks noGrp="1"/>
          </p:cNvSpPr>
          <p:nvPr>
            <p:ph type="sldNum" sz="quarter" idx="4294967295"/>
          </p:nvPr>
        </p:nvSpPr>
        <p:spPr>
          <a:xfrm>
            <a:off x="3498393" y="6356355"/>
            <a:ext cx="2133600" cy="366183"/>
          </a:xfrm>
        </p:spPr>
        <p: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CF707256-2AAE-4244-B495-8FEA21BDAB6D}"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4686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595A"/>
        </a:solidFill>
        <a:effectLst/>
      </p:bgPr>
    </p:bg>
    <p:spTree>
      <p:nvGrpSpPr>
        <p:cNvPr id="1" name="">
          <a:extLst>
            <a:ext uri="{FF2B5EF4-FFF2-40B4-BE49-F238E27FC236}">
              <a16:creationId xmlns:a16="http://schemas.microsoft.com/office/drawing/2014/main" id="{C42622EC-FBF6-DA1D-BF74-04FDECD5459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55B7E85-32C7-028B-57F0-8C92E5986A47}"/>
              </a:ext>
            </a:extLst>
          </p:cNvPr>
          <p:cNvGrpSpPr/>
          <p:nvPr/>
        </p:nvGrpSpPr>
        <p:grpSpPr>
          <a:xfrm>
            <a:off x="0" y="3739523"/>
            <a:ext cx="9144000" cy="675000"/>
            <a:chOff x="1" y="3968279"/>
            <a:chExt cx="12192000" cy="900000"/>
          </a:xfrm>
          <a:solidFill>
            <a:srgbClr val="D4A508"/>
          </a:solidFill>
        </p:grpSpPr>
        <p:sp>
          <p:nvSpPr>
            <p:cNvPr id="4" name="Freeform: Shape 3">
              <a:extLst>
                <a:ext uri="{FF2B5EF4-FFF2-40B4-BE49-F238E27FC236}">
                  <a16:creationId xmlns:a16="http://schemas.microsoft.com/office/drawing/2014/main" id="{D459AED1-0313-7320-84DF-FF0BD54B53D8}"/>
                </a:ext>
              </a:extLst>
            </p:cNvPr>
            <p:cNvSpPr/>
            <p:nvPr/>
          </p:nvSpPr>
          <p:spPr>
            <a:xfrm>
              <a:off x="1" y="3968279"/>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Notched Right 4">
              <a:extLst>
                <a:ext uri="{FF2B5EF4-FFF2-40B4-BE49-F238E27FC236}">
                  <a16:creationId xmlns:a16="http://schemas.microsoft.com/office/drawing/2014/main" id="{38363EB1-DA24-EFD0-28B4-CDF67D92061A}"/>
                </a:ext>
              </a:extLst>
            </p:cNvPr>
            <p:cNvSpPr/>
            <p:nvPr/>
          </p:nvSpPr>
          <p:spPr>
            <a:xfrm>
              <a:off x="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 Notched Right 5">
              <a:extLst>
                <a:ext uri="{FF2B5EF4-FFF2-40B4-BE49-F238E27FC236}">
                  <a16:creationId xmlns:a16="http://schemas.microsoft.com/office/drawing/2014/main" id="{64CB81DF-491C-1E52-6188-60CBCA3361DA}"/>
                </a:ext>
              </a:extLst>
            </p:cNvPr>
            <p:cNvSpPr/>
            <p:nvPr/>
          </p:nvSpPr>
          <p:spPr>
            <a:xfrm>
              <a:off x="27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rrow: Notched Right 6">
              <a:extLst>
                <a:ext uri="{FF2B5EF4-FFF2-40B4-BE49-F238E27FC236}">
                  <a16:creationId xmlns:a16="http://schemas.microsoft.com/office/drawing/2014/main" id="{FFE7E629-C136-3084-CF47-4E9692991EF8}"/>
                </a:ext>
              </a:extLst>
            </p:cNvPr>
            <p:cNvSpPr/>
            <p:nvPr/>
          </p:nvSpPr>
          <p:spPr>
            <a:xfrm>
              <a:off x="45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Notched Right 7">
              <a:extLst>
                <a:ext uri="{FF2B5EF4-FFF2-40B4-BE49-F238E27FC236}">
                  <a16:creationId xmlns:a16="http://schemas.microsoft.com/office/drawing/2014/main" id="{77E771D6-5FBC-C2BF-A886-C7A4E5F469B4}"/>
                </a:ext>
              </a:extLst>
            </p:cNvPr>
            <p:cNvSpPr/>
            <p:nvPr/>
          </p:nvSpPr>
          <p:spPr>
            <a:xfrm>
              <a:off x="63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Notched Right 8">
              <a:extLst>
                <a:ext uri="{FF2B5EF4-FFF2-40B4-BE49-F238E27FC236}">
                  <a16:creationId xmlns:a16="http://schemas.microsoft.com/office/drawing/2014/main" id="{B5F539F1-E6C3-8B25-14FD-005A229C5B4F}"/>
                </a:ext>
              </a:extLst>
            </p:cNvPr>
            <p:cNvSpPr/>
            <p:nvPr/>
          </p:nvSpPr>
          <p:spPr>
            <a:xfrm>
              <a:off x="81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Notched Right 9">
              <a:extLst>
                <a:ext uri="{FF2B5EF4-FFF2-40B4-BE49-F238E27FC236}">
                  <a16:creationId xmlns:a16="http://schemas.microsoft.com/office/drawing/2014/main" id="{2204D9FB-C124-1ECA-AAEE-071B40AAE50E}"/>
                </a:ext>
              </a:extLst>
            </p:cNvPr>
            <p:cNvSpPr/>
            <p:nvPr/>
          </p:nvSpPr>
          <p:spPr>
            <a:xfrm>
              <a:off x="9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34F4169-F729-84B3-6E55-56A304F565C6}"/>
                </a:ext>
              </a:extLst>
            </p:cNvPr>
            <p:cNvSpPr/>
            <p:nvPr/>
          </p:nvSpPr>
          <p:spPr>
            <a:xfrm>
              <a:off x="11709068" y="4193279"/>
              <a:ext cx="482933" cy="450000"/>
            </a:xfrm>
            <a:custGeom>
              <a:avLst/>
              <a:gdLst>
                <a:gd name="connsiteX0" fmla="*/ 0 w 482933"/>
                <a:gd name="connsiteY0" fmla="*/ 0 h 450000"/>
                <a:gd name="connsiteX1" fmla="*/ 482933 w 482933"/>
                <a:gd name="connsiteY1" fmla="*/ 0 h 450000"/>
                <a:gd name="connsiteX2" fmla="*/ 482933 w 482933"/>
                <a:gd name="connsiteY2" fmla="*/ 450000 h 450000"/>
                <a:gd name="connsiteX3" fmla="*/ 0 w 482933"/>
                <a:gd name="connsiteY3" fmla="*/ 450000 h 450000"/>
                <a:gd name="connsiteX4" fmla="*/ 225000 w 482933"/>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33" h="450000">
                  <a:moveTo>
                    <a:pt x="0" y="0"/>
                  </a:moveTo>
                  <a:lnTo>
                    <a:pt x="482933" y="0"/>
                  </a:lnTo>
                  <a:lnTo>
                    <a:pt x="482933" y="450000"/>
                  </a:lnTo>
                  <a:lnTo>
                    <a:pt x="0" y="450000"/>
                  </a:lnTo>
                  <a:lnTo>
                    <a:pt x="225000"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5C2416E-6320-8303-E03D-DCEAF4281DEA}"/>
              </a:ext>
            </a:extLst>
          </p:cNvPr>
          <p:cNvSpPr txBox="1"/>
          <p:nvPr/>
        </p:nvSpPr>
        <p:spPr>
          <a:xfrm>
            <a:off x="7399628" y="1069876"/>
            <a:ext cx="1503218"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#CAAW25</a:t>
            </a:r>
          </a:p>
        </p:txBody>
      </p:sp>
      <p:pic>
        <p:nvPicPr>
          <p:cNvPr id="12" name="Picture 11" descr="A cartoon of a person wearing a garment and cape&#10;&#10;AI-generated content may be incorrect.">
            <a:extLst>
              <a:ext uri="{FF2B5EF4-FFF2-40B4-BE49-F238E27FC236}">
                <a16:creationId xmlns:a16="http://schemas.microsoft.com/office/drawing/2014/main" id="{AB855517-05A5-4B0B-DF1D-B00750B8F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 y="4144908"/>
            <a:ext cx="2294164" cy="2287455"/>
          </a:xfrm>
          <a:prstGeom prst="rect">
            <a:avLst/>
          </a:prstGeom>
        </p:spPr>
      </p:pic>
      <p:pic>
        <p:nvPicPr>
          <p:cNvPr id="17" name="Graphic 16" descr="Trophy with solid fill">
            <a:extLst>
              <a:ext uri="{FF2B5EF4-FFF2-40B4-BE49-F238E27FC236}">
                <a16:creationId xmlns:a16="http://schemas.microsoft.com/office/drawing/2014/main" id="{7EA1E4AF-937D-76E8-93BC-51992595F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1161" y="1867838"/>
            <a:ext cx="1871685" cy="1871685"/>
          </a:xfrm>
          <a:prstGeom prst="rect">
            <a:avLst/>
          </a:prstGeom>
        </p:spPr>
      </p:pic>
      <p:pic>
        <p:nvPicPr>
          <p:cNvPr id="42" name="Airborne - Quincas Moreira">
            <a:hlinkClick r:id="" action="ppaction://media"/>
            <a:extLst>
              <a:ext uri="{FF2B5EF4-FFF2-40B4-BE49-F238E27FC236}">
                <a16:creationId xmlns:a16="http://schemas.microsoft.com/office/drawing/2014/main" id="{8D7EFF7A-5880-D7F2-4B35-694DD99EE8CD}"/>
              </a:ext>
            </a:extLst>
          </p:cNvPr>
          <p:cNvPicPr>
            <a:picLocks noChangeAspect="1"/>
          </p:cNvPicPr>
          <p:nvPr>
            <a:audioFile r:link="rId1"/>
            <p:extLst>
              <p:ext uri="{DAA4B4D4-6D71-4841-9C94-3DE7FCFB9230}">
                <p14:media xmlns:p14="http://schemas.microsoft.com/office/powerpoint/2010/main" r:embed="rId2">
                  <p14:trim end="185681.6"/>
                  <p14:fade in="2000" out="10000"/>
                </p14:media>
              </p:ext>
            </p:extLst>
          </p:nvPr>
        </p:nvPicPr>
        <p:blipFill>
          <a:blip r:embed="rId7"/>
          <a:stretch>
            <a:fillRect/>
          </a:stretch>
        </p:blipFill>
        <p:spPr>
          <a:xfrm>
            <a:off x="118030" y="5591381"/>
            <a:ext cx="365522" cy="365522"/>
          </a:xfrm>
          <a:prstGeom prst="rect">
            <a:avLst/>
          </a:prstGeom>
        </p:spPr>
      </p:pic>
      <p:grpSp>
        <p:nvGrpSpPr>
          <p:cNvPr id="15" name="Group 14">
            <a:extLst>
              <a:ext uri="{FF2B5EF4-FFF2-40B4-BE49-F238E27FC236}">
                <a16:creationId xmlns:a16="http://schemas.microsoft.com/office/drawing/2014/main" id="{81E513BD-001D-2507-726A-C1F12647F924}"/>
              </a:ext>
            </a:extLst>
          </p:cNvPr>
          <p:cNvGrpSpPr/>
          <p:nvPr/>
        </p:nvGrpSpPr>
        <p:grpSpPr>
          <a:xfrm>
            <a:off x="0" y="87719"/>
            <a:ext cx="3824564" cy="1546008"/>
            <a:chOff x="0" y="87719"/>
            <a:chExt cx="3824564" cy="1546008"/>
          </a:xfrm>
        </p:grpSpPr>
        <p:grpSp>
          <p:nvGrpSpPr>
            <p:cNvPr id="20" name="Group 19">
              <a:extLst>
                <a:ext uri="{FF2B5EF4-FFF2-40B4-BE49-F238E27FC236}">
                  <a16:creationId xmlns:a16="http://schemas.microsoft.com/office/drawing/2014/main" id="{DDA37CA9-3645-A1C9-D126-A38F8EC3A5B2}"/>
                </a:ext>
              </a:extLst>
            </p:cNvPr>
            <p:cNvGrpSpPr/>
            <p:nvPr/>
          </p:nvGrpSpPr>
          <p:grpSpPr>
            <a:xfrm>
              <a:off x="0" y="382175"/>
              <a:ext cx="3381800" cy="1251552"/>
              <a:chOff x="-236652" y="-342047"/>
              <a:chExt cx="4509067" cy="1668736"/>
            </a:xfrm>
          </p:grpSpPr>
          <p:pic>
            <p:nvPicPr>
              <p:cNvPr id="21" name="Picture 20" descr="A black and white logo&#10;&#10;AI-generated content may be incorrect.">
                <a:extLst>
                  <a:ext uri="{FF2B5EF4-FFF2-40B4-BE49-F238E27FC236}">
                    <a16:creationId xmlns:a16="http://schemas.microsoft.com/office/drawing/2014/main" id="{E86D9669-4A35-8066-C24D-31C9CA75CDF5}"/>
                  </a:ext>
                </a:extLst>
              </p:cNvPr>
              <p:cNvPicPr>
                <a:picLocks noChangeAspect="1"/>
              </p:cNvPicPr>
              <p:nvPr/>
            </p:nvPicPr>
            <p:blipFill>
              <a:blip r:embed="rId8" cstate="print">
                <a:extLst>
                  <a:ext uri="{28A0092B-C50C-407E-A947-70E740481C1C}">
                    <a14:useLocalDpi xmlns:a14="http://schemas.microsoft.com/office/drawing/2010/main" val="0"/>
                  </a:ext>
                </a:extLst>
              </a:blip>
              <a:srcRect l="5086"/>
              <a:stretch/>
            </p:blipFill>
            <p:spPr>
              <a:xfrm>
                <a:off x="-236652" y="-342047"/>
                <a:ext cx="3396154" cy="1668736"/>
              </a:xfrm>
              <a:prstGeom prst="rect">
                <a:avLst/>
              </a:prstGeom>
            </p:spPr>
          </p:pic>
          <p:pic>
            <p:nvPicPr>
              <p:cNvPr id="22" name="Picture 21" descr="A circular white text with arrows&#10;&#10;AI-generated content may be incorrect.">
                <a:extLst>
                  <a:ext uri="{FF2B5EF4-FFF2-40B4-BE49-F238E27FC236}">
                    <a16:creationId xmlns:a16="http://schemas.microsoft.com/office/drawing/2014/main" id="{45D100BE-D3D4-51C3-EC0D-16F2ED190B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3491" y="-282140"/>
                <a:ext cx="1548924" cy="1548924"/>
              </a:xfrm>
              <a:prstGeom prst="rect">
                <a:avLst/>
              </a:prstGeom>
            </p:spPr>
          </p:pic>
        </p:grpSp>
        <p:sp>
          <p:nvSpPr>
            <p:cNvPr id="14" name="Rectangle 13">
              <a:extLst>
                <a:ext uri="{FF2B5EF4-FFF2-40B4-BE49-F238E27FC236}">
                  <a16:creationId xmlns:a16="http://schemas.microsoft.com/office/drawing/2014/main" id="{9255368F-9706-7558-0731-BC3FF290EC64}"/>
                </a:ext>
              </a:extLst>
            </p:cNvPr>
            <p:cNvSpPr/>
            <p:nvPr/>
          </p:nvSpPr>
          <p:spPr>
            <a:xfrm>
              <a:off x="1777341" y="87719"/>
              <a:ext cx="2047223" cy="3849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IN COLLABORATION WITH</a:t>
              </a:r>
            </a:p>
          </p:txBody>
        </p:sp>
      </p:grpSp>
      <p:sp>
        <p:nvSpPr>
          <p:cNvPr id="19" name="Rectangle 18">
            <a:extLst>
              <a:ext uri="{FF2B5EF4-FFF2-40B4-BE49-F238E27FC236}">
                <a16:creationId xmlns:a16="http://schemas.microsoft.com/office/drawing/2014/main" id="{77A15A17-DC2A-0FA9-5177-56FE0F9944D7}"/>
              </a:ext>
            </a:extLst>
          </p:cNvPr>
          <p:cNvSpPr/>
          <p:nvPr/>
        </p:nvSpPr>
        <p:spPr>
          <a:xfrm>
            <a:off x="524640" y="2162498"/>
            <a:ext cx="7779863" cy="1276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Our Clinical Audit Heroes Awards 2025 </a:t>
            </a:r>
          </a:p>
          <a:p>
            <a:pPr defTabSz="685800"/>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Communicating for Impact Commendation </a:t>
            </a:r>
          </a:p>
          <a:p>
            <a:pP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Runner-up…</a:t>
            </a:r>
          </a:p>
        </p:txBody>
      </p:sp>
      <p:pic>
        <p:nvPicPr>
          <p:cNvPr id="13" name="Picture 12" descr="A red target with a dart in the center&#10;&#10;AI-generated content may be incorrect.">
            <a:extLst>
              <a:ext uri="{FF2B5EF4-FFF2-40B4-BE49-F238E27FC236}">
                <a16:creationId xmlns:a16="http://schemas.microsoft.com/office/drawing/2014/main" id="{A7B40975-C826-6F6E-30D4-0B49E3210B1E}"/>
              </a:ext>
            </a:extLst>
          </p:cNvPr>
          <p:cNvPicPr>
            <a:picLocks noChangeAspect="1"/>
          </p:cNvPicPr>
          <p:nvPr/>
        </p:nvPicPr>
        <p:blipFill>
          <a:blip r:embed="rId10"/>
          <a:stretch>
            <a:fillRect/>
          </a:stretch>
        </p:blipFill>
        <p:spPr>
          <a:xfrm>
            <a:off x="7031161" y="2067425"/>
            <a:ext cx="2037806" cy="875131"/>
          </a:xfrm>
          <a:prstGeom prst="rect">
            <a:avLst/>
          </a:prstGeom>
        </p:spPr>
      </p:pic>
    </p:spTree>
    <p:extLst>
      <p:ext uri="{BB962C8B-B14F-4D97-AF65-F5344CB8AC3E}">
        <p14:creationId xmlns:p14="http://schemas.microsoft.com/office/powerpoint/2010/main" val="42835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2"/>
                                        </p:tgtEl>
                                      </p:cBhvr>
                                    </p:cmd>
                                  </p:childTnLst>
                                  <p:subTnLst>
                                    <p:set>
                                      <p:cBhvr override="childStyle">
                                        <p:cTn dur="1" fill="hold" display="0" masterRel="sameClick" afterEffect="1">
                                          <p:stCondLst>
                                            <p:cond evt="end" delay="0">
                                              <p:tn val="5"/>
                                            </p:cond>
                                          </p:stCondLst>
                                        </p:cTn>
                                        <p:tgtEl>
                                          <p:spTgt spid="4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220" numSld="4"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97B1"/>
        </a:solidFill>
        <a:effectLst/>
      </p:bgPr>
    </p:bg>
    <p:spTree>
      <p:nvGrpSpPr>
        <p:cNvPr id="1" name="">
          <a:extLst>
            <a:ext uri="{FF2B5EF4-FFF2-40B4-BE49-F238E27FC236}">
              <a16:creationId xmlns:a16="http://schemas.microsoft.com/office/drawing/2014/main" id="{CFDEF0CF-6757-5814-C6C0-E0EB67522F0E}"/>
            </a:ext>
          </a:extLst>
        </p:cNvPr>
        <p:cNvGrpSpPr/>
        <p:nvPr/>
      </p:nvGrpSpPr>
      <p:grpSpPr>
        <a:xfrm>
          <a:off x="0" y="0"/>
          <a:ext cx="0" cy="0"/>
          <a:chOff x="0" y="0"/>
          <a:chExt cx="0" cy="0"/>
        </a:xfrm>
      </p:grpSpPr>
      <p:sp>
        <p:nvSpPr>
          <p:cNvPr id="9" name="Flowchart: Merge 8">
            <a:extLst>
              <a:ext uri="{FF2B5EF4-FFF2-40B4-BE49-F238E27FC236}">
                <a16:creationId xmlns:a16="http://schemas.microsoft.com/office/drawing/2014/main" id="{928B5017-EBEE-ADA1-5463-E3E7CC34F899}"/>
              </a:ext>
            </a:extLst>
          </p:cNvPr>
          <p:cNvSpPr/>
          <p:nvPr/>
        </p:nvSpPr>
        <p:spPr>
          <a:xfrm rot="777155">
            <a:off x="2699422" y="569949"/>
            <a:ext cx="407079" cy="568311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erge 9">
            <a:extLst>
              <a:ext uri="{FF2B5EF4-FFF2-40B4-BE49-F238E27FC236}">
                <a16:creationId xmlns:a16="http://schemas.microsoft.com/office/drawing/2014/main" id="{A2384373-9061-1D58-00C4-B98700228A8E}"/>
              </a:ext>
            </a:extLst>
          </p:cNvPr>
          <p:cNvSpPr/>
          <p:nvPr/>
        </p:nvSpPr>
        <p:spPr>
          <a:xfrm rot="1610448">
            <a:off x="3429581" y="315261"/>
            <a:ext cx="407079" cy="6227259"/>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Merge 10">
            <a:extLst>
              <a:ext uri="{FF2B5EF4-FFF2-40B4-BE49-F238E27FC236}">
                <a16:creationId xmlns:a16="http://schemas.microsoft.com/office/drawing/2014/main" id="{7117D98F-9D27-FDF2-2260-1246C07E5848}"/>
              </a:ext>
            </a:extLst>
          </p:cNvPr>
          <p:cNvSpPr/>
          <p:nvPr/>
        </p:nvSpPr>
        <p:spPr>
          <a:xfrm rot="2397987">
            <a:off x="4325723" y="-176084"/>
            <a:ext cx="407079" cy="722362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Merge 11">
            <a:extLst>
              <a:ext uri="{FF2B5EF4-FFF2-40B4-BE49-F238E27FC236}">
                <a16:creationId xmlns:a16="http://schemas.microsoft.com/office/drawing/2014/main" id="{2F4A9E45-FA66-2FE2-D909-9E787636CCFA}"/>
              </a:ext>
            </a:extLst>
          </p:cNvPr>
          <p:cNvSpPr/>
          <p:nvPr/>
        </p:nvSpPr>
        <p:spPr>
          <a:xfrm rot="3153899">
            <a:off x="5492589" y="-908224"/>
            <a:ext cx="407079" cy="879452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Merge 12">
            <a:extLst>
              <a:ext uri="{FF2B5EF4-FFF2-40B4-BE49-F238E27FC236}">
                <a16:creationId xmlns:a16="http://schemas.microsoft.com/office/drawing/2014/main" id="{FC0493DB-12CE-2B91-E3F0-6915C8D95DED}"/>
              </a:ext>
            </a:extLst>
          </p:cNvPr>
          <p:cNvSpPr/>
          <p:nvPr/>
        </p:nvSpPr>
        <p:spPr>
          <a:xfrm rot="3750691">
            <a:off x="5757559" y="122981"/>
            <a:ext cx="407079" cy="810818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Merge 13">
            <a:extLst>
              <a:ext uri="{FF2B5EF4-FFF2-40B4-BE49-F238E27FC236}">
                <a16:creationId xmlns:a16="http://schemas.microsoft.com/office/drawing/2014/main" id="{891893C4-AB42-ADDC-870C-A3C0D029600D}"/>
              </a:ext>
            </a:extLst>
          </p:cNvPr>
          <p:cNvSpPr/>
          <p:nvPr/>
        </p:nvSpPr>
        <p:spPr>
          <a:xfrm rot="4176906">
            <a:off x="5843174" y="943423"/>
            <a:ext cx="407079" cy="76053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Merge 14">
            <a:extLst>
              <a:ext uri="{FF2B5EF4-FFF2-40B4-BE49-F238E27FC236}">
                <a16:creationId xmlns:a16="http://schemas.microsoft.com/office/drawing/2014/main" id="{9C4E0E71-78DB-FD32-324F-E7406F64B734}"/>
              </a:ext>
            </a:extLst>
          </p:cNvPr>
          <p:cNvSpPr/>
          <p:nvPr/>
        </p:nvSpPr>
        <p:spPr>
          <a:xfrm rot="4649248">
            <a:off x="6256559" y="1544364"/>
            <a:ext cx="407079" cy="734215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Merge 15">
            <a:extLst>
              <a:ext uri="{FF2B5EF4-FFF2-40B4-BE49-F238E27FC236}">
                <a16:creationId xmlns:a16="http://schemas.microsoft.com/office/drawing/2014/main" id="{048437AC-ABEE-B1B3-D879-10BEB41108D8}"/>
              </a:ext>
            </a:extLst>
          </p:cNvPr>
          <p:cNvSpPr/>
          <p:nvPr/>
        </p:nvSpPr>
        <p:spPr>
          <a:xfrm rot="5157911">
            <a:off x="6178686" y="2184351"/>
            <a:ext cx="407079" cy="7188965"/>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Merge 17">
            <a:extLst>
              <a:ext uri="{FF2B5EF4-FFF2-40B4-BE49-F238E27FC236}">
                <a16:creationId xmlns:a16="http://schemas.microsoft.com/office/drawing/2014/main" id="{5E680AA0-6BBB-5CDF-C1DA-8B05966071C9}"/>
              </a:ext>
            </a:extLst>
          </p:cNvPr>
          <p:cNvSpPr/>
          <p:nvPr/>
        </p:nvSpPr>
        <p:spPr>
          <a:xfrm>
            <a:off x="2067211" y="727035"/>
            <a:ext cx="407079" cy="54995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BC9636F-4DFC-F26E-164F-C05C2CE17E0C}"/>
              </a:ext>
            </a:extLst>
          </p:cNvPr>
          <p:cNvGrpSpPr/>
          <p:nvPr/>
        </p:nvGrpSpPr>
        <p:grpSpPr>
          <a:xfrm flipH="1">
            <a:off x="-5549005" y="-176085"/>
            <a:ext cx="8794521" cy="7223623"/>
            <a:chOff x="1731824" y="-1377779"/>
            <a:chExt cx="11726028" cy="9631497"/>
          </a:xfrm>
        </p:grpSpPr>
        <p:sp>
          <p:nvSpPr>
            <p:cNvPr id="22" name="Flowchart: Merge 21">
              <a:extLst>
                <a:ext uri="{FF2B5EF4-FFF2-40B4-BE49-F238E27FC236}">
                  <a16:creationId xmlns:a16="http://schemas.microsoft.com/office/drawing/2014/main" id="{611A6F83-436F-4F4E-D29D-3CCE49A6EEE9}"/>
                </a:ext>
              </a:extLst>
            </p:cNvPr>
            <p:cNvSpPr/>
            <p:nvPr/>
          </p:nvSpPr>
          <p:spPr>
            <a:xfrm rot="777155">
              <a:off x="3599229" y="-383068"/>
              <a:ext cx="542772" cy="757748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Merge 22">
              <a:extLst>
                <a:ext uri="{FF2B5EF4-FFF2-40B4-BE49-F238E27FC236}">
                  <a16:creationId xmlns:a16="http://schemas.microsoft.com/office/drawing/2014/main" id="{5D203FB7-E2DE-3637-4CB8-D943154F4ECE}"/>
                </a:ext>
              </a:extLst>
            </p:cNvPr>
            <p:cNvSpPr/>
            <p:nvPr/>
          </p:nvSpPr>
          <p:spPr>
            <a:xfrm rot="1610448">
              <a:off x="4572775" y="-722652"/>
              <a:ext cx="542772" cy="8303012"/>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Merge 23">
              <a:extLst>
                <a:ext uri="{FF2B5EF4-FFF2-40B4-BE49-F238E27FC236}">
                  <a16:creationId xmlns:a16="http://schemas.microsoft.com/office/drawing/2014/main" id="{A478A3CD-A678-96D3-131C-842EF415F3B4}"/>
                </a:ext>
              </a:extLst>
            </p:cNvPr>
            <p:cNvSpPr/>
            <p:nvPr/>
          </p:nvSpPr>
          <p:spPr>
            <a:xfrm rot="2397987">
              <a:off x="5767630" y="-1377779"/>
              <a:ext cx="542772" cy="963149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Merge 24">
              <a:extLst>
                <a:ext uri="{FF2B5EF4-FFF2-40B4-BE49-F238E27FC236}">
                  <a16:creationId xmlns:a16="http://schemas.microsoft.com/office/drawing/2014/main" id="{DA626493-1BDD-F4C4-5914-DBD8CB4A2CA8}"/>
                </a:ext>
              </a:extLst>
            </p:cNvPr>
            <p:cNvSpPr/>
            <p:nvPr/>
          </p:nvSpPr>
          <p:spPr>
            <a:xfrm rot="3153899">
              <a:off x="7323452" y="-2353965"/>
              <a:ext cx="542772" cy="1172602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Merge 25">
              <a:extLst>
                <a:ext uri="{FF2B5EF4-FFF2-40B4-BE49-F238E27FC236}">
                  <a16:creationId xmlns:a16="http://schemas.microsoft.com/office/drawing/2014/main" id="{9D6BA828-30C8-503C-1842-346C8E50B3C9}"/>
                </a:ext>
              </a:extLst>
            </p:cNvPr>
            <p:cNvSpPr/>
            <p:nvPr/>
          </p:nvSpPr>
          <p:spPr>
            <a:xfrm rot="3750691">
              <a:off x="7416784" y="-841466"/>
              <a:ext cx="542772" cy="1081091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56EA2EED-A32A-B7D9-7280-7A3A7BF2F3A0}"/>
              </a:ext>
            </a:extLst>
          </p:cNvPr>
          <p:cNvGrpSpPr/>
          <p:nvPr/>
        </p:nvGrpSpPr>
        <p:grpSpPr>
          <a:xfrm flipH="1">
            <a:off x="-5617606" y="4522689"/>
            <a:ext cx="7887112" cy="1439839"/>
            <a:chOff x="3144484" y="5066112"/>
            <a:chExt cx="10516149" cy="1919785"/>
          </a:xfrm>
        </p:grpSpPr>
        <p:sp>
          <p:nvSpPr>
            <p:cNvPr id="32" name="Flowchart: Merge 31">
              <a:extLst>
                <a:ext uri="{FF2B5EF4-FFF2-40B4-BE49-F238E27FC236}">
                  <a16:creationId xmlns:a16="http://schemas.microsoft.com/office/drawing/2014/main" id="{EEFBA978-465A-F311-EC06-86ADAB8B315A}"/>
                </a:ext>
              </a:extLst>
            </p:cNvPr>
            <p:cNvSpPr/>
            <p:nvPr/>
          </p:nvSpPr>
          <p:spPr>
            <a:xfrm rot="4176906">
              <a:off x="7943299" y="267297"/>
              <a:ext cx="542772" cy="101404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Merge 32">
              <a:extLst>
                <a:ext uri="{FF2B5EF4-FFF2-40B4-BE49-F238E27FC236}">
                  <a16:creationId xmlns:a16="http://schemas.microsoft.com/office/drawing/2014/main" id="{DE073635-2DB8-FC63-AAE7-7D6D7B23F425}"/>
                </a:ext>
              </a:extLst>
            </p:cNvPr>
            <p:cNvSpPr/>
            <p:nvPr/>
          </p:nvSpPr>
          <p:spPr>
            <a:xfrm rot="4649248">
              <a:off x="8494479" y="1068552"/>
              <a:ext cx="542772" cy="978953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Merge 33">
              <a:extLst>
                <a:ext uri="{FF2B5EF4-FFF2-40B4-BE49-F238E27FC236}">
                  <a16:creationId xmlns:a16="http://schemas.microsoft.com/office/drawing/2014/main" id="{339497FF-A497-9C1C-6E8F-5597802EB20B}"/>
                </a:ext>
              </a:extLst>
            </p:cNvPr>
            <p:cNvSpPr/>
            <p:nvPr/>
          </p:nvSpPr>
          <p:spPr>
            <a:xfrm rot="5157911">
              <a:off x="8390648" y="1921868"/>
              <a:ext cx="542772" cy="95852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E3DEB79F-C444-02EF-C707-A270102406CC}"/>
              </a:ext>
            </a:extLst>
          </p:cNvPr>
          <p:cNvSpPr/>
          <p:nvPr/>
        </p:nvSpPr>
        <p:spPr>
          <a:xfrm>
            <a:off x="369655" y="1266620"/>
            <a:ext cx="8404691" cy="550113"/>
          </a:xfrm>
          <a:custGeom>
            <a:avLst/>
            <a:gdLst>
              <a:gd name="connsiteX0" fmla="*/ 0 w 8404691"/>
              <a:gd name="connsiteY0" fmla="*/ 0 h 550113"/>
              <a:gd name="connsiteX1" fmla="*/ 560313 w 8404691"/>
              <a:gd name="connsiteY1" fmla="*/ 0 h 550113"/>
              <a:gd name="connsiteX2" fmla="*/ 1288719 w 8404691"/>
              <a:gd name="connsiteY2" fmla="*/ 0 h 550113"/>
              <a:gd name="connsiteX3" fmla="*/ 1680938 w 8404691"/>
              <a:gd name="connsiteY3" fmla="*/ 0 h 550113"/>
              <a:gd name="connsiteX4" fmla="*/ 2409345 w 8404691"/>
              <a:gd name="connsiteY4" fmla="*/ 0 h 550113"/>
              <a:gd name="connsiteX5" fmla="*/ 2885611 w 8404691"/>
              <a:gd name="connsiteY5" fmla="*/ 0 h 550113"/>
              <a:gd name="connsiteX6" fmla="*/ 3445923 w 8404691"/>
              <a:gd name="connsiteY6" fmla="*/ 0 h 550113"/>
              <a:gd name="connsiteX7" fmla="*/ 3922189 w 8404691"/>
              <a:gd name="connsiteY7" fmla="*/ 0 h 550113"/>
              <a:gd name="connsiteX8" fmla="*/ 4650596 w 8404691"/>
              <a:gd name="connsiteY8" fmla="*/ 0 h 550113"/>
              <a:gd name="connsiteX9" fmla="*/ 5042815 w 8404691"/>
              <a:gd name="connsiteY9" fmla="*/ 0 h 550113"/>
              <a:gd name="connsiteX10" fmla="*/ 5603127 w 8404691"/>
              <a:gd name="connsiteY10" fmla="*/ 0 h 550113"/>
              <a:gd name="connsiteX11" fmla="*/ 6163440 w 8404691"/>
              <a:gd name="connsiteY11" fmla="*/ 0 h 550113"/>
              <a:gd name="connsiteX12" fmla="*/ 6807800 w 8404691"/>
              <a:gd name="connsiteY12" fmla="*/ 0 h 550113"/>
              <a:gd name="connsiteX13" fmla="*/ 7115972 w 8404691"/>
              <a:gd name="connsiteY13" fmla="*/ 0 h 550113"/>
              <a:gd name="connsiteX14" fmla="*/ 7424144 w 8404691"/>
              <a:gd name="connsiteY14" fmla="*/ 0 h 550113"/>
              <a:gd name="connsiteX15" fmla="*/ 8404691 w 8404691"/>
              <a:gd name="connsiteY15" fmla="*/ 0 h 550113"/>
              <a:gd name="connsiteX16" fmla="*/ 8404691 w 8404691"/>
              <a:gd name="connsiteY16" fmla="*/ 550113 h 550113"/>
              <a:gd name="connsiteX17" fmla="*/ 7676284 w 8404691"/>
              <a:gd name="connsiteY17" fmla="*/ 550113 h 550113"/>
              <a:gd name="connsiteX18" fmla="*/ 7200019 w 8404691"/>
              <a:gd name="connsiteY18" fmla="*/ 550113 h 550113"/>
              <a:gd name="connsiteX19" fmla="*/ 6723753 w 8404691"/>
              <a:gd name="connsiteY19" fmla="*/ 550113 h 550113"/>
              <a:gd name="connsiteX20" fmla="*/ 6247487 w 8404691"/>
              <a:gd name="connsiteY20" fmla="*/ 550113 h 550113"/>
              <a:gd name="connsiteX21" fmla="*/ 5939315 w 8404691"/>
              <a:gd name="connsiteY21" fmla="*/ 550113 h 550113"/>
              <a:gd name="connsiteX22" fmla="*/ 5463049 w 8404691"/>
              <a:gd name="connsiteY22" fmla="*/ 550113 h 550113"/>
              <a:gd name="connsiteX23" fmla="*/ 4734643 w 8404691"/>
              <a:gd name="connsiteY23" fmla="*/ 550113 h 550113"/>
              <a:gd name="connsiteX24" fmla="*/ 4342424 w 8404691"/>
              <a:gd name="connsiteY24" fmla="*/ 550113 h 550113"/>
              <a:gd name="connsiteX25" fmla="*/ 3614017 w 8404691"/>
              <a:gd name="connsiteY25" fmla="*/ 550113 h 550113"/>
              <a:gd name="connsiteX26" fmla="*/ 3137751 w 8404691"/>
              <a:gd name="connsiteY26" fmla="*/ 550113 h 550113"/>
              <a:gd name="connsiteX27" fmla="*/ 2661485 w 8404691"/>
              <a:gd name="connsiteY27" fmla="*/ 550113 h 550113"/>
              <a:gd name="connsiteX28" fmla="*/ 1933079 w 8404691"/>
              <a:gd name="connsiteY28" fmla="*/ 550113 h 550113"/>
              <a:gd name="connsiteX29" fmla="*/ 1288719 w 8404691"/>
              <a:gd name="connsiteY29" fmla="*/ 550113 h 550113"/>
              <a:gd name="connsiteX30" fmla="*/ 812453 w 8404691"/>
              <a:gd name="connsiteY30" fmla="*/ 550113 h 550113"/>
              <a:gd name="connsiteX31" fmla="*/ 0 w 8404691"/>
              <a:gd name="connsiteY31" fmla="*/ 550113 h 550113"/>
              <a:gd name="connsiteX32" fmla="*/ 0 w 8404691"/>
              <a:gd name="connsiteY32"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04691" h="550113" fill="none" extrusionOk="0">
                <a:moveTo>
                  <a:pt x="0" y="0"/>
                </a:moveTo>
                <a:cubicBezTo>
                  <a:pt x="118469" y="-37463"/>
                  <a:pt x="408192" y="39309"/>
                  <a:pt x="560313" y="0"/>
                </a:cubicBezTo>
                <a:cubicBezTo>
                  <a:pt x="712434" y="-39309"/>
                  <a:pt x="1047337" y="46530"/>
                  <a:pt x="1288719" y="0"/>
                </a:cubicBezTo>
                <a:cubicBezTo>
                  <a:pt x="1530101" y="-46530"/>
                  <a:pt x="1487011" y="35556"/>
                  <a:pt x="1680938" y="0"/>
                </a:cubicBezTo>
                <a:cubicBezTo>
                  <a:pt x="1874865" y="-35556"/>
                  <a:pt x="2239465" y="18852"/>
                  <a:pt x="2409345" y="0"/>
                </a:cubicBezTo>
                <a:cubicBezTo>
                  <a:pt x="2579225" y="-18852"/>
                  <a:pt x="2701747" y="51377"/>
                  <a:pt x="2885611" y="0"/>
                </a:cubicBezTo>
                <a:cubicBezTo>
                  <a:pt x="3069475" y="-51377"/>
                  <a:pt x="3206923" y="28127"/>
                  <a:pt x="3445923" y="0"/>
                </a:cubicBezTo>
                <a:cubicBezTo>
                  <a:pt x="3684923" y="-28127"/>
                  <a:pt x="3816329" y="29375"/>
                  <a:pt x="3922189" y="0"/>
                </a:cubicBezTo>
                <a:cubicBezTo>
                  <a:pt x="4028049" y="-29375"/>
                  <a:pt x="4320345" y="66506"/>
                  <a:pt x="4650596" y="0"/>
                </a:cubicBezTo>
                <a:cubicBezTo>
                  <a:pt x="4980847" y="-66506"/>
                  <a:pt x="4950527" y="2963"/>
                  <a:pt x="5042815" y="0"/>
                </a:cubicBezTo>
                <a:cubicBezTo>
                  <a:pt x="5135103" y="-2963"/>
                  <a:pt x="5473311" y="12313"/>
                  <a:pt x="5603127" y="0"/>
                </a:cubicBezTo>
                <a:cubicBezTo>
                  <a:pt x="5732943" y="-12313"/>
                  <a:pt x="6002999" y="9869"/>
                  <a:pt x="6163440" y="0"/>
                </a:cubicBezTo>
                <a:cubicBezTo>
                  <a:pt x="6323881" y="-9869"/>
                  <a:pt x="6678452" y="39664"/>
                  <a:pt x="6807800" y="0"/>
                </a:cubicBezTo>
                <a:cubicBezTo>
                  <a:pt x="6937148" y="-39664"/>
                  <a:pt x="6978472" y="11054"/>
                  <a:pt x="7115972" y="0"/>
                </a:cubicBezTo>
                <a:cubicBezTo>
                  <a:pt x="7253472" y="-11054"/>
                  <a:pt x="7326505" y="23164"/>
                  <a:pt x="7424144" y="0"/>
                </a:cubicBezTo>
                <a:cubicBezTo>
                  <a:pt x="7521783" y="-23164"/>
                  <a:pt x="7979762" y="63199"/>
                  <a:pt x="8404691" y="0"/>
                </a:cubicBezTo>
                <a:cubicBezTo>
                  <a:pt x="8414800" y="188180"/>
                  <a:pt x="8397396" y="345033"/>
                  <a:pt x="8404691" y="550113"/>
                </a:cubicBezTo>
                <a:cubicBezTo>
                  <a:pt x="8212756" y="587105"/>
                  <a:pt x="7824147" y="500990"/>
                  <a:pt x="7676284" y="550113"/>
                </a:cubicBezTo>
                <a:cubicBezTo>
                  <a:pt x="7528421" y="599236"/>
                  <a:pt x="7348643" y="523630"/>
                  <a:pt x="7200019" y="550113"/>
                </a:cubicBezTo>
                <a:cubicBezTo>
                  <a:pt x="7051395" y="576596"/>
                  <a:pt x="6875572" y="499460"/>
                  <a:pt x="6723753" y="550113"/>
                </a:cubicBezTo>
                <a:cubicBezTo>
                  <a:pt x="6571934" y="600766"/>
                  <a:pt x="6354689" y="545242"/>
                  <a:pt x="6247487" y="550113"/>
                </a:cubicBezTo>
                <a:cubicBezTo>
                  <a:pt x="6140285" y="554984"/>
                  <a:pt x="6060373" y="537951"/>
                  <a:pt x="5939315" y="550113"/>
                </a:cubicBezTo>
                <a:cubicBezTo>
                  <a:pt x="5818257" y="562275"/>
                  <a:pt x="5695602" y="547972"/>
                  <a:pt x="5463049" y="550113"/>
                </a:cubicBezTo>
                <a:cubicBezTo>
                  <a:pt x="5230496" y="552254"/>
                  <a:pt x="5063617" y="516378"/>
                  <a:pt x="4734643" y="550113"/>
                </a:cubicBezTo>
                <a:cubicBezTo>
                  <a:pt x="4405669" y="583848"/>
                  <a:pt x="4514137" y="507143"/>
                  <a:pt x="4342424" y="550113"/>
                </a:cubicBezTo>
                <a:cubicBezTo>
                  <a:pt x="4170711" y="593083"/>
                  <a:pt x="3886953" y="510516"/>
                  <a:pt x="3614017" y="550113"/>
                </a:cubicBezTo>
                <a:cubicBezTo>
                  <a:pt x="3341081" y="589710"/>
                  <a:pt x="3301266" y="534998"/>
                  <a:pt x="3137751" y="550113"/>
                </a:cubicBezTo>
                <a:cubicBezTo>
                  <a:pt x="2974236" y="565228"/>
                  <a:pt x="2781472" y="534285"/>
                  <a:pt x="2661485" y="550113"/>
                </a:cubicBezTo>
                <a:cubicBezTo>
                  <a:pt x="2541498" y="565941"/>
                  <a:pt x="2181715" y="469704"/>
                  <a:pt x="1933079" y="550113"/>
                </a:cubicBezTo>
                <a:cubicBezTo>
                  <a:pt x="1684443" y="630522"/>
                  <a:pt x="1438975" y="519819"/>
                  <a:pt x="1288719" y="550113"/>
                </a:cubicBezTo>
                <a:cubicBezTo>
                  <a:pt x="1138463" y="580407"/>
                  <a:pt x="915299" y="529582"/>
                  <a:pt x="812453" y="550113"/>
                </a:cubicBezTo>
                <a:cubicBezTo>
                  <a:pt x="709607" y="570644"/>
                  <a:pt x="391454" y="455264"/>
                  <a:pt x="0" y="550113"/>
                </a:cubicBezTo>
                <a:cubicBezTo>
                  <a:pt x="-20112" y="417637"/>
                  <a:pt x="19744" y="133587"/>
                  <a:pt x="0" y="0"/>
                </a:cubicBezTo>
                <a:close/>
              </a:path>
              <a:path w="8404691" h="550113" stroke="0" extrusionOk="0">
                <a:moveTo>
                  <a:pt x="0" y="0"/>
                </a:moveTo>
                <a:cubicBezTo>
                  <a:pt x="175015" y="-3039"/>
                  <a:pt x="386493" y="57796"/>
                  <a:pt x="644360" y="0"/>
                </a:cubicBezTo>
                <a:cubicBezTo>
                  <a:pt x="902227" y="-57796"/>
                  <a:pt x="850613" y="29452"/>
                  <a:pt x="952532" y="0"/>
                </a:cubicBezTo>
                <a:cubicBezTo>
                  <a:pt x="1054451" y="-29452"/>
                  <a:pt x="1450240" y="3346"/>
                  <a:pt x="1680938" y="0"/>
                </a:cubicBezTo>
                <a:cubicBezTo>
                  <a:pt x="1911636" y="-3346"/>
                  <a:pt x="1911742" y="28954"/>
                  <a:pt x="1989110" y="0"/>
                </a:cubicBezTo>
                <a:cubicBezTo>
                  <a:pt x="2066478" y="-28954"/>
                  <a:pt x="2385701" y="63358"/>
                  <a:pt x="2717517" y="0"/>
                </a:cubicBezTo>
                <a:cubicBezTo>
                  <a:pt x="3049333" y="-63358"/>
                  <a:pt x="2894047" y="6989"/>
                  <a:pt x="3025689" y="0"/>
                </a:cubicBezTo>
                <a:cubicBezTo>
                  <a:pt x="3157331" y="-6989"/>
                  <a:pt x="3528081" y="67096"/>
                  <a:pt x="3754095" y="0"/>
                </a:cubicBezTo>
                <a:cubicBezTo>
                  <a:pt x="3980109" y="-67096"/>
                  <a:pt x="4033861" y="37059"/>
                  <a:pt x="4230361" y="0"/>
                </a:cubicBezTo>
                <a:cubicBezTo>
                  <a:pt x="4426861" y="-37059"/>
                  <a:pt x="4513365" y="25927"/>
                  <a:pt x="4622580" y="0"/>
                </a:cubicBezTo>
                <a:cubicBezTo>
                  <a:pt x="4731795" y="-25927"/>
                  <a:pt x="4998316" y="26173"/>
                  <a:pt x="5266940" y="0"/>
                </a:cubicBezTo>
                <a:cubicBezTo>
                  <a:pt x="5535564" y="-26173"/>
                  <a:pt x="5446684" y="3917"/>
                  <a:pt x="5575112" y="0"/>
                </a:cubicBezTo>
                <a:cubicBezTo>
                  <a:pt x="5703540" y="-3917"/>
                  <a:pt x="5781566" y="31575"/>
                  <a:pt x="5883284" y="0"/>
                </a:cubicBezTo>
                <a:cubicBezTo>
                  <a:pt x="5985002" y="-31575"/>
                  <a:pt x="6195305" y="45219"/>
                  <a:pt x="6275503" y="0"/>
                </a:cubicBezTo>
                <a:cubicBezTo>
                  <a:pt x="6355701" y="-45219"/>
                  <a:pt x="6760707" y="62266"/>
                  <a:pt x="6919862" y="0"/>
                </a:cubicBezTo>
                <a:cubicBezTo>
                  <a:pt x="7079017" y="-62266"/>
                  <a:pt x="7374855" y="67141"/>
                  <a:pt x="7564222" y="0"/>
                </a:cubicBezTo>
                <a:cubicBezTo>
                  <a:pt x="7753589" y="-67141"/>
                  <a:pt x="8230884" y="99396"/>
                  <a:pt x="8404691" y="0"/>
                </a:cubicBezTo>
                <a:cubicBezTo>
                  <a:pt x="8442848" y="130450"/>
                  <a:pt x="8397190" y="281870"/>
                  <a:pt x="8404691" y="550113"/>
                </a:cubicBezTo>
                <a:cubicBezTo>
                  <a:pt x="8237604" y="598112"/>
                  <a:pt x="8010868" y="499360"/>
                  <a:pt x="7676284" y="550113"/>
                </a:cubicBezTo>
                <a:cubicBezTo>
                  <a:pt x="7341700" y="600866"/>
                  <a:pt x="7470604" y="545182"/>
                  <a:pt x="7368112" y="550113"/>
                </a:cubicBezTo>
                <a:cubicBezTo>
                  <a:pt x="7265620" y="555044"/>
                  <a:pt x="7143336" y="504803"/>
                  <a:pt x="6975894" y="550113"/>
                </a:cubicBezTo>
                <a:cubicBezTo>
                  <a:pt x="6808452" y="595423"/>
                  <a:pt x="6742276" y="541297"/>
                  <a:pt x="6667722" y="550113"/>
                </a:cubicBezTo>
                <a:cubicBezTo>
                  <a:pt x="6593168" y="558929"/>
                  <a:pt x="6257818" y="540638"/>
                  <a:pt x="6107409" y="550113"/>
                </a:cubicBezTo>
                <a:cubicBezTo>
                  <a:pt x="5957000" y="559588"/>
                  <a:pt x="5666812" y="483089"/>
                  <a:pt x="5463049" y="550113"/>
                </a:cubicBezTo>
                <a:cubicBezTo>
                  <a:pt x="5259286" y="617137"/>
                  <a:pt x="5019946" y="498453"/>
                  <a:pt x="4902736" y="550113"/>
                </a:cubicBezTo>
                <a:cubicBezTo>
                  <a:pt x="4785526" y="601773"/>
                  <a:pt x="4666808" y="536425"/>
                  <a:pt x="4594564" y="550113"/>
                </a:cubicBezTo>
                <a:cubicBezTo>
                  <a:pt x="4522320" y="563801"/>
                  <a:pt x="4391081" y="520484"/>
                  <a:pt x="4286392" y="550113"/>
                </a:cubicBezTo>
                <a:cubicBezTo>
                  <a:pt x="4181703" y="579742"/>
                  <a:pt x="4009933" y="513776"/>
                  <a:pt x="3894173" y="550113"/>
                </a:cubicBezTo>
                <a:cubicBezTo>
                  <a:pt x="3778413" y="586450"/>
                  <a:pt x="3688491" y="521864"/>
                  <a:pt x="3586001" y="550113"/>
                </a:cubicBezTo>
                <a:cubicBezTo>
                  <a:pt x="3483511" y="578362"/>
                  <a:pt x="3121072" y="517690"/>
                  <a:pt x="2857595" y="550113"/>
                </a:cubicBezTo>
                <a:cubicBezTo>
                  <a:pt x="2594118" y="582536"/>
                  <a:pt x="2699905" y="516776"/>
                  <a:pt x="2549423" y="550113"/>
                </a:cubicBezTo>
                <a:cubicBezTo>
                  <a:pt x="2398941" y="583450"/>
                  <a:pt x="2314468" y="541970"/>
                  <a:pt x="2241251" y="550113"/>
                </a:cubicBezTo>
                <a:cubicBezTo>
                  <a:pt x="2168034" y="558256"/>
                  <a:pt x="1816761" y="515256"/>
                  <a:pt x="1680938" y="550113"/>
                </a:cubicBezTo>
                <a:cubicBezTo>
                  <a:pt x="1545115" y="584970"/>
                  <a:pt x="1435874" y="525286"/>
                  <a:pt x="1372766" y="550113"/>
                </a:cubicBezTo>
                <a:cubicBezTo>
                  <a:pt x="1309658" y="574940"/>
                  <a:pt x="1158295" y="546750"/>
                  <a:pt x="980547" y="550113"/>
                </a:cubicBezTo>
                <a:cubicBezTo>
                  <a:pt x="802799" y="553476"/>
                  <a:pt x="676865" y="506349"/>
                  <a:pt x="504281" y="550113"/>
                </a:cubicBezTo>
                <a:cubicBezTo>
                  <a:pt x="331697" y="593877"/>
                  <a:pt x="201861" y="538855"/>
                  <a:pt x="0" y="550113"/>
                </a:cubicBezTo>
                <a:cubicBezTo>
                  <a:pt x="-54975" y="426414"/>
                  <a:pt x="65308" y="14437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Communicating for Impact</a:t>
            </a: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 Commendation</a:t>
            </a:r>
            <a:endParaRPr kumimoji="0" lang="en-GB" sz="1800" b="0"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C7A07E10-DAC3-EEF0-5C63-22C53C8610CF}"/>
              </a:ext>
            </a:extLst>
          </p:cNvPr>
          <p:cNvSpPr/>
          <p:nvPr/>
        </p:nvSpPr>
        <p:spPr>
          <a:xfrm>
            <a:off x="4668140" y="1780121"/>
            <a:ext cx="3942553" cy="3906576"/>
          </a:xfrm>
          <a:custGeom>
            <a:avLst/>
            <a:gdLst>
              <a:gd name="connsiteX0" fmla="*/ 0 w 3942553"/>
              <a:gd name="connsiteY0" fmla="*/ 0 h 3906576"/>
              <a:gd name="connsiteX1" fmla="*/ 642073 w 3942553"/>
              <a:gd name="connsiteY1" fmla="*/ 0 h 3906576"/>
              <a:gd name="connsiteX2" fmla="*/ 1087018 w 3942553"/>
              <a:gd name="connsiteY2" fmla="*/ 0 h 3906576"/>
              <a:gd name="connsiteX3" fmla="*/ 1729091 w 3942553"/>
              <a:gd name="connsiteY3" fmla="*/ 0 h 3906576"/>
              <a:gd name="connsiteX4" fmla="*/ 2371164 w 3942553"/>
              <a:gd name="connsiteY4" fmla="*/ 0 h 3906576"/>
              <a:gd name="connsiteX5" fmla="*/ 2934386 w 3942553"/>
              <a:gd name="connsiteY5" fmla="*/ 0 h 3906576"/>
              <a:gd name="connsiteX6" fmla="*/ 3942553 w 3942553"/>
              <a:gd name="connsiteY6" fmla="*/ 0 h 3906576"/>
              <a:gd name="connsiteX7" fmla="*/ 3942553 w 3942553"/>
              <a:gd name="connsiteY7" fmla="*/ 636214 h 3906576"/>
              <a:gd name="connsiteX8" fmla="*/ 3942553 w 3942553"/>
              <a:gd name="connsiteY8" fmla="*/ 1116165 h 3906576"/>
              <a:gd name="connsiteX9" fmla="*/ 3942553 w 3942553"/>
              <a:gd name="connsiteY9" fmla="*/ 1635181 h 3906576"/>
              <a:gd name="connsiteX10" fmla="*/ 3942553 w 3942553"/>
              <a:gd name="connsiteY10" fmla="*/ 2076066 h 3906576"/>
              <a:gd name="connsiteX11" fmla="*/ 3942553 w 3942553"/>
              <a:gd name="connsiteY11" fmla="*/ 2712280 h 3906576"/>
              <a:gd name="connsiteX12" fmla="*/ 3942553 w 3942553"/>
              <a:gd name="connsiteY12" fmla="*/ 3348494 h 3906576"/>
              <a:gd name="connsiteX13" fmla="*/ 3942553 w 3942553"/>
              <a:gd name="connsiteY13" fmla="*/ 3906576 h 3906576"/>
              <a:gd name="connsiteX14" fmla="*/ 3418757 w 3942553"/>
              <a:gd name="connsiteY14" fmla="*/ 3906576 h 3906576"/>
              <a:gd name="connsiteX15" fmla="*/ 2973811 w 3942553"/>
              <a:gd name="connsiteY15" fmla="*/ 3906576 h 3906576"/>
              <a:gd name="connsiteX16" fmla="*/ 2489441 w 3942553"/>
              <a:gd name="connsiteY16" fmla="*/ 3906576 h 3906576"/>
              <a:gd name="connsiteX17" fmla="*/ 1965644 w 3942553"/>
              <a:gd name="connsiteY17" fmla="*/ 3906576 h 3906576"/>
              <a:gd name="connsiteX18" fmla="*/ 1402422 w 3942553"/>
              <a:gd name="connsiteY18" fmla="*/ 3906576 h 3906576"/>
              <a:gd name="connsiteX19" fmla="*/ 957477 w 3942553"/>
              <a:gd name="connsiteY19" fmla="*/ 3906576 h 3906576"/>
              <a:gd name="connsiteX20" fmla="*/ 0 w 3942553"/>
              <a:gd name="connsiteY20" fmla="*/ 3906576 h 3906576"/>
              <a:gd name="connsiteX21" fmla="*/ 0 w 3942553"/>
              <a:gd name="connsiteY21" fmla="*/ 3387559 h 3906576"/>
              <a:gd name="connsiteX22" fmla="*/ 0 w 3942553"/>
              <a:gd name="connsiteY22" fmla="*/ 2829477 h 3906576"/>
              <a:gd name="connsiteX23" fmla="*/ 0 w 3942553"/>
              <a:gd name="connsiteY23" fmla="*/ 2310461 h 3906576"/>
              <a:gd name="connsiteX24" fmla="*/ 0 w 3942553"/>
              <a:gd name="connsiteY24" fmla="*/ 1869576 h 3906576"/>
              <a:gd name="connsiteX25" fmla="*/ 0 w 3942553"/>
              <a:gd name="connsiteY25" fmla="*/ 1272428 h 3906576"/>
              <a:gd name="connsiteX26" fmla="*/ 0 w 3942553"/>
              <a:gd name="connsiteY26" fmla="*/ 675280 h 3906576"/>
              <a:gd name="connsiteX27" fmla="*/ 0 w 3942553"/>
              <a:gd name="connsiteY27" fmla="*/ 0 h 39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42553" h="3906576" fill="none" extrusionOk="0">
                <a:moveTo>
                  <a:pt x="0" y="0"/>
                </a:moveTo>
                <a:cubicBezTo>
                  <a:pt x="301708" y="-4511"/>
                  <a:pt x="346912" y="39311"/>
                  <a:pt x="642073" y="0"/>
                </a:cubicBezTo>
                <a:cubicBezTo>
                  <a:pt x="937234" y="-39311"/>
                  <a:pt x="930641" y="37523"/>
                  <a:pt x="1087018" y="0"/>
                </a:cubicBezTo>
                <a:cubicBezTo>
                  <a:pt x="1243396" y="-37523"/>
                  <a:pt x="1437009" y="64217"/>
                  <a:pt x="1729091" y="0"/>
                </a:cubicBezTo>
                <a:cubicBezTo>
                  <a:pt x="2021173" y="-64217"/>
                  <a:pt x="2101123" y="8851"/>
                  <a:pt x="2371164" y="0"/>
                </a:cubicBezTo>
                <a:cubicBezTo>
                  <a:pt x="2641205" y="-8851"/>
                  <a:pt x="2804916" y="26961"/>
                  <a:pt x="2934386" y="0"/>
                </a:cubicBezTo>
                <a:cubicBezTo>
                  <a:pt x="3063856" y="-26961"/>
                  <a:pt x="3476647" y="3926"/>
                  <a:pt x="3942553" y="0"/>
                </a:cubicBezTo>
                <a:cubicBezTo>
                  <a:pt x="3979180" y="294889"/>
                  <a:pt x="3919051" y="434022"/>
                  <a:pt x="3942553" y="636214"/>
                </a:cubicBezTo>
                <a:cubicBezTo>
                  <a:pt x="3966055" y="838406"/>
                  <a:pt x="3908720" y="1007204"/>
                  <a:pt x="3942553" y="1116165"/>
                </a:cubicBezTo>
                <a:cubicBezTo>
                  <a:pt x="3976386" y="1225126"/>
                  <a:pt x="3941701" y="1410002"/>
                  <a:pt x="3942553" y="1635181"/>
                </a:cubicBezTo>
                <a:cubicBezTo>
                  <a:pt x="3943405" y="1860360"/>
                  <a:pt x="3934427" y="1986656"/>
                  <a:pt x="3942553" y="2076066"/>
                </a:cubicBezTo>
                <a:cubicBezTo>
                  <a:pt x="3950679" y="2165476"/>
                  <a:pt x="3937781" y="2449097"/>
                  <a:pt x="3942553" y="2712280"/>
                </a:cubicBezTo>
                <a:cubicBezTo>
                  <a:pt x="3947325" y="2975463"/>
                  <a:pt x="3923883" y="3069381"/>
                  <a:pt x="3942553" y="3348494"/>
                </a:cubicBezTo>
                <a:cubicBezTo>
                  <a:pt x="3961223" y="3627607"/>
                  <a:pt x="3920474" y="3632093"/>
                  <a:pt x="3942553" y="3906576"/>
                </a:cubicBezTo>
                <a:cubicBezTo>
                  <a:pt x="3743985" y="3930990"/>
                  <a:pt x="3537322" y="3878983"/>
                  <a:pt x="3418757" y="3906576"/>
                </a:cubicBezTo>
                <a:cubicBezTo>
                  <a:pt x="3300192" y="3934169"/>
                  <a:pt x="3173453" y="3903196"/>
                  <a:pt x="2973811" y="3906576"/>
                </a:cubicBezTo>
                <a:cubicBezTo>
                  <a:pt x="2774169" y="3909956"/>
                  <a:pt x="2654414" y="3886237"/>
                  <a:pt x="2489441" y="3906576"/>
                </a:cubicBezTo>
                <a:cubicBezTo>
                  <a:pt x="2324468" y="3926915"/>
                  <a:pt x="2075690" y="3868096"/>
                  <a:pt x="1965644" y="3906576"/>
                </a:cubicBezTo>
                <a:cubicBezTo>
                  <a:pt x="1855598" y="3945056"/>
                  <a:pt x="1527601" y="3851163"/>
                  <a:pt x="1402422" y="3906576"/>
                </a:cubicBezTo>
                <a:cubicBezTo>
                  <a:pt x="1277243" y="3961989"/>
                  <a:pt x="1067982" y="3890691"/>
                  <a:pt x="957477" y="3906576"/>
                </a:cubicBezTo>
                <a:cubicBezTo>
                  <a:pt x="846973" y="3922461"/>
                  <a:pt x="333379" y="3834069"/>
                  <a:pt x="0" y="3906576"/>
                </a:cubicBezTo>
                <a:cubicBezTo>
                  <a:pt x="-30871" y="3694323"/>
                  <a:pt x="31026" y="3606140"/>
                  <a:pt x="0" y="3387559"/>
                </a:cubicBezTo>
                <a:cubicBezTo>
                  <a:pt x="-31026" y="3168978"/>
                  <a:pt x="35495" y="3012452"/>
                  <a:pt x="0" y="2829477"/>
                </a:cubicBezTo>
                <a:cubicBezTo>
                  <a:pt x="-35495" y="2646502"/>
                  <a:pt x="784" y="2519721"/>
                  <a:pt x="0" y="2310461"/>
                </a:cubicBezTo>
                <a:cubicBezTo>
                  <a:pt x="-784" y="2101201"/>
                  <a:pt x="52333" y="1979044"/>
                  <a:pt x="0" y="1869576"/>
                </a:cubicBezTo>
                <a:cubicBezTo>
                  <a:pt x="-52333" y="1760109"/>
                  <a:pt x="19404" y="1562939"/>
                  <a:pt x="0" y="1272428"/>
                </a:cubicBezTo>
                <a:cubicBezTo>
                  <a:pt x="-19404" y="981917"/>
                  <a:pt x="32211" y="838857"/>
                  <a:pt x="0" y="675280"/>
                </a:cubicBezTo>
                <a:cubicBezTo>
                  <a:pt x="-32211" y="511703"/>
                  <a:pt x="15986" y="305280"/>
                  <a:pt x="0" y="0"/>
                </a:cubicBezTo>
                <a:close/>
              </a:path>
              <a:path w="3942553" h="3906576" stroke="0" extrusionOk="0">
                <a:moveTo>
                  <a:pt x="0" y="0"/>
                </a:moveTo>
                <a:cubicBezTo>
                  <a:pt x="222030" y="-44636"/>
                  <a:pt x="297791" y="52128"/>
                  <a:pt x="444945" y="0"/>
                </a:cubicBezTo>
                <a:cubicBezTo>
                  <a:pt x="592099" y="-52128"/>
                  <a:pt x="780112" y="24294"/>
                  <a:pt x="929316" y="0"/>
                </a:cubicBezTo>
                <a:cubicBezTo>
                  <a:pt x="1078520" y="-24294"/>
                  <a:pt x="1222028" y="22563"/>
                  <a:pt x="1413687" y="0"/>
                </a:cubicBezTo>
                <a:cubicBezTo>
                  <a:pt x="1605346" y="-22563"/>
                  <a:pt x="1758294" y="47575"/>
                  <a:pt x="1898058" y="0"/>
                </a:cubicBezTo>
                <a:cubicBezTo>
                  <a:pt x="2037822" y="-47575"/>
                  <a:pt x="2163364" y="34345"/>
                  <a:pt x="2421854" y="0"/>
                </a:cubicBezTo>
                <a:cubicBezTo>
                  <a:pt x="2680344" y="-34345"/>
                  <a:pt x="2738260" y="3619"/>
                  <a:pt x="2985076" y="0"/>
                </a:cubicBezTo>
                <a:cubicBezTo>
                  <a:pt x="3231892" y="-3619"/>
                  <a:pt x="3242208" y="19145"/>
                  <a:pt x="3430021" y="0"/>
                </a:cubicBezTo>
                <a:cubicBezTo>
                  <a:pt x="3617835" y="-19145"/>
                  <a:pt x="3746004" y="24399"/>
                  <a:pt x="3942553" y="0"/>
                </a:cubicBezTo>
                <a:cubicBezTo>
                  <a:pt x="4009843" y="310812"/>
                  <a:pt x="3939246" y="482763"/>
                  <a:pt x="3942553" y="636214"/>
                </a:cubicBezTo>
                <a:cubicBezTo>
                  <a:pt x="3945860" y="789665"/>
                  <a:pt x="3886529" y="1114831"/>
                  <a:pt x="3942553" y="1272428"/>
                </a:cubicBezTo>
                <a:cubicBezTo>
                  <a:pt x="3998577" y="1430025"/>
                  <a:pt x="3921542" y="1585231"/>
                  <a:pt x="3942553" y="1791444"/>
                </a:cubicBezTo>
                <a:cubicBezTo>
                  <a:pt x="3963564" y="1997657"/>
                  <a:pt x="3895181" y="2224581"/>
                  <a:pt x="3942553" y="2349526"/>
                </a:cubicBezTo>
                <a:cubicBezTo>
                  <a:pt x="3989925" y="2474471"/>
                  <a:pt x="3915511" y="2740161"/>
                  <a:pt x="3942553" y="2946674"/>
                </a:cubicBezTo>
                <a:cubicBezTo>
                  <a:pt x="3969595" y="3153187"/>
                  <a:pt x="3851655" y="3467766"/>
                  <a:pt x="3942553" y="3906576"/>
                </a:cubicBezTo>
                <a:cubicBezTo>
                  <a:pt x="3707999" y="3942341"/>
                  <a:pt x="3596853" y="3860975"/>
                  <a:pt x="3300480" y="3906576"/>
                </a:cubicBezTo>
                <a:cubicBezTo>
                  <a:pt x="3004107" y="3952177"/>
                  <a:pt x="2977043" y="3894544"/>
                  <a:pt x="2855535" y="3906576"/>
                </a:cubicBezTo>
                <a:cubicBezTo>
                  <a:pt x="2734027" y="3918608"/>
                  <a:pt x="2619723" y="3903331"/>
                  <a:pt x="2410590" y="3906576"/>
                </a:cubicBezTo>
                <a:cubicBezTo>
                  <a:pt x="2201457" y="3909821"/>
                  <a:pt x="2066357" y="3850673"/>
                  <a:pt x="1886793" y="3906576"/>
                </a:cubicBezTo>
                <a:cubicBezTo>
                  <a:pt x="1707229" y="3962479"/>
                  <a:pt x="1562935" y="3851701"/>
                  <a:pt x="1323571" y="3906576"/>
                </a:cubicBezTo>
                <a:cubicBezTo>
                  <a:pt x="1084207" y="3961451"/>
                  <a:pt x="1014612" y="3905566"/>
                  <a:pt x="799775" y="3906576"/>
                </a:cubicBezTo>
                <a:cubicBezTo>
                  <a:pt x="584938" y="3907586"/>
                  <a:pt x="193461" y="3893310"/>
                  <a:pt x="0" y="3906576"/>
                </a:cubicBezTo>
                <a:cubicBezTo>
                  <a:pt x="-34425" y="3666968"/>
                  <a:pt x="15613" y="3606225"/>
                  <a:pt x="0" y="3348494"/>
                </a:cubicBezTo>
                <a:cubicBezTo>
                  <a:pt x="-15613" y="3090763"/>
                  <a:pt x="41405" y="2928920"/>
                  <a:pt x="0" y="2712280"/>
                </a:cubicBezTo>
                <a:cubicBezTo>
                  <a:pt x="-41405" y="2495640"/>
                  <a:pt x="26260" y="2385344"/>
                  <a:pt x="0" y="2076066"/>
                </a:cubicBezTo>
                <a:cubicBezTo>
                  <a:pt x="-26260" y="1766788"/>
                  <a:pt x="29118" y="1728164"/>
                  <a:pt x="0" y="1439852"/>
                </a:cubicBezTo>
                <a:cubicBezTo>
                  <a:pt x="-29118" y="1151540"/>
                  <a:pt x="31830" y="1093117"/>
                  <a:pt x="0" y="842704"/>
                </a:cubicBezTo>
                <a:cubicBezTo>
                  <a:pt x="-31830" y="592291"/>
                  <a:pt x="47766" y="298870"/>
                  <a:pt x="0" y="0"/>
                </a:cubicBezTo>
                <a:close/>
              </a:path>
            </a:pathLst>
          </a:custGeom>
          <a:solidFill>
            <a:schemeClr val="bg1">
              <a:lumMod val="95000"/>
            </a:schemeClr>
          </a:solidFill>
          <a:ln>
            <a:solidFill>
              <a:schemeClr val="bg1"/>
            </a:solidFill>
            <a:extLst>
              <a:ext uri="{C807C97D-BFC1-408E-A445-0C87EB9F89A2}">
                <ask:lineSketchStyleProps xmlns:ask="http://schemas.microsoft.com/office/drawing/2018/sketchyshapes" sd="266341339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00" cap="none" spc="0" normalizeH="0" baseline="0" noProof="0" dirty="0">
              <a:ln>
                <a:noFill/>
              </a:ln>
              <a:solidFill>
                <a:prstClr val="white"/>
              </a:solidFill>
              <a:effectLst/>
              <a:uLnTx/>
              <a:uFillTx/>
              <a:latin typeface="Aptos"/>
              <a:ea typeface="Aptos"/>
              <a:cs typeface="Times New Roman" panose="02020603050405020304" pitchFamily="18" charset="0"/>
            </a:endParaRPr>
          </a:p>
        </p:txBody>
      </p:sp>
      <p:sp>
        <p:nvSpPr>
          <p:cNvPr id="37" name="Rectangle 36">
            <a:extLst>
              <a:ext uri="{FF2B5EF4-FFF2-40B4-BE49-F238E27FC236}">
                <a16:creationId xmlns:a16="http://schemas.microsoft.com/office/drawing/2014/main" id="{41279458-F54C-D150-3465-EC0973B25EDF}"/>
              </a:ext>
            </a:extLst>
          </p:cNvPr>
          <p:cNvSpPr/>
          <p:nvPr/>
        </p:nvSpPr>
        <p:spPr>
          <a:xfrm>
            <a:off x="533307" y="1780121"/>
            <a:ext cx="3946308" cy="550113"/>
          </a:xfrm>
          <a:custGeom>
            <a:avLst/>
            <a:gdLst>
              <a:gd name="connsiteX0" fmla="*/ 0 w 3946308"/>
              <a:gd name="connsiteY0" fmla="*/ 0 h 550113"/>
              <a:gd name="connsiteX1" fmla="*/ 603221 w 3946308"/>
              <a:gd name="connsiteY1" fmla="*/ 0 h 550113"/>
              <a:gd name="connsiteX2" fmla="*/ 1127517 w 3946308"/>
              <a:gd name="connsiteY2" fmla="*/ 0 h 550113"/>
              <a:gd name="connsiteX3" fmla="*/ 1770201 w 3946308"/>
              <a:gd name="connsiteY3" fmla="*/ 0 h 550113"/>
              <a:gd name="connsiteX4" fmla="*/ 2333959 w 3946308"/>
              <a:gd name="connsiteY4" fmla="*/ 0 h 550113"/>
              <a:gd name="connsiteX5" fmla="*/ 2858255 w 3946308"/>
              <a:gd name="connsiteY5" fmla="*/ 0 h 550113"/>
              <a:gd name="connsiteX6" fmla="*/ 3946308 w 3946308"/>
              <a:gd name="connsiteY6" fmla="*/ 0 h 550113"/>
              <a:gd name="connsiteX7" fmla="*/ 3946308 w 3946308"/>
              <a:gd name="connsiteY7" fmla="*/ 550113 h 550113"/>
              <a:gd name="connsiteX8" fmla="*/ 3500939 w 3946308"/>
              <a:gd name="connsiteY8" fmla="*/ 550113 h 550113"/>
              <a:gd name="connsiteX9" fmla="*/ 2976644 w 3946308"/>
              <a:gd name="connsiteY9" fmla="*/ 550113 h 550113"/>
              <a:gd name="connsiteX10" fmla="*/ 2452349 w 3946308"/>
              <a:gd name="connsiteY10" fmla="*/ 550113 h 550113"/>
              <a:gd name="connsiteX11" fmla="*/ 1809664 w 3946308"/>
              <a:gd name="connsiteY11" fmla="*/ 550113 h 550113"/>
              <a:gd name="connsiteX12" fmla="*/ 1285369 w 3946308"/>
              <a:gd name="connsiteY12" fmla="*/ 550113 h 550113"/>
              <a:gd name="connsiteX13" fmla="*/ 761074 w 3946308"/>
              <a:gd name="connsiteY13" fmla="*/ 550113 h 550113"/>
              <a:gd name="connsiteX14" fmla="*/ 0 w 3946308"/>
              <a:gd name="connsiteY14" fmla="*/ 550113 h 550113"/>
              <a:gd name="connsiteX15" fmla="*/ 0 w 3946308"/>
              <a:gd name="connsiteY15"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308" h="550113" fill="none" extrusionOk="0">
                <a:moveTo>
                  <a:pt x="0" y="0"/>
                </a:moveTo>
                <a:cubicBezTo>
                  <a:pt x="210792" y="-56719"/>
                  <a:pt x="468356" y="70840"/>
                  <a:pt x="603221" y="0"/>
                </a:cubicBezTo>
                <a:cubicBezTo>
                  <a:pt x="738086" y="-70840"/>
                  <a:pt x="930841" y="5452"/>
                  <a:pt x="1127517" y="0"/>
                </a:cubicBezTo>
                <a:cubicBezTo>
                  <a:pt x="1324193" y="-5452"/>
                  <a:pt x="1494768" y="67702"/>
                  <a:pt x="1770201" y="0"/>
                </a:cubicBezTo>
                <a:cubicBezTo>
                  <a:pt x="2045634" y="-67702"/>
                  <a:pt x="2186531" y="27073"/>
                  <a:pt x="2333959" y="0"/>
                </a:cubicBezTo>
                <a:cubicBezTo>
                  <a:pt x="2481387" y="-27073"/>
                  <a:pt x="2679979" y="7260"/>
                  <a:pt x="2858255" y="0"/>
                </a:cubicBezTo>
                <a:cubicBezTo>
                  <a:pt x="3036531" y="-7260"/>
                  <a:pt x="3583062" y="59892"/>
                  <a:pt x="3946308" y="0"/>
                </a:cubicBezTo>
                <a:cubicBezTo>
                  <a:pt x="3993276" y="116371"/>
                  <a:pt x="3886508" y="408382"/>
                  <a:pt x="3946308" y="550113"/>
                </a:cubicBezTo>
                <a:cubicBezTo>
                  <a:pt x="3789627" y="578005"/>
                  <a:pt x="3706198" y="523248"/>
                  <a:pt x="3500939" y="550113"/>
                </a:cubicBezTo>
                <a:cubicBezTo>
                  <a:pt x="3295680" y="576978"/>
                  <a:pt x="3166465" y="526890"/>
                  <a:pt x="2976644" y="550113"/>
                </a:cubicBezTo>
                <a:cubicBezTo>
                  <a:pt x="2786824" y="573336"/>
                  <a:pt x="2659021" y="534962"/>
                  <a:pt x="2452349" y="550113"/>
                </a:cubicBezTo>
                <a:cubicBezTo>
                  <a:pt x="2245678" y="565264"/>
                  <a:pt x="2085392" y="508288"/>
                  <a:pt x="1809664" y="550113"/>
                </a:cubicBezTo>
                <a:cubicBezTo>
                  <a:pt x="1533937" y="591938"/>
                  <a:pt x="1490309" y="549414"/>
                  <a:pt x="1285369" y="550113"/>
                </a:cubicBezTo>
                <a:cubicBezTo>
                  <a:pt x="1080430" y="550812"/>
                  <a:pt x="868757" y="488869"/>
                  <a:pt x="761074" y="550113"/>
                </a:cubicBezTo>
                <a:cubicBezTo>
                  <a:pt x="653392" y="611357"/>
                  <a:pt x="177847" y="468971"/>
                  <a:pt x="0" y="550113"/>
                </a:cubicBezTo>
                <a:cubicBezTo>
                  <a:pt x="-8080" y="364466"/>
                  <a:pt x="30303" y="199709"/>
                  <a:pt x="0" y="0"/>
                </a:cubicBezTo>
                <a:close/>
              </a:path>
              <a:path w="3946308" h="550113" stroke="0" extrusionOk="0">
                <a:moveTo>
                  <a:pt x="0" y="0"/>
                </a:moveTo>
                <a:cubicBezTo>
                  <a:pt x="205216" y="-64938"/>
                  <a:pt x="394535" y="36225"/>
                  <a:pt x="603221" y="0"/>
                </a:cubicBezTo>
                <a:cubicBezTo>
                  <a:pt x="811907" y="-36225"/>
                  <a:pt x="839273" y="27912"/>
                  <a:pt x="1048590" y="0"/>
                </a:cubicBezTo>
                <a:cubicBezTo>
                  <a:pt x="1257907" y="-27912"/>
                  <a:pt x="1527186" y="19479"/>
                  <a:pt x="1691275" y="0"/>
                </a:cubicBezTo>
                <a:cubicBezTo>
                  <a:pt x="1855364" y="-19479"/>
                  <a:pt x="1930672" y="13049"/>
                  <a:pt x="2136644" y="0"/>
                </a:cubicBezTo>
                <a:cubicBezTo>
                  <a:pt x="2342616" y="-13049"/>
                  <a:pt x="2609520" y="23541"/>
                  <a:pt x="2779328" y="0"/>
                </a:cubicBezTo>
                <a:cubicBezTo>
                  <a:pt x="2949136" y="-23541"/>
                  <a:pt x="3015206" y="19579"/>
                  <a:pt x="3224697" y="0"/>
                </a:cubicBezTo>
                <a:cubicBezTo>
                  <a:pt x="3434188" y="-19579"/>
                  <a:pt x="3753903" y="69129"/>
                  <a:pt x="3946308" y="0"/>
                </a:cubicBezTo>
                <a:cubicBezTo>
                  <a:pt x="3957883" y="197558"/>
                  <a:pt x="3924418" y="323712"/>
                  <a:pt x="3946308" y="550113"/>
                </a:cubicBezTo>
                <a:cubicBezTo>
                  <a:pt x="3656939" y="588108"/>
                  <a:pt x="3536099" y="512380"/>
                  <a:pt x="3343087" y="550113"/>
                </a:cubicBezTo>
                <a:cubicBezTo>
                  <a:pt x="3150075" y="587846"/>
                  <a:pt x="2912061" y="523819"/>
                  <a:pt x="2700402" y="550113"/>
                </a:cubicBezTo>
                <a:cubicBezTo>
                  <a:pt x="2488743" y="576407"/>
                  <a:pt x="2254068" y="541505"/>
                  <a:pt x="2136644" y="550113"/>
                </a:cubicBezTo>
                <a:cubicBezTo>
                  <a:pt x="2019220" y="558721"/>
                  <a:pt x="1750421" y="534298"/>
                  <a:pt x="1612349" y="550113"/>
                </a:cubicBezTo>
                <a:cubicBezTo>
                  <a:pt x="1474277" y="565928"/>
                  <a:pt x="1316146" y="546133"/>
                  <a:pt x="1166980" y="550113"/>
                </a:cubicBezTo>
                <a:cubicBezTo>
                  <a:pt x="1017814" y="554093"/>
                  <a:pt x="805378" y="473152"/>
                  <a:pt x="524295" y="550113"/>
                </a:cubicBezTo>
                <a:cubicBezTo>
                  <a:pt x="243212" y="627074"/>
                  <a:pt x="188986" y="535198"/>
                  <a:pt x="0" y="550113"/>
                </a:cubicBezTo>
                <a:cubicBezTo>
                  <a:pt x="-7940" y="283013"/>
                  <a:pt x="35029" y="235436"/>
                  <a:pt x="0" y="0"/>
                </a:cubicBezTo>
                <a:close/>
              </a:path>
            </a:pathLst>
          </a:custGeom>
          <a:solidFill>
            <a:srgbClr val="15162D"/>
          </a:solidFill>
          <a:ln>
            <a:solidFill>
              <a:srgbClr val="15162D"/>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4A508"/>
                </a:solidFill>
                <a:effectLst/>
                <a:uLnTx/>
                <a:uFillTx/>
                <a:latin typeface="Tahoma" panose="020B0604030504040204" pitchFamily="34" charset="0"/>
                <a:ea typeface="Tahoma" panose="020B0604030504040204" pitchFamily="34" charset="0"/>
                <a:cs typeface="Tahoma" panose="020B0604030504040204" pitchFamily="34" charset="0"/>
              </a:rPr>
              <a:t>Runner-up</a:t>
            </a:r>
            <a:endParaRPr kumimoji="0" lang="en-GB" sz="1500" b="1" i="0" u="none" strike="noStrike" kern="1200" cap="none" spc="0" normalizeH="0" baseline="0" noProof="0" dirty="0">
              <a:ln>
                <a:noFill/>
              </a:ln>
              <a:solidFill>
                <a:srgbClr val="D4A508"/>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m3d="http://schemas.microsoft.com/office/drawing/2017/model3d" Requires="am3d">
          <p:graphicFrame>
            <p:nvGraphicFramePr>
              <p:cNvPr id="40" name="3D Model 39" descr="Celebration balloons">
                <a:extLst>
                  <a:ext uri="{FF2B5EF4-FFF2-40B4-BE49-F238E27FC236}">
                    <a16:creationId xmlns:a16="http://schemas.microsoft.com/office/drawing/2014/main" id="{BE13F9B4-D205-313A-B104-B6BDC53F349F}"/>
                  </a:ext>
                </a:extLst>
              </p:cNvPr>
              <p:cNvGraphicFramePr/>
              <p:nvPr>
                <p:extLst>
                  <p:ext uri="{D42A27DB-BD31-4B8C-83A1-F6EECF244321}">
                    <p14:modId xmlns:p14="http://schemas.microsoft.com/office/powerpoint/2010/main" val="2305385829"/>
                  </p:ext>
                </p:extLst>
              </p:nvPr>
            </p:nvGraphicFramePr>
            <p:xfrm>
              <a:off x="7831515" y="3098395"/>
              <a:ext cx="1459168" cy="3370445"/>
            </p:xfrm>
            <a:graphic>
              <a:graphicData uri="http://schemas.microsoft.com/office/drawing/2017/model3d">
                <am3d:model3d r:embed="rId3">
                  <am3d:spPr>
                    <a:xfrm>
                      <a:off x="0" y="0"/>
                      <a:ext cx="1459168" cy="3370445"/>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35527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Celebration balloons">
                <a:extLst>
                  <a:ext uri="{FF2B5EF4-FFF2-40B4-BE49-F238E27FC236}">
                    <a16:creationId xmlns:a16="http://schemas.microsoft.com/office/drawing/2014/main" id="{BE13F9B4-D205-313A-B104-B6BDC53F349F}"/>
                  </a:ext>
                </a:extLst>
              </p:cNvPr>
              <p:cNvPicPr>
                <a:picLocks noGrp="1" noRot="1" noChangeAspect="1" noMove="1" noResize="1" noEditPoints="1" noAdjustHandles="1" noChangeArrowheads="1" noChangeShapeType="1" noCrop="1"/>
              </p:cNvPicPr>
              <p:nvPr/>
            </p:nvPicPr>
            <p:blipFill>
              <a:blip r:embed="rId4"/>
              <a:stretch>
                <a:fillRect/>
              </a:stretch>
            </p:blipFill>
            <p:spPr>
              <a:xfrm>
                <a:off x="7831515" y="3098395"/>
                <a:ext cx="1459168" cy="3370445"/>
              </a:xfrm>
              <a:prstGeom prst="rect">
                <a:avLst/>
              </a:prstGeom>
            </p:spPr>
          </p:pic>
        </mc:Fallback>
      </mc:AlternateContent>
      <p:pic>
        <p:nvPicPr>
          <p:cNvPr id="5" name="Graphic 4" descr="Trophy with solid fill">
            <a:extLst>
              <a:ext uri="{FF2B5EF4-FFF2-40B4-BE49-F238E27FC236}">
                <a16:creationId xmlns:a16="http://schemas.microsoft.com/office/drawing/2014/main" id="{1B31B451-95BE-D05D-15EF-3BB6C8726E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20" y="2107254"/>
            <a:ext cx="4345057" cy="4345057"/>
          </a:xfrm>
          <a:prstGeom prst="rect">
            <a:avLst/>
          </a:prstGeom>
        </p:spPr>
      </p:pic>
      <p:sp>
        <p:nvSpPr>
          <p:cNvPr id="41" name="TextBox 40">
            <a:extLst>
              <a:ext uri="{FF2B5EF4-FFF2-40B4-BE49-F238E27FC236}">
                <a16:creationId xmlns:a16="http://schemas.microsoft.com/office/drawing/2014/main" id="{783BC2A4-F51A-963C-81E6-51BDC09406FC}"/>
              </a:ext>
            </a:extLst>
          </p:cNvPr>
          <p:cNvSpPr txBox="1"/>
          <p:nvPr/>
        </p:nvSpPr>
        <p:spPr>
          <a:xfrm>
            <a:off x="4728465" y="1867621"/>
            <a:ext cx="3805936" cy="1246495"/>
          </a:xfrm>
          <a:prstGeom prst="rect">
            <a:avLst/>
          </a:prstGeom>
          <a:noFill/>
        </p:spPr>
        <p:txBody>
          <a:bodyPr wrap="square">
            <a:spAutoFit/>
          </a:bodyPr>
          <a:lstStyle/>
          <a:p>
            <a:pPr algn="ctr" defTabSz="685800">
              <a:defRPr/>
            </a:pPr>
            <a:r>
              <a:rPr lang="en-US" sz="1500" b="1" dirty="0">
                <a:solidFill>
                  <a:prstClr val="black"/>
                </a:solidFill>
                <a:latin typeface="Calibri" panose="020F0502020204030204"/>
              </a:rPr>
              <a:t>Anna Skipper, Falls Prevention and Management Lead</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defTabSz="685800">
              <a:defRPr/>
            </a:pPr>
            <a:r>
              <a:rPr lang="en-US" sz="1500" dirty="0">
                <a:solidFill>
                  <a:prstClr val="black"/>
                </a:solidFill>
                <a:latin typeface="Calibri" panose="020F0502020204030204"/>
              </a:rPr>
              <a:t>Norfolk and Norwich University Hospitals </a:t>
            </a:r>
          </a:p>
          <a:p>
            <a:pPr algn="ctr" defTabSz="685800">
              <a:defRPr/>
            </a:pPr>
            <a:r>
              <a:rPr lang="en-US" sz="1500" dirty="0">
                <a:solidFill>
                  <a:prstClr val="black"/>
                </a:solidFill>
                <a:latin typeface="Calibri" panose="020F0502020204030204"/>
              </a:rPr>
              <a:t>NHS Foundation Trust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500" b="1" i="0" u="none" strike="noStrike" kern="1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FFA47B53-62E0-7EC5-C77A-C6CC01EAA994}"/>
              </a:ext>
            </a:extLst>
          </p:cNvPr>
          <p:cNvSpPr txBox="1"/>
          <p:nvPr/>
        </p:nvSpPr>
        <p:spPr>
          <a:xfrm>
            <a:off x="5152322" y="5050577"/>
            <a:ext cx="2971852" cy="784830"/>
          </a:xfrm>
          <a:prstGeom prst="rect">
            <a:avLst/>
          </a:prstGeom>
          <a:noFill/>
        </p:spPr>
        <p:txBody>
          <a:bodyPr wrap="square">
            <a:spAutoFit/>
          </a:bodyPr>
          <a:lstStyle/>
          <a:p>
            <a:pPr lvl="0" algn="ctr" defTabSz="685800">
              <a:defRPr/>
            </a:pPr>
            <a:r>
              <a:rPr kumimoji="0" lang="en-GB" sz="1500" b="1" i="0" u="none" strike="noStrike" kern="100" cap="none" spc="0" normalizeH="0" baseline="0" noProof="0" dirty="0">
                <a:ln>
                  <a:noFill/>
                </a:ln>
                <a:solidFill>
                  <a:srgbClr val="EB595A"/>
                </a:solidFill>
                <a:effectLst/>
                <a:uLnTx/>
                <a:uFillTx/>
                <a:latin typeface="Calibri" panose="020F0502020204030204"/>
                <a:ea typeface="Tahoma" panose="020B0604030504040204" pitchFamily="34" charset="0"/>
                <a:cs typeface="Tahoma" panose="020B0604030504040204" pitchFamily="34" charset="0"/>
              </a:rPr>
              <a:t>Project: </a:t>
            </a:r>
            <a:r>
              <a:rPr lang="en-US" sz="1500" kern="100" dirty="0">
                <a:solidFill>
                  <a:srgbClr val="15162D"/>
                </a:solidFill>
                <a:latin typeface="Calibri" panose="020F0502020204030204"/>
                <a:ea typeface="Tahoma" panose="020B0604030504040204" pitchFamily="34" charset="0"/>
                <a:cs typeface="Tahoma" panose="020B0604030504040204" pitchFamily="34" charset="0"/>
              </a:rPr>
              <a:t>Falls Prevention Improvement Project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00" cap="none" spc="0" normalizeH="0" baseline="0" noProof="0" dirty="0">
              <a:ln>
                <a:noFill/>
              </a:ln>
              <a:solidFill>
                <a:srgbClr val="15162D"/>
              </a:solidFill>
              <a:effectLst/>
              <a:uLnTx/>
              <a:uFillTx/>
              <a:latin typeface="Calibri" panose="020F0502020204030204"/>
              <a:ea typeface="Tahoma" panose="020B0604030504040204" pitchFamily="34" charset="0"/>
              <a:cs typeface="Tahoma" panose="020B0604030504040204" pitchFamily="34" charset="0"/>
            </a:endParaRPr>
          </a:p>
        </p:txBody>
      </p:sp>
      <p:pic>
        <p:nvPicPr>
          <p:cNvPr id="6" name="Picture 5" descr="A person in a white shirt&#10;&#10;AI-generated content may be incorrect.">
            <a:extLst>
              <a:ext uri="{FF2B5EF4-FFF2-40B4-BE49-F238E27FC236}">
                <a16:creationId xmlns:a16="http://schemas.microsoft.com/office/drawing/2014/main" id="{CD4ABF2D-3150-8739-0589-4FE5923EA7DB}"/>
              </a:ext>
            </a:extLst>
          </p:cNvPr>
          <p:cNvPicPr>
            <a:picLocks noChangeAspect="1"/>
          </p:cNvPicPr>
          <p:nvPr/>
        </p:nvPicPr>
        <p:blipFill>
          <a:blip r:embed="rId7"/>
          <a:stretch>
            <a:fillRect/>
          </a:stretch>
        </p:blipFill>
        <p:spPr>
          <a:xfrm>
            <a:off x="5767724" y="2903405"/>
            <a:ext cx="1741049" cy="2048228"/>
          </a:xfrm>
          <a:prstGeom prst="rect">
            <a:avLst/>
          </a:prstGeom>
        </p:spPr>
      </p:pic>
      <p:pic>
        <p:nvPicPr>
          <p:cNvPr id="8" name="Picture 7" descr="A red target with a dart in the center&#10;&#10;AI-generated content may be incorrect.">
            <a:extLst>
              <a:ext uri="{FF2B5EF4-FFF2-40B4-BE49-F238E27FC236}">
                <a16:creationId xmlns:a16="http://schemas.microsoft.com/office/drawing/2014/main" id="{8B019564-861B-FDC2-A8A3-717DA307229E}"/>
              </a:ext>
            </a:extLst>
          </p:cNvPr>
          <p:cNvPicPr>
            <a:picLocks noChangeAspect="1"/>
          </p:cNvPicPr>
          <p:nvPr/>
        </p:nvPicPr>
        <p:blipFill>
          <a:blip r:embed="rId8"/>
          <a:stretch>
            <a:fillRect/>
          </a:stretch>
        </p:blipFill>
        <p:spPr>
          <a:xfrm>
            <a:off x="55571" y="2559540"/>
            <a:ext cx="4768452" cy="2047801"/>
          </a:xfrm>
          <a:prstGeom prst="rect">
            <a:avLst/>
          </a:prstGeom>
        </p:spPr>
      </p:pic>
      <p:pic>
        <p:nvPicPr>
          <p:cNvPr id="29" name="Picture 28" descr="A cartoon of a person wearing a garment&#10;&#10;AI-generated content may be incorrect.">
            <a:extLst>
              <a:ext uri="{FF2B5EF4-FFF2-40B4-BE49-F238E27FC236}">
                <a16:creationId xmlns:a16="http://schemas.microsoft.com/office/drawing/2014/main" id="{696991F3-0655-3E16-0602-FC5940BE1E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9752" y="3440183"/>
            <a:ext cx="3181606" cy="3172303"/>
          </a:xfrm>
          <a:prstGeom prst="rect">
            <a:avLst/>
          </a:prstGeom>
        </p:spPr>
      </p:pic>
    </p:spTree>
    <p:extLst>
      <p:ext uri="{BB962C8B-B14F-4D97-AF65-F5344CB8AC3E}">
        <p14:creationId xmlns:p14="http://schemas.microsoft.com/office/powerpoint/2010/main" val="39660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40"/>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9433" y="274638"/>
            <a:ext cx="8229600" cy="797704"/>
          </a:xfrm>
        </p:spPr>
        <p:txBody>
          <a:bodyPr/>
          <a:lstStyle/>
          <a:p>
            <a:r>
              <a:rPr lang="en-US" dirty="0"/>
              <a:t>Welcome &amp; introduction</a:t>
            </a:r>
            <a:endParaRPr lang="en-GB" dirty="0"/>
          </a:p>
        </p:txBody>
      </p:sp>
      <p:pic>
        <p:nvPicPr>
          <p:cNvPr id="6" name="Picture 5">
            <a:extLst>
              <a:ext uri="{FF2B5EF4-FFF2-40B4-BE49-F238E27FC236}">
                <a16:creationId xmlns:a16="http://schemas.microsoft.com/office/drawing/2014/main" id="{AF31B370-6C68-5D46-0E83-A3E06D950E0E}"/>
              </a:ext>
            </a:extLst>
          </p:cNvPr>
          <p:cNvPicPr>
            <a:picLocks noChangeAspect="1"/>
          </p:cNvPicPr>
          <p:nvPr/>
        </p:nvPicPr>
        <p:blipFill>
          <a:blip r:embed="rId3"/>
          <a:srcRect/>
          <a:stretch/>
        </p:blipFill>
        <p:spPr>
          <a:xfrm>
            <a:off x="1032937" y="1077785"/>
            <a:ext cx="7078129" cy="3039686"/>
          </a:xfrm>
          <a:prstGeom prst="rect">
            <a:avLst/>
          </a:prstGeom>
        </p:spPr>
      </p:pic>
      <p:sp>
        <p:nvSpPr>
          <p:cNvPr id="4" name="Content Placeholder 2">
            <a:extLst>
              <a:ext uri="{FF2B5EF4-FFF2-40B4-BE49-F238E27FC236}">
                <a16:creationId xmlns:a16="http://schemas.microsoft.com/office/drawing/2014/main" id="{60C67FF9-1FEE-E311-9F46-0D34872A8E7A}"/>
              </a:ext>
            </a:extLst>
          </p:cNvPr>
          <p:cNvSpPr>
            <a:spLocks noGrp="1"/>
          </p:cNvSpPr>
          <p:nvPr>
            <p:ph idx="1"/>
          </p:nvPr>
        </p:nvSpPr>
        <p:spPr>
          <a:xfrm>
            <a:off x="440129" y="4413331"/>
            <a:ext cx="8428211" cy="1294306"/>
          </a:xfrm>
        </p:spPr>
        <p:txBody>
          <a:bodyPr anchor="ctr"/>
          <a:lstStyle/>
          <a:p>
            <a:pPr>
              <a:spcBef>
                <a:spcPts val="1176"/>
              </a:spcBef>
            </a:pPr>
            <a:r>
              <a:rPr lang="en-US" sz="2000" dirty="0"/>
              <a:t>Welcome to Clinical Audit Awareness Week 2025 (2-6 June 2025) </a:t>
            </a:r>
          </a:p>
          <a:p>
            <a:pPr>
              <a:spcBef>
                <a:spcPts val="1176"/>
              </a:spcBef>
            </a:pPr>
            <a:r>
              <a:rPr lang="en-US" sz="2000" dirty="0"/>
              <a:t>More info: </a:t>
            </a:r>
            <a:r>
              <a:rPr lang="en-US" sz="2000" dirty="0">
                <a:hlinkClick r:id="rId4"/>
              </a:rPr>
              <a:t>www.hqip.org.uk/clinical-audit-awareness-week</a:t>
            </a:r>
            <a:endParaRPr lang="en-US" sz="2000" dirty="0"/>
          </a:p>
          <a:p>
            <a:pPr>
              <a:spcBef>
                <a:spcPts val="1176"/>
              </a:spcBef>
            </a:pPr>
            <a:r>
              <a:rPr lang="en-US" sz="2000" dirty="0"/>
              <a:t>Introduction to today’s topic</a:t>
            </a:r>
          </a:p>
        </p:txBody>
      </p:sp>
      <p:sp>
        <p:nvSpPr>
          <p:cNvPr id="7" name="TextBox 6">
            <a:extLst>
              <a:ext uri="{FF2B5EF4-FFF2-40B4-BE49-F238E27FC236}">
                <a16:creationId xmlns:a16="http://schemas.microsoft.com/office/drawing/2014/main" id="{2BE9B4D6-5AED-018E-7DAB-2257ED325E83}"/>
              </a:ext>
            </a:extLst>
          </p:cNvPr>
          <p:cNvSpPr txBox="1"/>
          <p:nvPr/>
        </p:nvSpPr>
        <p:spPr>
          <a:xfrm>
            <a:off x="4214187" y="5921573"/>
            <a:ext cx="4854010" cy="246221"/>
          </a:xfrm>
          <a:prstGeom prst="rect">
            <a:avLst/>
          </a:prstGeom>
          <a:noFill/>
        </p:spPr>
        <p:txBody>
          <a:bodyPr wrap="square">
            <a:spAutoFit/>
          </a:bodyPr>
          <a:lstStyle/>
          <a:p>
            <a:pPr algn="r"/>
            <a:r>
              <a:rPr lang="en-US" sz="1000" b="1" dirty="0">
                <a:solidFill>
                  <a:schemeClr val="bg1">
                    <a:lumMod val="65000"/>
                  </a:schemeClr>
                </a:solidFill>
              </a:rPr>
              <a:t>Clinical Audit Awareness Week 2025 (#CAAW25)</a:t>
            </a:r>
            <a:r>
              <a:rPr lang="en-GB" sz="1000" b="1" dirty="0">
                <a:solidFill>
                  <a:schemeClr val="bg1">
                    <a:lumMod val="65000"/>
                  </a:schemeClr>
                </a:solidFill>
              </a:rPr>
              <a:t> </a:t>
            </a:r>
            <a:endParaRPr lang="en-US" sz="1000" dirty="0">
              <a:solidFill>
                <a:schemeClr val="bg1">
                  <a:lumMod val="65000"/>
                </a:schemeClr>
              </a:solidFill>
            </a:endParaRPr>
          </a:p>
        </p:txBody>
      </p:sp>
      <p:pic>
        <p:nvPicPr>
          <p:cNvPr id="3" name="Picture 2" descr="A circular white text with arrows&#10;&#10;AI-generated content may be incorrect.">
            <a:extLst>
              <a:ext uri="{FF2B5EF4-FFF2-40B4-BE49-F238E27FC236}">
                <a16:creationId xmlns:a16="http://schemas.microsoft.com/office/drawing/2014/main" id="{5787CDF1-E03A-2C8F-4547-59EA71276EA8}"/>
              </a:ext>
            </a:extLst>
          </p:cNvPr>
          <p:cNvPicPr>
            <a:picLocks noChangeAspect="1"/>
          </p:cNvPicPr>
          <p:nvPr/>
        </p:nvPicPr>
        <p:blipFill>
          <a:blip r:embed="rId5"/>
          <a:stretch>
            <a:fillRect/>
          </a:stretch>
        </p:blipFill>
        <p:spPr>
          <a:xfrm>
            <a:off x="6015204" y="6350614"/>
            <a:ext cx="465496" cy="465496"/>
          </a:xfrm>
          <a:prstGeom prst="rect">
            <a:avLst/>
          </a:prstGeom>
        </p:spPr>
      </p:pic>
      <p:sp>
        <p:nvSpPr>
          <p:cNvPr id="8" name="TextBox 7">
            <a:extLst>
              <a:ext uri="{FF2B5EF4-FFF2-40B4-BE49-F238E27FC236}">
                <a16:creationId xmlns:a16="http://schemas.microsoft.com/office/drawing/2014/main" id="{65D4D213-0BEC-17A7-9D73-4C9E831881C8}"/>
              </a:ext>
            </a:extLst>
          </p:cNvPr>
          <p:cNvSpPr txBox="1"/>
          <p:nvPr/>
        </p:nvSpPr>
        <p:spPr>
          <a:xfrm>
            <a:off x="5611290" y="6235198"/>
            <a:ext cx="1273324" cy="184666"/>
          </a:xfrm>
          <a:prstGeom prst="rect">
            <a:avLst/>
          </a:prstGeom>
          <a:noFill/>
        </p:spPr>
        <p:txBody>
          <a:bodyPr wrap="square">
            <a:spAutoFit/>
          </a:bodyPr>
          <a:lstStyle/>
          <a:p>
            <a:pPr algn="ctr"/>
            <a:r>
              <a:rPr lang="en-US" sz="600" i="1" dirty="0">
                <a:solidFill>
                  <a:schemeClr val="bg1"/>
                </a:solidFill>
              </a:rPr>
              <a:t>In collaboration with</a:t>
            </a:r>
          </a:p>
        </p:txBody>
      </p:sp>
      <p:pic>
        <p:nvPicPr>
          <p:cNvPr id="2" name="Picture 1" descr="A qr code with dots&#10;&#10;AI-generated content may be incorrect.">
            <a:extLst>
              <a:ext uri="{FF2B5EF4-FFF2-40B4-BE49-F238E27FC236}">
                <a16:creationId xmlns:a16="http://schemas.microsoft.com/office/drawing/2014/main" id="{CE493A7E-3706-1EA4-EB3C-E94E2346F9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0105" y="4730727"/>
            <a:ext cx="1127870" cy="1127870"/>
          </a:xfrm>
          <a:prstGeom prst="rect">
            <a:avLst/>
          </a:prstGeom>
        </p:spPr>
      </p:pic>
    </p:spTree>
    <p:extLst>
      <p:ext uri="{BB962C8B-B14F-4D97-AF65-F5344CB8AC3E}">
        <p14:creationId xmlns:p14="http://schemas.microsoft.com/office/powerpoint/2010/main" val="4154865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595A"/>
        </a:solidFill>
        <a:effectLst/>
      </p:bgPr>
    </p:bg>
    <p:spTree>
      <p:nvGrpSpPr>
        <p:cNvPr id="1" name="">
          <a:extLst>
            <a:ext uri="{FF2B5EF4-FFF2-40B4-BE49-F238E27FC236}">
              <a16:creationId xmlns:a16="http://schemas.microsoft.com/office/drawing/2014/main" id="{C42622EC-FBF6-DA1D-BF74-04FDECD5459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55B7E85-32C7-028B-57F0-8C92E5986A47}"/>
              </a:ext>
            </a:extLst>
          </p:cNvPr>
          <p:cNvGrpSpPr/>
          <p:nvPr/>
        </p:nvGrpSpPr>
        <p:grpSpPr>
          <a:xfrm>
            <a:off x="0" y="3739523"/>
            <a:ext cx="9144000" cy="675000"/>
            <a:chOff x="1" y="3968279"/>
            <a:chExt cx="12192000" cy="900000"/>
          </a:xfrm>
          <a:solidFill>
            <a:srgbClr val="D4A508"/>
          </a:solidFill>
        </p:grpSpPr>
        <p:sp>
          <p:nvSpPr>
            <p:cNvPr id="4" name="Freeform: Shape 3">
              <a:extLst>
                <a:ext uri="{FF2B5EF4-FFF2-40B4-BE49-F238E27FC236}">
                  <a16:creationId xmlns:a16="http://schemas.microsoft.com/office/drawing/2014/main" id="{D459AED1-0313-7320-84DF-FF0BD54B53D8}"/>
                </a:ext>
              </a:extLst>
            </p:cNvPr>
            <p:cNvSpPr/>
            <p:nvPr/>
          </p:nvSpPr>
          <p:spPr>
            <a:xfrm>
              <a:off x="1" y="3968279"/>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Notched Right 4">
              <a:extLst>
                <a:ext uri="{FF2B5EF4-FFF2-40B4-BE49-F238E27FC236}">
                  <a16:creationId xmlns:a16="http://schemas.microsoft.com/office/drawing/2014/main" id="{38363EB1-DA24-EFD0-28B4-CDF67D92061A}"/>
                </a:ext>
              </a:extLst>
            </p:cNvPr>
            <p:cNvSpPr/>
            <p:nvPr/>
          </p:nvSpPr>
          <p:spPr>
            <a:xfrm>
              <a:off x="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 Notched Right 5">
              <a:extLst>
                <a:ext uri="{FF2B5EF4-FFF2-40B4-BE49-F238E27FC236}">
                  <a16:creationId xmlns:a16="http://schemas.microsoft.com/office/drawing/2014/main" id="{64CB81DF-491C-1E52-6188-60CBCA3361DA}"/>
                </a:ext>
              </a:extLst>
            </p:cNvPr>
            <p:cNvSpPr/>
            <p:nvPr/>
          </p:nvSpPr>
          <p:spPr>
            <a:xfrm>
              <a:off x="27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rrow: Notched Right 6">
              <a:extLst>
                <a:ext uri="{FF2B5EF4-FFF2-40B4-BE49-F238E27FC236}">
                  <a16:creationId xmlns:a16="http://schemas.microsoft.com/office/drawing/2014/main" id="{FFE7E629-C136-3084-CF47-4E9692991EF8}"/>
                </a:ext>
              </a:extLst>
            </p:cNvPr>
            <p:cNvSpPr/>
            <p:nvPr/>
          </p:nvSpPr>
          <p:spPr>
            <a:xfrm>
              <a:off x="45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Notched Right 7">
              <a:extLst>
                <a:ext uri="{FF2B5EF4-FFF2-40B4-BE49-F238E27FC236}">
                  <a16:creationId xmlns:a16="http://schemas.microsoft.com/office/drawing/2014/main" id="{77E771D6-5FBC-C2BF-A886-C7A4E5F469B4}"/>
                </a:ext>
              </a:extLst>
            </p:cNvPr>
            <p:cNvSpPr/>
            <p:nvPr/>
          </p:nvSpPr>
          <p:spPr>
            <a:xfrm>
              <a:off x="63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Notched Right 8">
              <a:extLst>
                <a:ext uri="{FF2B5EF4-FFF2-40B4-BE49-F238E27FC236}">
                  <a16:creationId xmlns:a16="http://schemas.microsoft.com/office/drawing/2014/main" id="{B5F539F1-E6C3-8B25-14FD-005A229C5B4F}"/>
                </a:ext>
              </a:extLst>
            </p:cNvPr>
            <p:cNvSpPr/>
            <p:nvPr/>
          </p:nvSpPr>
          <p:spPr>
            <a:xfrm>
              <a:off x="81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Notched Right 9">
              <a:extLst>
                <a:ext uri="{FF2B5EF4-FFF2-40B4-BE49-F238E27FC236}">
                  <a16:creationId xmlns:a16="http://schemas.microsoft.com/office/drawing/2014/main" id="{2204D9FB-C124-1ECA-AAEE-071B40AAE50E}"/>
                </a:ext>
              </a:extLst>
            </p:cNvPr>
            <p:cNvSpPr/>
            <p:nvPr/>
          </p:nvSpPr>
          <p:spPr>
            <a:xfrm>
              <a:off x="9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34F4169-F729-84B3-6E55-56A304F565C6}"/>
                </a:ext>
              </a:extLst>
            </p:cNvPr>
            <p:cNvSpPr/>
            <p:nvPr/>
          </p:nvSpPr>
          <p:spPr>
            <a:xfrm>
              <a:off x="11709068" y="4193279"/>
              <a:ext cx="482933" cy="450000"/>
            </a:xfrm>
            <a:custGeom>
              <a:avLst/>
              <a:gdLst>
                <a:gd name="connsiteX0" fmla="*/ 0 w 482933"/>
                <a:gd name="connsiteY0" fmla="*/ 0 h 450000"/>
                <a:gd name="connsiteX1" fmla="*/ 482933 w 482933"/>
                <a:gd name="connsiteY1" fmla="*/ 0 h 450000"/>
                <a:gd name="connsiteX2" fmla="*/ 482933 w 482933"/>
                <a:gd name="connsiteY2" fmla="*/ 450000 h 450000"/>
                <a:gd name="connsiteX3" fmla="*/ 0 w 482933"/>
                <a:gd name="connsiteY3" fmla="*/ 450000 h 450000"/>
                <a:gd name="connsiteX4" fmla="*/ 225000 w 482933"/>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33" h="450000">
                  <a:moveTo>
                    <a:pt x="0" y="0"/>
                  </a:moveTo>
                  <a:lnTo>
                    <a:pt x="482933" y="0"/>
                  </a:lnTo>
                  <a:lnTo>
                    <a:pt x="482933" y="450000"/>
                  </a:lnTo>
                  <a:lnTo>
                    <a:pt x="0" y="450000"/>
                  </a:lnTo>
                  <a:lnTo>
                    <a:pt x="225000"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5C2416E-6320-8303-E03D-DCEAF4281DEA}"/>
              </a:ext>
            </a:extLst>
          </p:cNvPr>
          <p:cNvSpPr txBox="1"/>
          <p:nvPr/>
        </p:nvSpPr>
        <p:spPr>
          <a:xfrm>
            <a:off x="7399628" y="1069876"/>
            <a:ext cx="1503218"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#CAAW25</a:t>
            </a:r>
          </a:p>
        </p:txBody>
      </p:sp>
      <p:pic>
        <p:nvPicPr>
          <p:cNvPr id="12" name="Picture 11" descr="A cartoon of a person wearing a garment and cape&#10;&#10;AI-generated content may be incorrect.">
            <a:extLst>
              <a:ext uri="{FF2B5EF4-FFF2-40B4-BE49-F238E27FC236}">
                <a16:creationId xmlns:a16="http://schemas.microsoft.com/office/drawing/2014/main" id="{AB855517-05A5-4B0B-DF1D-B00750B8F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 y="4144908"/>
            <a:ext cx="2294164" cy="2287455"/>
          </a:xfrm>
          <a:prstGeom prst="rect">
            <a:avLst/>
          </a:prstGeom>
        </p:spPr>
      </p:pic>
      <p:pic>
        <p:nvPicPr>
          <p:cNvPr id="17" name="Graphic 16" descr="Trophy with solid fill">
            <a:extLst>
              <a:ext uri="{FF2B5EF4-FFF2-40B4-BE49-F238E27FC236}">
                <a16:creationId xmlns:a16="http://schemas.microsoft.com/office/drawing/2014/main" id="{7EA1E4AF-937D-76E8-93BC-51992595F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1161" y="1867838"/>
            <a:ext cx="1871685" cy="1871685"/>
          </a:xfrm>
          <a:prstGeom prst="rect">
            <a:avLst/>
          </a:prstGeom>
        </p:spPr>
      </p:pic>
      <p:pic>
        <p:nvPicPr>
          <p:cNvPr id="42" name="Airborne - Quincas Moreira">
            <a:hlinkClick r:id="" action="ppaction://media"/>
            <a:extLst>
              <a:ext uri="{FF2B5EF4-FFF2-40B4-BE49-F238E27FC236}">
                <a16:creationId xmlns:a16="http://schemas.microsoft.com/office/drawing/2014/main" id="{8D7EFF7A-5880-D7F2-4B35-694DD99EE8CD}"/>
              </a:ext>
            </a:extLst>
          </p:cNvPr>
          <p:cNvPicPr>
            <a:picLocks noChangeAspect="1"/>
          </p:cNvPicPr>
          <p:nvPr>
            <a:audioFile r:link="rId1"/>
            <p:extLst>
              <p:ext uri="{DAA4B4D4-6D71-4841-9C94-3DE7FCFB9230}">
                <p14:media xmlns:p14="http://schemas.microsoft.com/office/powerpoint/2010/main" r:embed="rId2">
                  <p14:trim end="185681.6"/>
                  <p14:fade in="2000" out="10000"/>
                </p14:media>
              </p:ext>
            </p:extLst>
          </p:nvPr>
        </p:nvPicPr>
        <p:blipFill>
          <a:blip r:embed="rId7"/>
          <a:stretch>
            <a:fillRect/>
          </a:stretch>
        </p:blipFill>
        <p:spPr>
          <a:xfrm>
            <a:off x="118030" y="5591381"/>
            <a:ext cx="365522" cy="365522"/>
          </a:xfrm>
          <a:prstGeom prst="rect">
            <a:avLst/>
          </a:prstGeom>
        </p:spPr>
      </p:pic>
      <p:grpSp>
        <p:nvGrpSpPr>
          <p:cNvPr id="15" name="Group 14">
            <a:extLst>
              <a:ext uri="{FF2B5EF4-FFF2-40B4-BE49-F238E27FC236}">
                <a16:creationId xmlns:a16="http://schemas.microsoft.com/office/drawing/2014/main" id="{81E513BD-001D-2507-726A-C1F12647F924}"/>
              </a:ext>
            </a:extLst>
          </p:cNvPr>
          <p:cNvGrpSpPr/>
          <p:nvPr/>
        </p:nvGrpSpPr>
        <p:grpSpPr>
          <a:xfrm>
            <a:off x="0" y="87719"/>
            <a:ext cx="3824564" cy="1546008"/>
            <a:chOff x="0" y="87719"/>
            <a:chExt cx="3824564" cy="1546008"/>
          </a:xfrm>
        </p:grpSpPr>
        <p:grpSp>
          <p:nvGrpSpPr>
            <p:cNvPr id="20" name="Group 19">
              <a:extLst>
                <a:ext uri="{FF2B5EF4-FFF2-40B4-BE49-F238E27FC236}">
                  <a16:creationId xmlns:a16="http://schemas.microsoft.com/office/drawing/2014/main" id="{DDA37CA9-3645-A1C9-D126-A38F8EC3A5B2}"/>
                </a:ext>
              </a:extLst>
            </p:cNvPr>
            <p:cNvGrpSpPr/>
            <p:nvPr/>
          </p:nvGrpSpPr>
          <p:grpSpPr>
            <a:xfrm>
              <a:off x="0" y="382175"/>
              <a:ext cx="3381800" cy="1251552"/>
              <a:chOff x="-236652" y="-342047"/>
              <a:chExt cx="4509067" cy="1668736"/>
            </a:xfrm>
          </p:grpSpPr>
          <p:pic>
            <p:nvPicPr>
              <p:cNvPr id="21" name="Picture 20" descr="A black and white logo&#10;&#10;AI-generated content may be incorrect.">
                <a:extLst>
                  <a:ext uri="{FF2B5EF4-FFF2-40B4-BE49-F238E27FC236}">
                    <a16:creationId xmlns:a16="http://schemas.microsoft.com/office/drawing/2014/main" id="{E86D9669-4A35-8066-C24D-31C9CA75CDF5}"/>
                  </a:ext>
                </a:extLst>
              </p:cNvPr>
              <p:cNvPicPr>
                <a:picLocks noChangeAspect="1"/>
              </p:cNvPicPr>
              <p:nvPr/>
            </p:nvPicPr>
            <p:blipFill>
              <a:blip r:embed="rId8" cstate="print">
                <a:extLst>
                  <a:ext uri="{28A0092B-C50C-407E-A947-70E740481C1C}">
                    <a14:useLocalDpi xmlns:a14="http://schemas.microsoft.com/office/drawing/2010/main" val="0"/>
                  </a:ext>
                </a:extLst>
              </a:blip>
              <a:srcRect l="5086"/>
              <a:stretch/>
            </p:blipFill>
            <p:spPr>
              <a:xfrm>
                <a:off x="-236652" y="-342047"/>
                <a:ext cx="3396154" cy="1668736"/>
              </a:xfrm>
              <a:prstGeom prst="rect">
                <a:avLst/>
              </a:prstGeom>
            </p:spPr>
          </p:pic>
          <p:pic>
            <p:nvPicPr>
              <p:cNvPr id="22" name="Picture 21" descr="A circular white text with arrows&#10;&#10;AI-generated content may be incorrect.">
                <a:extLst>
                  <a:ext uri="{FF2B5EF4-FFF2-40B4-BE49-F238E27FC236}">
                    <a16:creationId xmlns:a16="http://schemas.microsoft.com/office/drawing/2014/main" id="{45D100BE-D3D4-51C3-EC0D-16F2ED190B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3491" y="-282140"/>
                <a:ext cx="1548924" cy="1548924"/>
              </a:xfrm>
              <a:prstGeom prst="rect">
                <a:avLst/>
              </a:prstGeom>
            </p:spPr>
          </p:pic>
        </p:grpSp>
        <p:sp>
          <p:nvSpPr>
            <p:cNvPr id="14" name="Rectangle 13">
              <a:extLst>
                <a:ext uri="{FF2B5EF4-FFF2-40B4-BE49-F238E27FC236}">
                  <a16:creationId xmlns:a16="http://schemas.microsoft.com/office/drawing/2014/main" id="{9255368F-9706-7558-0731-BC3FF290EC64}"/>
                </a:ext>
              </a:extLst>
            </p:cNvPr>
            <p:cNvSpPr/>
            <p:nvPr/>
          </p:nvSpPr>
          <p:spPr>
            <a:xfrm>
              <a:off x="1777341" y="87719"/>
              <a:ext cx="2047223" cy="3849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 COLLABORATION WITH</a:t>
              </a:r>
            </a:p>
          </p:txBody>
        </p:sp>
      </p:grpSp>
      <p:sp>
        <p:nvSpPr>
          <p:cNvPr id="19" name="Rectangle 18">
            <a:extLst>
              <a:ext uri="{FF2B5EF4-FFF2-40B4-BE49-F238E27FC236}">
                <a16:creationId xmlns:a16="http://schemas.microsoft.com/office/drawing/2014/main" id="{77A15A17-DC2A-0FA9-5177-56FE0F9944D7}"/>
              </a:ext>
            </a:extLst>
          </p:cNvPr>
          <p:cNvSpPr/>
          <p:nvPr/>
        </p:nvSpPr>
        <p:spPr>
          <a:xfrm>
            <a:off x="524640" y="2162498"/>
            <a:ext cx="7779863" cy="1276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Our Clinical Audit Heroes Awards 2025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Communicating for Impact Commendation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Joint Winner #1…</a:t>
            </a:r>
          </a:p>
        </p:txBody>
      </p:sp>
      <p:pic>
        <p:nvPicPr>
          <p:cNvPr id="13" name="Picture 12" descr="A red target with a dart in the center&#10;&#10;AI-generated content may be incorrect.">
            <a:extLst>
              <a:ext uri="{FF2B5EF4-FFF2-40B4-BE49-F238E27FC236}">
                <a16:creationId xmlns:a16="http://schemas.microsoft.com/office/drawing/2014/main" id="{A7B40975-C826-6F6E-30D4-0B49E3210B1E}"/>
              </a:ext>
            </a:extLst>
          </p:cNvPr>
          <p:cNvPicPr>
            <a:picLocks noChangeAspect="1"/>
          </p:cNvPicPr>
          <p:nvPr/>
        </p:nvPicPr>
        <p:blipFill>
          <a:blip r:embed="rId10"/>
          <a:stretch>
            <a:fillRect/>
          </a:stretch>
        </p:blipFill>
        <p:spPr>
          <a:xfrm>
            <a:off x="7031161" y="2067425"/>
            <a:ext cx="2037806" cy="875131"/>
          </a:xfrm>
          <a:prstGeom prst="rect">
            <a:avLst/>
          </a:prstGeom>
        </p:spPr>
      </p:pic>
    </p:spTree>
    <p:extLst>
      <p:ext uri="{BB962C8B-B14F-4D97-AF65-F5344CB8AC3E}">
        <p14:creationId xmlns:p14="http://schemas.microsoft.com/office/powerpoint/2010/main" val="13202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2"/>
                                        </p:tgtEl>
                                      </p:cBhvr>
                                    </p:cmd>
                                  </p:childTnLst>
                                  <p:subTnLst>
                                    <p:set>
                                      <p:cBhvr override="childStyle">
                                        <p:cTn dur="1" fill="hold" display="0" masterRel="sameClick" afterEffect="1">
                                          <p:stCondLst>
                                            <p:cond evt="end" delay="0">
                                              <p:tn val="5"/>
                                            </p:cond>
                                          </p:stCondLst>
                                        </p:cTn>
                                        <p:tgtEl>
                                          <p:spTgt spid="4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220" numSld="4"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97B1"/>
        </a:solidFill>
        <a:effectLst/>
      </p:bgPr>
    </p:bg>
    <p:spTree>
      <p:nvGrpSpPr>
        <p:cNvPr id="1" name="">
          <a:extLst>
            <a:ext uri="{FF2B5EF4-FFF2-40B4-BE49-F238E27FC236}">
              <a16:creationId xmlns:a16="http://schemas.microsoft.com/office/drawing/2014/main" id="{C03FC552-8BB3-E869-E04A-1C583569BD58}"/>
            </a:ext>
          </a:extLst>
        </p:cNvPr>
        <p:cNvGrpSpPr/>
        <p:nvPr/>
      </p:nvGrpSpPr>
      <p:grpSpPr>
        <a:xfrm>
          <a:off x="0" y="0"/>
          <a:ext cx="0" cy="0"/>
          <a:chOff x="0" y="0"/>
          <a:chExt cx="0" cy="0"/>
        </a:xfrm>
      </p:grpSpPr>
      <p:sp>
        <p:nvSpPr>
          <p:cNvPr id="9" name="Flowchart: Merge 8">
            <a:extLst>
              <a:ext uri="{FF2B5EF4-FFF2-40B4-BE49-F238E27FC236}">
                <a16:creationId xmlns:a16="http://schemas.microsoft.com/office/drawing/2014/main" id="{675A821E-FD77-AA62-1E80-DB186167FEB1}"/>
              </a:ext>
            </a:extLst>
          </p:cNvPr>
          <p:cNvSpPr/>
          <p:nvPr/>
        </p:nvSpPr>
        <p:spPr>
          <a:xfrm rot="777155">
            <a:off x="2699422" y="569949"/>
            <a:ext cx="407079" cy="568311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erge 9">
            <a:extLst>
              <a:ext uri="{FF2B5EF4-FFF2-40B4-BE49-F238E27FC236}">
                <a16:creationId xmlns:a16="http://schemas.microsoft.com/office/drawing/2014/main" id="{30A7EEB7-FE46-7DC0-7BCB-ABD21F200810}"/>
              </a:ext>
            </a:extLst>
          </p:cNvPr>
          <p:cNvSpPr/>
          <p:nvPr/>
        </p:nvSpPr>
        <p:spPr>
          <a:xfrm rot="1610448">
            <a:off x="3429581" y="315261"/>
            <a:ext cx="407079" cy="6227259"/>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Merge 10">
            <a:extLst>
              <a:ext uri="{FF2B5EF4-FFF2-40B4-BE49-F238E27FC236}">
                <a16:creationId xmlns:a16="http://schemas.microsoft.com/office/drawing/2014/main" id="{5A1F37B4-A7DA-137B-1AD8-E1500D6CE8BA}"/>
              </a:ext>
            </a:extLst>
          </p:cNvPr>
          <p:cNvSpPr/>
          <p:nvPr/>
        </p:nvSpPr>
        <p:spPr>
          <a:xfrm rot="2397987">
            <a:off x="4325723" y="-176084"/>
            <a:ext cx="407079" cy="722362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Merge 11">
            <a:extLst>
              <a:ext uri="{FF2B5EF4-FFF2-40B4-BE49-F238E27FC236}">
                <a16:creationId xmlns:a16="http://schemas.microsoft.com/office/drawing/2014/main" id="{91AFE596-0FD0-E912-4325-80D4A62BF08E}"/>
              </a:ext>
            </a:extLst>
          </p:cNvPr>
          <p:cNvSpPr/>
          <p:nvPr/>
        </p:nvSpPr>
        <p:spPr>
          <a:xfrm rot="3153899">
            <a:off x="5492589" y="-908224"/>
            <a:ext cx="407079" cy="879452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Merge 12">
            <a:extLst>
              <a:ext uri="{FF2B5EF4-FFF2-40B4-BE49-F238E27FC236}">
                <a16:creationId xmlns:a16="http://schemas.microsoft.com/office/drawing/2014/main" id="{128EECD9-1878-FCD3-8328-FDC6A115934C}"/>
              </a:ext>
            </a:extLst>
          </p:cNvPr>
          <p:cNvSpPr/>
          <p:nvPr/>
        </p:nvSpPr>
        <p:spPr>
          <a:xfrm rot="3750691">
            <a:off x="5757559" y="122981"/>
            <a:ext cx="407079" cy="810818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Merge 13">
            <a:extLst>
              <a:ext uri="{FF2B5EF4-FFF2-40B4-BE49-F238E27FC236}">
                <a16:creationId xmlns:a16="http://schemas.microsoft.com/office/drawing/2014/main" id="{294943A7-7E3D-C2A8-3ABD-1633F68640B2}"/>
              </a:ext>
            </a:extLst>
          </p:cNvPr>
          <p:cNvSpPr/>
          <p:nvPr/>
        </p:nvSpPr>
        <p:spPr>
          <a:xfrm rot="4176906">
            <a:off x="5843174" y="943423"/>
            <a:ext cx="407079" cy="76053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Merge 14">
            <a:extLst>
              <a:ext uri="{FF2B5EF4-FFF2-40B4-BE49-F238E27FC236}">
                <a16:creationId xmlns:a16="http://schemas.microsoft.com/office/drawing/2014/main" id="{B9729865-6616-4FFE-9E6C-D3D7509912AD}"/>
              </a:ext>
            </a:extLst>
          </p:cNvPr>
          <p:cNvSpPr/>
          <p:nvPr/>
        </p:nvSpPr>
        <p:spPr>
          <a:xfrm rot="4649248">
            <a:off x="6256559" y="1544364"/>
            <a:ext cx="407079" cy="734215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Merge 15">
            <a:extLst>
              <a:ext uri="{FF2B5EF4-FFF2-40B4-BE49-F238E27FC236}">
                <a16:creationId xmlns:a16="http://schemas.microsoft.com/office/drawing/2014/main" id="{10E9712C-155A-A76E-BFA9-1C3D47952A10}"/>
              </a:ext>
            </a:extLst>
          </p:cNvPr>
          <p:cNvSpPr/>
          <p:nvPr/>
        </p:nvSpPr>
        <p:spPr>
          <a:xfrm rot="5157911">
            <a:off x="6178686" y="2184351"/>
            <a:ext cx="407079" cy="7188965"/>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Merge 17">
            <a:extLst>
              <a:ext uri="{FF2B5EF4-FFF2-40B4-BE49-F238E27FC236}">
                <a16:creationId xmlns:a16="http://schemas.microsoft.com/office/drawing/2014/main" id="{1093FF90-9500-6B63-A81F-8C0A68D5B871}"/>
              </a:ext>
            </a:extLst>
          </p:cNvPr>
          <p:cNvSpPr/>
          <p:nvPr/>
        </p:nvSpPr>
        <p:spPr>
          <a:xfrm>
            <a:off x="2067211" y="727035"/>
            <a:ext cx="407079" cy="54995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C72F911E-7EF8-A9F6-6685-B05424A88E1E}"/>
              </a:ext>
            </a:extLst>
          </p:cNvPr>
          <p:cNvGrpSpPr/>
          <p:nvPr/>
        </p:nvGrpSpPr>
        <p:grpSpPr>
          <a:xfrm flipH="1">
            <a:off x="-5549005" y="-176085"/>
            <a:ext cx="8794521" cy="7223623"/>
            <a:chOff x="1731824" y="-1377779"/>
            <a:chExt cx="11726028" cy="9631497"/>
          </a:xfrm>
        </p:grpSpPr>
        <p:sp>
          <p:nvSpPr>
            <p:cNvPr id="22" name="Flowchart: Merge 21">
              <a:extLst>
                <a:ext uri="{FF2B5EF4-FFF2-40B4-BE49-F238E27FC236}">
                  <a16:creationId xmlns:a16="http://schemas.microsoft.com/office/drawing/2014/main" id="{BAC2E040-FDDD-9F96-6D89-21FE9C0ACE54}"/>
                </a:ext>
              </a:extLst>
            </p:cNvPr>
            <p:cNvSpPr/>
            <p:nvPr/>
          </p:nvSpPr>
          <p:spPr>
            <a:xfrm rot="777155">
              <a:off x="3599229" y="-383068"/>
              <a:ext cx="542772" cy="757748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Merge 22">
              <a:extLst>
                <a:ext uri="{FF2B5EF4-FFF2-40B4-BE49-F238E27FC236}">
                  <a16:creationId xmlns:a16="http://schemas.microsoft.com/office/drawing/2014/main" id="{7D58E254-B10C-84C8-0907-ABCEFCCBBF71}"/>
                </a:ext>
              </a:extLst>
            </p:cNvPr>
            <p:cNvSpPr/>
            <p:nvPr/>
          </p:nvSpPr>
          <p:spPr>
            <a:xfrm rot="1610448">
              <a:off x="4572775" y="-722652"/>
              <a:ext cx="542772" cy="8303012"/>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Merge 23">
              <a:extLst>
                <a:ext uri="{FF2B5EF4-FFF2-40B4-BE49-F238E27FC236}">
                  <a16:creationId xmlns:a16="http://schemas.microsoft.com/office/drawing/2014/main" id="{DCA54E2F-53DC-FC0B-668D-91CF326EE132}"/>
                </a:ext>
              </a:extLst>
            </p:cNvPr>
            <p:cNvSpPr/>
            <p:nvPr/>
          </p:nvSpPr>
          <p:spPr>
            <a:xfrm rot="2397987">
              <a:off x="5767630" y="-1377779"/>
              <a:ext cx="542772" cy="963149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Merge 24">
              <a:extLst>
                <a:ext uri="{FF2B5EF4-FFF2-40B4-BE49-F238E27FC236}">
                  <a16:creationId xmlns:a16="http://schemas.microsoft.com/office/drawing/2014/main" id="{87A2CE8C-F980-2F1A-731F-641745FE59F3}"/>
                </a:ext>
              </a:extLst>
            </p:cNvPr>
            <p:cNvSpPr/>
            <p:nvPr/>
          </p:nvSpPr>
          <p:spPr>
            <a:xfrm rot="3153899">
              <a:off x="7323452" y="-2353965"/>
              <a:ext cx="542772" cy="1172602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Merge 25">
              <a:extLst>
                <a:ext uri="{FF2B5EF4-FFF2-40B4-BE49-F238E27FC236}">
                  <a16:creationId xmlns:a16="http://schemas.microsoft.com/office/drawing/2014/main" id="{216DA406-D98A-57C9-203C-CCBA92AD9AE1}"/>
                </a:ext>
              </a:extLst>
            </p:cNvPr>
            <p:cNvSpPr/>
            <p:nvPr/>
          </p:nvSpPr>
          <p:spPr>
            <a:xfrm rot="3750691">
              <a:off x="7416784" y="-841466"/>
              <a:ext cx="542772" cy="1081091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87AB07F4-9371-8542-6DDB-90E8BF6992CB}"/>
              </a:ext>
            </a:extLst>
          </p:cNvPr>
          <p:cNvGrpSpPr/>
          <p:nvPr/>
        </p:nvGrpSpPr>
        <p:grpSpPr>
          <a:xfrm flipH="1">
            <a:off x="-5617606" y="4522689"/>
            <a:ext cx="7887112" cy="1439839"/>
            <a:chOff x="3144484" y="5066112"/>
            <a:chExt cx="10516149" cy="1919785"/>
          </a:xfrm>
        </p:grpSpPr>
        <p:sp>
          <p:nvSpPr>
            <p:cNvPr id="32" name="Flowchart: Merge 31">
              <a:extLst>
                <a:ext uri="{FF2B5EF4-FFF2-40B4-BE49-F238E27FC236}">
                  <a16:creationId xmlns:a16="http://schemas.microsoft.com/office/drawing/2014/main" id="{58CE4622-0864-C05A-7FD2-F3A07376E7C5}"/>
                </a:ext>
              </a:extLst>
            </p:cNvPr>
            <p:cNvSpPr/>
            <p:nvPr/>
          </p:nvSpPr>
          <p:spPr>
            <a:xfrm rot="4176906">
              <a:off x="7943299" y="267297"/>
              <a:ext cx="542772" cy="101404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Merge 32">
              <a:extLst>
                <a:ext uri="{FF2B5EF4-FFF2-40B4-BE49-F238E27FC236}">
                  <a16:creationId xmlns:a16="http://schemas.microsoft.com/office/drawing/2014/main" id="{0DCEF091-77DA-92C2-1EEA-5B0DFDA9923D}"/>
                </a:ext>
              </a:extLst>
            </p:cNvPr>
            <p:cNvSpPr/>
            <p:nvPr/>
          </p:nvSpPr>
          <p:spPr>
            <a:xfrm rot="4649248">
              <a:off x="8494479" y="1068552"/>
              <a:ext cx="542772" cy="978953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Merge 33">
              <a:extLst>
                <a:ext uri="{FF2B5EF4-FFF2-40B4-BE49-F238E27FC236}">
                  <a16:creationId xmlns:a16="http://schemas.microsoft.com/office/drawing/2014/main" id="{2DDDC8AA-D7D2-BDAC-8C79-B3E0B2893E20}"/>
                </a:ext>
              </a:extLst>
            </p:cNvPr>
            <p:cNvSpPr/>
            <p:nvPr/>
          </p:nvSpPr>
          <p:spPr>
            <a:xfrm rot="5157911">
              <a:off x="8390648" y="1921868"/>
              <a:ext cx="542772" cy="95852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06A21DB7-7B1D-BF16-3C21-D905E334755D}"/>
              </a:ext>
            </a:extLst>
          </p:cNvPr>
          <p:cNvSpPr/>
          <p:nvPr/>
        </p:nvSpPr>
        <p:spPr>
          <a:xfrm>
            <a:off x="369655" y="1266620"/>
            <a:ext cx="8404691" cy="550113"/>
          </a:xfrm>
          <a:custGeom>
            <a:avLst/>
            <a:gdLst>
              <a:gd name="connsiteX0" fmla="*/ 0 w 8404691"/>
              <a:gd name="connsiteY0" fmla="*/ 0 h 550113"/>
              <a:gd name="connsiteX1" fmla="*/ 560313 w 8404691"/>
              <a:gd name="connsiteY1" fmla="*/ 0 h 550113"/>
              <a:gd name="connsiteX2" fmla="*/ 1288719 w 8404691"/>
              <a:gd name="connsiteY2" fmla="*/ 0 h 550113"/>
              <a:gd name="connsiteX3" fmla="*/ 1680938 w 8404691"/>
              <a:gd name="connsiteY3" fmla="*/ 0 h 550113"/>
              <a:gd name="connsiteX4" fmla="*/ 2409345 w 8404691"/>
              <a:gd name="connsiteY4" fmla="*/ 0 h 550113"/>
              <a:gd name="connsiteX5" fmla="*/ 2885611 w 8404691"/>
              <a:gd name="connsiteY5" fmla="*/ 0 h 550113"/>
              <a:gd name="connsiteX6" fmla="*/ 3445923 w 8404691"/>
              <a:gd name="connsiteY6" fmla="*/ 0 h 550113"/>
              <a:gd name="connsiteX7" fmla="*/ 3922189 w 8404691"/>
              <a:gd name="connsiteY7" fmla="*/ 0 h 550113"/>
              <a:gd name="connsiteX8" fmla="*/ 4650596 w 8404691"/>
              <a:gd name="connsiteY8" fmla="*/ 0 h 550113"/>
              <a:gd name="connsiteX9" fmla="*/ 5042815 w 8404691"/>
              <a:gd name="connsiteY9" fmla="*/ 0 h 550113"/>
              <a:gd name="connsiteX10" fmla="*/ 5603127 w 8404691"/>
              <a:gd name="connsiteY10" fmla="*/ 0 h 550113"/>
              <a:gd name="connsiteX11" fmla="*/ 6163440 w 8404691"/>
              <a:gd name="connsiteY11" fmla="*/ 0 h 550113"/>
              <a:gd name="connsiteX12" fmla="*/ 6807800 w 8404691"/>
              <a:gd name="connsiteY12" fmla="*/ 0 h 550113"/>
              <a:gd name="connsiteX13" fmla="*/ 7115972 w 8404691"/>
              <a:gd name="connsiteY13" fmla="*/ 0 h 550113"/>
              <a:gd name="connsiteX14" fmla="*/ 7424144 w 8404691"/>
              <a:gd name="connsiteY14" fmla="*/ 0 h 550113"/>
              <a:gd name="connsiteX15" fmla="*/ 8404691 w 8404691"/>
              <a:gd name="connsiteY15" fmla="*/ 0 h 550113"/>
              <a:gd name="connsiteX16" fmla="*/ 8404691 w 8404691"/>
              <a:gd name="connsiteY16" fmla="*/ 550113 h 550113"/>
              <a:gd name="connsiteX17" fmla="*/ 7676284 w 8404691"/>
              <a:gd name="connsiteY17" fmla="*/ 550113 h 550113"/>
              <a:gd name="connsiteX18" fmla="*/ 7200019 w 8404691"/>
              <a:gd name="connsiteY18" fmla="*/ 550113 h 550113"/>
              <a:gd name="connsiteX19" fmla="*/ 6723753 w 8404691"/>
              <a:gd name="connsiteY19" fmla="*/ 550113 h 550113"/>
              <a:gd name="connsiteX20" fmla="*/ 6247487 w 8404691"/>
              <a:gd name="connsiteY20" fmla="*/ 550113 h 550113"/>
              <a:gd name="connsiteX21" fmla="*/ 5939315 w 8404691"/>
              <a:gd name="connsiteY21" fmla="*/ 550113 h 550113"/>
              <a:gd name="connsiteX22" fmla="*/ 5463049 w 8404691"/>
              <a:gd name="connsiteY22" fmla="*/ 550113 h 550113"/>
              <a:gd name="connsiteX23" fmla="*/ 4734643 w 8404691"/>
              <a:gd name="connsiteY23" fmla="*/ 550113 h 550113"/>
              <a:gd name="connsiteX24" fmla="*/ 4342424 w 8404691"/>
              <a:gd name="connsiteY24" fmla="*/ 550113 h 550113"/>
              <a:gd name="connsiteX25" fmla="*/ 3614017 w 8404691"/>
              <a:gd name="connsiteY25" fmla="*/ 550113 h 550113"/>
              <a:gd name="connsiteX26" fmla="*/ 3137751 w 8404691"/>
              <a:gd name="connsiteY26" fmla="*/ 550113 h 550113"/>
              <a:gd name="connsiteX27" fmla="*/ 2661485 w 8404691"/>
              <a:gd name="connsiteY27" fmla="*/ 550113 h 550113"/>
              <a:gd name="connsiteX28" fmla="*/ 1933079 w 8404691"/>
              <a:gd name="connsiteY28" fmla="*/ 550113 h 550113"/>
              <a:gd name="connsiteX29" fmla="*/ 1288719 w 8404691"/>
              <a:gd name="connsiteY29" fmla="*/ 550113 h 550113"/>
              <a:gd name="connsiteX30" fmla="*/ 812453 w 8404691"/>
              <a:gd name="connsiteY30" fmla="*/ 550113 h 550113"/>
              <a:gd name="connsiteX31" fmla="*/ 0 w 8404691"/>
              <a:gd name="connsiteY31" fmla="*/ 550113 h 550113"/>
              <a:gd name="connsiteX32" fmla="*/ 0 w 8404691"/>
              <a:gd name="connsiteY32"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04691" h="550113" fill="none" extrusionOk="0">
                <a:moveTo>
                  <a:pt x="0" y="0"/>
                </a:moveTo>
                <a:cubicBezTo>
                  <a:pt x="118469" y="-37463"/>
                  <a:pt x="408192" y="39309"/>
                  <a:pt x="560313" y="0"/>
                </a:cubicBezTo>
                <a:cubicBezTo>
                  <a:pt x="712434" y="-39309"/>
                  <a:pt x="1047337" y="46530"/>
                  <a:pt x="1288719" y="0"/>
                </a:cubicBezTo>
                <a:cubicBezTo>
                  <a:pt x="1530101" y="-46530"/>
                  <a:pt x="1487011" y="35556"/>
                  <a:pt x="1680938" y="0"/>
                </a:cubicBezTo>
                <a:cubicBezTo>
                  <a:pt x="1874865" y="-35556"/>
                  <a:pt x="2239465" y="18852"/>
                  <a:pt x="2409345" y="0"/>
                </a:cubicBezTo>
                <a:cubicBezTo>
                  <a:pt x="2579225" y="-18852"/>
                  <a:pt x="2701747" y="51377"/>
                  <a:pt x="2885611" y="0"/>
                </a:cubicBezTo>
                <a:cubicBezTo>
                  <a:pt x="3069475" y="-51377"/>
                  <a:pt x="3206923" y="28127"/>
                  <a:pt x="3445923" y="0"/>
                </a:cubicBezTo>
                <a:cubicBezTo>
                  <a:pt x="3684923" y="-28127"/>
                  <a:pt x="3816329" y="29375"/>
                  <a:pt x="3922189" y="0"/>
                </a:cubicBezTo>
                <a:cubicBezTo>
                  <a:pt x="4028049" y="-29375"/>
                  <a:pt x="4320345" y="66506"/>
                  <a:pt x="4650596" y="0"/>
                </a:cubicBezTo>
                <a:cubicBezTo>
                  <a:pt x="4980847" y="-66506"/>
                  <a:pt x="4950527" y="2963"/>
                  <a:pt x="5042815" y="0"/>
                </a:cubicBezTo>
                <a:cubicBezTo>
                  <a:pt x="5135103" y="-2963"/>
                  <a:pt x="5473311" y="12313"/>
                  <a:pt x="5603127" y="0"/>
                </a:cubicBezTo>
                <a:cubicBezTo>
                  <a:pt x="5732943" y="-12313"/>
                  <a:pt x="6002999" y="9869"/>
                  <a:pt x="6163440" y="0"/>
                </a:cubicBezTo>
                <a:cubicBezTo>
                  <a:pt x="6323881" y="-9869"/>
                  <a:pt x="6678452" y="39664"/>
                  <a:pt x="6807800" y="0"/>
                </a:cubicBezTo>
                <a:cubicBezTo>
                  <a:pt x="6937148" y="-39664"/>
                  <a:pt x="6978472" y="11054"/>
                  <a:pt x="7115972" y="0"/>
                </a:cubicBezTo>
                <a:cubicBezTo>
                  <a:pt x="7253472" y="-11054"/>
                  <a:pt x="7326505" y="23164"/>
                  <a:pt x="7424144" y="0"/>
                </a:cubicBezTo>
                <a:cubicBezTo>
                  <a:pt x="7521783" y="-23164"/>
                  <a:pt x="7979762" y="63199"/>
                  <a:pt x="8404691" y="0"/>
                </a:cubicBezTo>
                <a:cubicBezTo>
                  <a:pt x="8414800" y="188180"/>
                  <a:pt x="8397396" y="345033"/>
                  <a:pt x="8404691" y="550113"/>
                </a:cubicBezTo>
                <a:cubicBezTo>
                  <a:pt x="8212756" y="587105"/>
                  <a:pt x="7824147" y="500990"/>
                  <a:pt x="7676284" y="550113"/>
                </a:cubicBezTo>
                <a:cubicBezTo>
                  <a:pt x="7528421" y="599236"/>
                  <a:pt x="7348643" y="523630"/>
                  <a:pt x="7200019" y="550113"/>
                </a:cubicBezTo>
                <a:cubicBezTo>
                  <a:pt x="7051395" y="576596"/>
                  <a:pt x="6875572" y="499460"/>
                  <a:pt x="6723753" y="550113"/>
                </a:cubicBezTo>
                <a:cubicBezTo>
                  <a:pt x="6571934" y="600766"/>
                  <a:pt x="6354689" y="545242"/>
                  <a:pt x="6247487" y="550113"/>
                </a:cubicBezTo>
                <a:cubicBezTo>
                  <a:pt x="6140285" y="554984"/>
                  <a:pt x="6060373" y="537951"/>
                  <a:pt x="5939315" y="550113"/>
                </a:cubicBezTo>
                <a:cubicBezTo>
                  <a:pt x="5818257" y="562275"/>
                  <a:pt x="5695602" y="547972"/>
                  <a:pt x="5463049" y="550113"/>
                </a:cubicBezTo>
                <a:cubicBezTo>
                  <a:pt x="5230496" y="552254"/>
                  <a:pt x="5063617" y="516378"/>
                  <a:pt x="4734643" y="550113"/>
                </a:cubicBezTo>
                <a:cubicBezTo>
                  <a:pt x="4405669" y="583848"/>
                  <a:pt x="4514137" y="507143"/>
                  <a:pt x="4342424" y="550113"/>
                </a:cubicBezTo>
                <a:cubicBezTo>
                  <a:pt x="4170711" y="593083"/>
                  <a:pt x="3886953" y="510516"/>
                  <a:pt x="3614017" y="550113"/>
                </a:cubicBezTo>
                <a:cubicBezTo>
                  <a:pt x="3341081" y="589710"/>
                  <a:pt x="3301266" y="534998"/>
                  <a:pt x="3137751" y="550113"/>
                </a:cubicBezTo>
                <a:cubicBezTo>
                  <a:pt x="2974236" y="565228"/>
                  <a:pt x="2781472" y="534285"/>
                  <a:pt x="2661485" y="550113"/>
                </a:cubicBezTo>
                <a:cubicBezTo>
                  <a:pt x="2541498" y="565941"/>
                  <a:pt x="2181715" y="469704"/>
                  <a:pt x="1933079" y="550113"/>
                </a:cubicBezTo>
                <a:cubicBezTo>
                  <a:pt x="1684443" y="630522"/>
                  <a:pt x="1438975" y="519819"/>
                  <a:pt x="1288719" y="550113"/>
                </a:cubicBezTo>
                <a:cubicBezTo>
                  <a:pt x="1138463" y="580407"/>
                  <a:pt x="915299" y="529582"/>
                  <a:pt x="812453" y="550113"/>
                </a:cubicBezTo>
                <a:cubicBezTo>
                  <a:pt x="709607" y="570644"/>
                  <a:pt x="391454" y="455264"/>
                  <a:pt x="0" y="550113"/>
                </a:cubicBezTo>
                <a:cubicBezTo>
                  <a:pt x="-20112" y="417637"/>
                  <a:pt x="19744" y="133587"/>
                  <a:pt x="0" y="0"/>
                </a:cubicBezTo>
                <a:close/>
              </a:path>
              <a:path w="8404691" h="550113" stroke="0" extrusionOk="0">
                <a:moveTo>
                  <a:pt x="0" y="0"/>
                </a:moveTo>
                <a:cubicBezTo>
                  <a:pt x="175015" y="-3039"/>
                  <a:pt x="386493" y="57796"/>
                  <a:pt x="644360" y="0"/>
                </a:cubicBezTo>
                <a:cubicBezTo>
                  <a:pt x="902227" y="-57796"/>
                  <a:pt x="850613" y="29452"/>
                  <a:pt x="952532" y="0"/>
                </a:cubicBezTo>
                <a:cubicBezTo>
                  <a:pt x="1054451" y="-29452"/>
                  <a:pt x="1450240" y="3346"/>
                  <a:pt x="1680938" y="0"/>
                </a:cubicBezTo>
                <a:cubicBezTo>
                  <a:pt x="1911636" y="-3346"/>
                  <a:pt x="1911742" y="28954"/>
                  <a:pt x="1989110" y="0"/>
                </a:cubicBezTo>
                <a:cubicBezTo>
                  <a:pt x="2066478" y="-28954"/>
                  <a:pt x="2385701" y="63358"/>
                  <a:pt x="2717517" y="0"/>
                </a:cubicBezTo>
                <a:cubicBezTo>
                  <a:pt x="3049333" y="-63358"/>
                  <a:pt x="2894047" y="6989"/>
                  <a:pt x="3025689" y="0"/>
                </a:cubicBezTo>
                <a:cubicBezTo>
                  <a:pt x="3157331" y="-6989"/>
                  <a:pt x="3528081" y="67096"/>
                  <a:pt x="3754095" y="0"/>
                </a:cubicBezTo>
                <a:cubicBezTo>
                  <a:pt x="3980109" y="-67096"/>
                  <a:pt x="4033861" y="37059"/>
                  <a:pt x="4230361" y="0"/>
                </a:cubicBezTo>
                <a:cubicBezTo>
                  <a:pt x="4426861" y="-37059"/>
                  <a:pt x="4513365" y="25927"/>
                  <a:pt x="4622580" y="0"/>
                </a:cubicBezTo>
                <a:cubicBezTo>
                  <a:pt x="4731795" y="-25927"/>
                  <a:pt x="4998316" y="26173"/>
                  <a:pt x="5266940" y="0"/>
                </a:cubicBezTo>
                <a:cubicBezTo>
                  <a:pt x="5535564" y="-26173"/>
                  <a:pt x="5446684" y="3917"/>
                  <a:pt x="5575112" y="0"/>
                </a:cubicBezTo>
                <a:cubicBezTo>
                  <a:pt x="5703540" y="-3917"/>
                  <a:pt x="5781566" y="31575"/>
                  <a:pt x="5883284" y="0"/>
                </a:cubicBezTo>
                <a:cubicBezTo>
                  <a:pt x="5985002" y="-31575"/>
                  <a:pt x="6195305" y="45219"/>
                  <a:pt x="6275503" y="0"/>
                </a:cubicBezTo>
                <a:cubicBezTo>
                  <a:pt x="6355701" y="-45219"/>
                  <a:pt x="6760707" y="62266"/>
                  <a:pt x="6919862" y="0"/>
                </a:cubicBezTo>
                <a:cubicBezTo>
                  <a:pt x="7079017" y="-62266"/>
                  <a:pt x="7374855" y="67141"/>
                  <a:pt x="7564222" y="0"/>
                </a:cubicBezTo>
                <a:cubicBezTo>
                  <a:pt x="7753589" y="-67141"/>
                  <a:pt x="8230884" y="99396"/>
                  <a:pt x="8404691" y="0"/>
                </a:cubicBezTo>
                <a:cubicBezTo>
                  <a:pt x="8442848" y="130450"/>
                  <a:pt x="8397190" y="281870"/>
                  <a:pt x="8404691" y="550113"/>
                </a:cubicBezTo>
                <a:cubicBezTo>
                  <a:pt x="8237604" y="598112"/>
                  <a:pt x="8010868" y="499360"/>
                  <a:pt x="7676284" y="550113"/>
                </a:cubicBezTo>
                <a:cubicBezTo>
                  <a:pt x="7341700" y="600866"/>
                  <a:pt x="7470604" y="545182"/>
                  <a:pt x="7368112" y="550113"/>
                </a:cubicBezTo>
                <a:cubicBezTo>
                  <a:pt x="7265620" y="555044"/>
                  <a:pt x="7143336" y="504803"/>
                  <a:pt x="6975894" y="550113"/>
                </a:cubicBezTo>
                <a:cubicBezTo>
                  <a:pt x="6808452" y="595423"/>
                  <a:pt x="6742276" y="541297"/>
                  <a:pt x="6667722" y="550113"/>
                </a:cubicBezTo>
                <a:cubicBezTo>
                  <a:pt x="6593168" y="558929"/>
                  <a:pt x="6257818" y="540638"/>
                  <a:pt x="6107409" y="550113"/>
                </a:cubicBezTo>
                <a:cubicBezTo>
                  <a:pt x="5957000" y="559588"/>
                  <a:pt x="5666812" y="483089"/>
                  <a:pt x="5463049" y="550113"/>
                </a:cubicBezTo>
                <a:cubicBezTo>
                  <a:pt x="5259286" y="617137"/>
                  <a:pt x="5019946" y="498453"/>
                  <a:pt x="4902736" y="550113"/>
                </a:cubicBezTo>
                <a:cubicBezTo>
                  <a:pt x="4785526" y="601773"/>
                  <a:pt x="4666808" y="536425"/>
                  <a:pt x="4594564" y="550113"/>
                </a:cubicBezTo>
                <a:cubicBezTo>
                  <a:pt x="4522320" y="563801"/>
                  <a:pt x="4391081" y="520484"/>
                  <a:pt x="4286392" y="550113"/>
                </a:cubicBezTo>
                <a:cubicBezTo>
                  <a:pt x="4181703" y="579742"/>
                  <a:pt x="4009933" y="513776"/>
                  <a:pt x="3894173" y="550113"/>
                </a:cubicBezTo>
                <a:cubicBezTo>
                  <a:pt x="3778413" y="586450"/>
                  <a:pt x="3688491" y="521864"/>
                  <a:pt x="3586001" y="550113"/>
                </a:cubicBezTo>
                <a:cubicBezTo>
                  <a:pt x="3483511" y="578362"/>
                  <a:pt x="3121072" y="517690"/>
                  <a:pt x="2857595" y="550113"/>
                </a:cubicBezTo>
                <a:cubicBezTo>
                  <a:pt x="2594118" y="582536"/>
                  <a:pt x="2699905" y="516776"/>
                  <a:pt x="2549423" y="550113"/>
                </a:cubicBezTo>
                <a:cubicBezTo>
                  <a:pt x="2398941" y="583450"/>
                  <a:pt x="2314468" y="541970"/>
                  <a:pt x="2241251" y="550113"/>
                </a:cubicBezTo>
                <a:cubicBezTo>
                  <a:pt x="2168034" y="558256"/>
                  <a:pt x="1816761" y="515256"/>
                  <a:pt x="1680938" y="550113"/>
                </a:cubicBezTo>
                <a:cubicBezTo>
                  <a:pt x="1545115" y="584970"/>
                  <a:pt x="1435874" y="525286"/>
                  <a:pt x="1372766" y="550113"/>
                </a:cubicBezTo>
                <a:cubicBezTo>
                  <a:pt x="1309658" y="574940"/>
                  <a:pt x="1158295" y="546750"/>
                  <a:pt x="980547" y="550113"/>
                </a:cubicBezTo>
                <a:cubicBezTo>
                  <a:pt x="802799" y="553476"/>
                  <a:pt x="676865" y="506349"/>
                  <a:pt x="504281" y="550113"/>
                </a:cubicBezTo>
                <a:cubicBezTo>
                  <a:pt x="331697" y="593877"/>
                  <a:pt x="201861" y="538855"/>
                  <a:pt x="0" y="550113"/>
                </a:cubicBezTo>
                <a:cubicBezTo>
                  <a:pt x="-54975" y="426414"/>
                  <a:pt x="65308" y="14437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Communicating for Impact Commendation</a:t>
            </a:r>
            <a:endParaRPr kumimoji="0" lang="en-GB" sz="1800" b="0"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CFF0D069-5F4F-1FC7-C7EF-B82436F9B8AC}"/>
              </a:ext>
            </a:extLst>
          </p:cNvPr>
          <p:cNvSpPr/>
          <p:nvPr/>
        </p:nvSpPr>
        <p:spPr>
          <a:xfrm>
            <a:off x="4668140" y="1780120"/>
            <a:ext cx="3942553" cy="4612382"/>
          </a:xfrm>
          <a:custGeom>
            <a:avLst/>
            <a:gdLst>
              <a:gd name="connsiteX0" fmla="*/ 0 w 3942553"/>
              <a:gd name="connsiteY0" fmla="*/ 0 h 4612382"/>
              <a:gd name="connsiteX1" fmla="*/ 484371 w 3942553"/>
              <a:gd name="connsiteY1" fmla="*/ 0 h 4612382"/>
              <a:gd name="connsiteX2" fmla="*/ 1126444 w 3942553"/>
              <a:gd name="connsiteY2" fmla="*/ 0 h 4612382"/>
              <a:gd name="connsiteX3" fmla="*/ 1689666 w 3942553"/>
              <a:gd name="connsiteY3" fmla="*/ 0 h 4612382"/>
              <a:gd name="connsiteX4" fmla="*/ 2331738 w 3942553"/>
              <a:gd name="connsiteY4" fmla="*/ 0 h 4612382"/>
              <a:gd name="connsiteX5" fmla="*/ 2973811 w 3942553"/>
              <a:gd name="connsiteY5" fmla="*/ 0 h 4612382"/>
              <a:gd name="connsiteX6" fmla="*/ 3942553 w 3942553"/>
              <a:gd name="connsiteY6" fmla="*/ 0 h 4612382"/>
              <a:gd name="connsiteX7" fmla="*/ 3942553 w 3942553"/>
              <a:gd name="connsiteY7" fmla="*/ 530424 h 4612382"/>
              <a:gd name="connsiteX8" fmla="*/ 3942553 w 3942553"/>
              <a:gd name="connsiteY8" fmla="*/ 968600 h 4612382"/>
              <a:gd name="connsiteX9" fmla="*/ 3942553 w 3942553"/>
              <a:gd name="connsiteY9" fmla="*/ 1637396 h 4612382"/>
              <a:gd name="connsiteX10" fmla="*/ 3942553 w 3942553"/>
              <a:gd name="connsiteY10" fmla="*/ 2306191 h 4612382"/>
              <a:gd name="connsiteX11" fmla="*/ 3942553 w 3942553"/>
              <a:gd name="connsiteY11" fmla="*/ 2882739 h 4612382"/>
              <a:gd name="connsiteX12" fmla="*/ 3942553 w 3942553"/>
              <a:gd name="connsiteY12" fmla="*/ 3413163 h 4612382"/>
              <a:gd name="connsiteX13" fmla="*/ 3942553 w 3942553"/>
              <a:gd name="connsiteY13" fmla="*/ 3943587 h 4612382"/>
              <a:gd name="connsiteX14" fmla="*/ 3942553 w 3942553"/>
              <a:gd name="connsiteY14" fmla="*/ 4612382 h 4612382"/>
              <a:gd name="connsiteX15" fmla="*/ 3339906 w 3942553"/>
              <a:gd name="connsiteY15" fmla="*/ 4612382 h 4612382"/>
              <a:gd name="connsiteX16" fmla="*/ 2776684 w 3942553"/>
              <a:gd name="connsiteY16" fmla="*/ 4612382 h 4612382"/>
              <a:gd name="connsiteX17" fmla="*/ 2331738 w 3942553"/>
              <a:gd name="connsiteY17" fmla="*/ 4612382 h 4612382"/>
              <a:gd name="connsiteX18" fmla="*/ 1847368 w 3942553"/>
              <a:gd name="connsiteY18" fmla="*/ 4612382 h 4612382"/>
              <a:gd name="connsiteX19" fmla="*/ 1323571 w 3942553"/>
              <a:gd name="connsiteY19" fmla="*/ 4612382 h 4612382"/>
              <a:gd name="connsiteX20" fmla="*/ 799775 w 3942553"/>
              <a:gd name="connsiteY20" fmla="*/ 4612382 h 4612382"/>
              <a:gd name="connsiteX21" fmla="*/ 0 w 3942553"/>
              <a:gd name="connsiteY21" fmla="*/ 4612382 h 4612382"/>
              <a:gd name="connsiteX22" fmla="*/ 0 w 3942553"/>
              <a:gd name="connsiteY22" fmla="*/ 3943587 h 4612382"/>
              <a:gd name="connsiteX23" fmla="*/ 0 w 3942553"/>
              <a:gd name="connsiteY23" fmla="*/ 3320915 h 4612382"/>
              <a:gd name="connsiteX24" fmla="*/ 0 w 3942553"/>
              <a:gd name="connsiteY24" fmla="*/ 2698243 h 4612382"/>
              <a:gd name="connsiteX25" fmla="*/ 0 w 3942553"/>
              <a:gd name="connsiteY25" fmla="*/ 2260067 h 4612382"/>
              <a:gd name="connsiteX26" fmla="*/ 0 w 3942553"/>
              <a:gd name="connsiteY26" fmla="*/ 1821891 h 4612382"/>
              <a:gd name="connsiteX27" fmla="*/ 0 w 3942553"/>
              <a:gd name="connsiteY27" fmla="*/ 1383715 h 4612382"/>
              <a:gd name="connsiteX28" fmla="*/ 0 w 3942553"/>
              <a:gd name="connsiteY28" fmla="*/ 853291 h 4612382"/>
              <a:gd name="connsiteX29" fmla="*/ 0 w 3942553"/>
              <a:gd name="connsiteY29" fmla="*/ 0 h 46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2553" h="4612382" fill="none" extrusionOk="0">
                <a:moveTo>
                  <a:pt x="0" y="0"/>
                </a:moveTo>
                <a:cubicBezTo>
                  <a:pt x="131320" y="-57559"/>
                  <a:pt x="386899" y="16773"/>
                  <a:pt x="484371" y="0"/>
                </a:cubicBezTo>
                <a:cubicBezTo>
                  <a:pt x="581843" y="-16773"/>
                  <a:pt x="856403" y="8851"/>
                  <a:pt x="1126444" y="0"/>
                </a:cubicBezTo>
                <a:cubicBezTo>
                  <a:pt x="1396485" y="-8851"/>
                  <a:pt x="1560196" y="26961"/>
                  <a:pt x="1689666" y="0"/>
                </a:cubicBezTo>
                <a:cubicBezTo>
                  <a:pt x="1819136" y="-26961"/>
                  <a:pt x="2064608" y="10827"/>
                  <a:pt x="2331738" y="0"/>
                </a:cubicBezTo>
                <a:cubicBezTo>
                  <a:pt x="2598868" y="-10827"/>
                  <a:pt x="2789997" y="33493"/>
                  <a:pt x="2973811" y="0"/>
                </a:cubicBezTo>
                <a:cubicBezTo>
                  <a:pt x="3157625" y="-33493"/>
                  <a:pt x="3637167" y="80151"/>
                  <a:pt x="3942553" y="0"/>
                </a:cubicBezTo>
                <a:cubicBezTo>
                  <a:pt x="3999189" y="255879"/>
                  <a:pt x="3897533" y="416582"/>
                  <a:pt x="3942553" y="530424"/>
                </a:cubicBezTo>
                <a:cubicBezTo>
                  <a:pt x="3987573" y="644266"/>
                  <a:pt x="3932694" y="753782"/>
                  <a:pt x="3942553" y="968600"/>
                </a:cubicBezTo>
                <a:cubicBezTo>
                  <a:pt x="3952412" y="1183418"/>
                  <a:pt x="3918546" y="1425131"/>
                  <a:pt x="3942553" y="1637396"/>
                </a:cubicBezTo>
                <a:cubicBezTo>
                  <a:pt x="3966560" y="1849661"/>
                  <a:pt x="3932885" y="1987833"/>
                  <a:pt x="3942553" y="2306191"/>
                </a:cubicBezTo>
                <a:cubicBezTo>
                  <a:pt x="3952221" y="2624549"/>
                  <a:pt x="3891988" y="2713686"/>
                  <a:pt x="3942553" y="2882739"/>
                </a:cubicBezTo>
                <a:cubicBezTo>
                  <a:pt x="3993118" y="3051792"/>
                  <a:pt x="3887418" y="3225759"/>
                  <a:pt x="3942553" y="3413163"/>
                </a:cubicBezTo>
                <a:cubicBezTo>
                  <a:pt x="3997688" y="3600567"/>
                  <a:pt x="3938410" y="3741440"/>
                  <a:pt x="3942553" y="3943587"/>
                </a:cubicBezTo>
                <a:cubicBezTo>
                  <a:pt x="3946696" y="4145734"/>
                  <a:pt x="3941822" y="4474338"/>
                  <a:pt x="3942553" y="4612382"/>
                </a:cubicBezTo>
                <a:cubicBezTo>
                  <a:pt x="3790346" y="4642791"/>
                  <a:pt x="3576174" y="4555490"/>
                  <a:pt x="3339906" y="4612382"/>
                </a:cubicBezTo>
                <a:cubicBezTo>
                  <a:pt x="3103638" y="4669274"/>
                  <a:pt x="2901863" y="4556969"/>
                  <a:pt x="2776684" y="4612382"/>
                </a:cubicBezTo>
                <a:cubicBezTo>
                  <a:pt x="2651505" y="4667795"/>
                  <a:pt x="2450067" y="4598625"/>
                  <a:pt x="2331738" y="4612382"/>
                </a:cubicBezTo>
                <a:cubicBezTo>
                  <a:pt x="2213409" y="4626139"/>
                  <a:pt x="1949375" y="4584949"/>
                  <a:pt x="1847368" y="4612382"/>
                </a:cubicBezTo>
                <a:cubicBezTo>
                  <a:pt x="1745361" y="4639815"/>
                  <a:pt x="1436264" y="4550737"/>
                  <a:pt x="1323571" y="4612382"/>
                </a:cubicBezTo>
                <a:cubicBezTo>
                  <a:pt x="1210878" y="4674027"/>
                  <a:pt x="1045300" y="4565832"/>
                  <a:pt x="799775" y="4612382"/>
                </a:cubicBezTo>
                <a:cubicBezTo>
                  <a:pt x="554250" y="4658932"/>
                  <a:pt x="209336" y="4567929"/>
                  <a:pt x="0" y="4612382"/>
                </a:cubicBezTo>
                <a:cubicBezTo>
                  <a:pt x="-9701" y="4334929"/>
                  <a:pt x="980" y="4104315"/>
                  <a:pt x="0" y="3943587"/>
                </a:cubicBezTo>
                <a:cubicBezTo>
                  <a:pt x="-980" y="3782859"/>
                  <a:pt x="30033" y="3610700"/>
                  <a:pt x="0" y="3320915"/>
                </a:cubicBezTo>
                <a:cubicBezTo>
                  <a:pt x="-30033" y="3031130"/>
                  <a:pt x="53821" y="2985602"/>
                  <a:pt x="0" y="2698243"/>
                </a:cubicBezTo>
                <a:cubicBezTo>
                  <a:pt x="-53821" y="2410884"/>
                  <a:pt x="44131" y="2476894"/>
                  <a:pt x="0" y="2260067"/>
                </a:cubicBezTo>
                <a:cubicBezTo>
                  <a:pt x="-44131" y="2043240"/>
                  <a:pt x="1630" y="1993523"/>
                  <a:pt x="0" y="1821891"/>
                </a:cubicBezTo>
                <a:cubicBezTo>
                  <a:pt x="-1630" y="1650259"/>
                  <a:pt x="12607" y="1480405"/>
                  <a:pt x="0" y="1383715"/>
                </a:cubicBezTo>
                <a:cubicBezTo>
                  <a:pt x="-12607" y="1287025"/>
                  <a:pt x="13239" y="1062177"/>
                  <a:pt x="0" y="853291"/>
                </a:cubicBezTo>
                <a:cubicBezTo>
                  <a:pt x="-13239" y="644405"/>
                  <a:pt x="39130" y="224672"/>
                  <a:pt x="0" y="0"/>
                </a:cubicBezTo>
                <a:close/>
              </a:path>
              <a:path w="3942553" h="4612382" stroke="0" extrusionOk="0">
                <a:moveTo>
                  <a:pt x="0" y="0"/>
                </a:moveTo>
                <a:cubicBezTo>
                  <a:pt x="222030" y="-44636"/>
                  <a:pt x="297791" y="52128"/>
                  <a:pt x="444945" y="0"/>
                </a:cubicBezTo>
                <a:cubicBezTo>
                  <a:pt x="592099" y="-52128"/>
                  <a:pt x="780112" y="24294"/>
                  <a:pt x="929316" y="0"/>
                </a:cubicBezTo>
                <a:cubicBezTo>
                  <a:pt x="1078520" y="-24294"/>
                  <a:pt x="1222028" y="22563"/>
                  <a:pt x="1413687" y="0"/>
                </a:cubicBezTo>
                <a:cubicBezTo>
                  <a:pt x="1605346" y="-22563"/>
                  <a:pt x="1758294" y="47575"/>
                  <a:pt x="1898058" y="0"/>
                </a:cubicBezTo>
                <a:cubicBezTo>
                  <a:pt x="2037822" y="-47575"/>
                  <a:pt x="2163364" y="34345"/>
                  <a:pt x="2421854" y="0"/>
                </a:cubicBezTo>
                <a:cubicBezTo>
                  <a:pt x="2680344" y="-34345"/>
                  <a:pt x="2738260" y="3619"/>
                  <a:pt x="2985076" y="0"/>
                </a:cubicBezTo>
                <a:cubicBezTo>
                  <a:pt x="3231892" y="-3619"/>
                  <a:pt x="3242208" y="19145"/>
                  <a:pt x="3430021" y="0"/>
                </a:cubicBezTo>
                <a:cubicBezTo>
                  <a:pt x="3617835" y="-19145"/>
                  <a:pt x="3746004" y="24399"/>
                  <a:pt x="3942553" y="0"/>
                </a:cubicBezTo>
                <a:cubicBezTo>
                  <a:pt x="3991988" y="240028"/>
                  <a:pt x="3884276" y="353815"/>
                  <a:pt x="3942553" y="668795"/>
                </a:cubicBezTo>
                <a:cubicBezTo>
                  <a:pt x="4000830" y="983775"/>
                  <a:pt x="3869265" y="1091470"/>
                  <a:pt x="3942553" y="1337591"/>
                </a:cubicBezTo>
                <a:cubicBezTo>
                  <a:pt x="4015841" y="1583712"/>
                  <a:pt x="3911407" y="1657698"/>
                  <a:pt x="3942553" y="1868015"/>
                </a:cubicBezTo>
                <a:cubicBezTo>
                  <a:pt x="3973699" y="2078332"/>
                  <a:pt x="3918952" y="2175461"/>
                  <a:pt x="3942553" y="2444562"/>
                </a:cubicBezTo>
                <a:cubicBezTo>
                  <a:pt x="3966154" y="2713663"/>
                  <a:pt x="3900583" y="2934049"/>
                  <a:pt x="3942553" y="3067234"/>
                </a:cubicBezTo>
                <a:cubicBezTo>
                  <a:pt x="3984523" y="3200419"/>
                  <a:pt x="3908768" y="3498302"/>
                  <a:pt x="3942553" y="3736029"/>
                </a:cubicBezTo>
                <a:cubicBezTo>
                  <a:pt x="3976338" y="3973756"/>
                  <a:pt x="3921456" y="4310477"/>
                  <a:pt x="3942553" y="4612382"/>
                </a:cubicBezTo>
                <a:cubicBezTo>
                  <a:pt x="3785373" y="4663161"/>
                  <a:pt x="3530617" y="4568515"/>
                  <a:pt x="3379331" y="4612382"/>
                </a:cubicBezTo>
                <a:cubicBezTo>
                  <a:pt x="3228045" y="4656249"/>
                  <a:pt x="3143519" y="4609137"/>
                  <a:pt x="2934386" y="4612382"/>
                </a:cubicBezTo>
                <a:cubicBezTo>
                  <a:pt x="2725253" y="4615627"/>
                  <a:pt x="2586004" y="4554696"/>
                  <a:pt x="2410590" y="4612382"/>
                </a:cubicBezTo>
                <a:cubicBezTo>
                  <a:pt x="2235176" y="4670068"/>
                  <a:pt x="2086732" y="4557507"/>
                  <a:pt x="1847368" y="4612382"/>
                </a:cubicBezTo>
                <a:cubicBezTo>
                  <a:pt x="1608004" y="4667257"/>
                  <a:pt x="1542743" y="4551680"/>
                  <a:pt x="1323571" y="4612382"/>
                </a:cubicBezTo>
                <a:cubicBezTo>
                  <a:pt x="1104399" y="4673084"/>
                  <a:pt x="1027436" y="4590131"/>
                  <a:pt x="878626" y="4612382"/>
                </a:cubicBezTo>
                <a:cubicBezTo>
                  <a:pt x="729817" y="4634633"/>
                  <a:pt x="415768" y="4574681"/>
                  <a:pt x="0" y="4612382"/>
                </a:cubicBezTo>
                <a:cubicBezTo>
                  <a:pt x="-68605" y="4348211"/>
                  <a:pt x="57499" y="4278044"/>
                  <a:pt x="0" y="3989710"/>
                </a:cubicBezTo>
                <a:cubicBezTo>
                  <a:pt x="-57499" y="3701376"/>
                  <a:pt x="16716" y="3631751"/>
                  <a:pt x="0" y="3320915"/>
                </a:cubicBezTo>
                <a:cubicBezTo>
                  <a:pt x="-16716" y="3010080"/>
                  <a:pt x="67234" y="2949971"/>
                  <a:pt x="0" y="2652120"/>
                </a:cubicBezTo>
                <a:cubicBezTo>
                  <a:pt x="-67234" y="2354270"/>
                  <a:pt x="73589" y="2337912"/>
                  <a:pt x="0" y="2029448"/>
                </a:cubicBezTo>
                <a:cubicBezTo>
                  <a:pt x="-73589" y="1720984"/>
                  <a:pt x="65683" y="1697829"/>
                  <a:pt x="0" y="1406777"/>
                </a:cubicBezTo>
                <a:cubicBezTo>
                  <a:pt x="-65683" y="1115725"/>
                  <a:pt x="15946" y="965272"/>
                  <a:pt x="0" y="737981"/>
                </a:cubicBezTo>
                <a:cubicBezTo>
                  <a:pt x="-15946" y="510690"/>
                  <a:pt x="53166" y="350522"/>
                  <a:pt x="0" y="0"/>
                </a:cubicBezTo>
                <a:close/>
              </a:path>
            </a:pathLst>
          </a:custGeom>
          <a:solidFill>
            <a:schemeClr val="bg1">
              <a:lumMod val="95000"/>
            </a:schemeClr>
          </a:solidFill>
          <a:ln>
            <a:solidFill>
              <a:schemeClr val="bg1"/>
            </a:solidFill>
            <a:extLst>
              <a:ext uri="{C807C97D-BFC1-408E-A445-0C87EB9F89A2}">
                <ask:lineSketchStyleProps xmlns:ask="http://schemas.microsoft.com/office/drawing/2018/sketchyshapes" sd="266341339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00" cap="none" spc="0" normalizeH="0" baseline="0" noProof="0" dirty="0">
              <a:ln>
                <a:noFill/>
              </a:ln>
              <a:solidFill>
                <a:prstClr val="white"/>
              </a:solidFill>
              <a:effectLst/>
              <a:uLnTx/>
              <a:uFillTx/>
              <a:latin typeface="Aptos"/>
              <a:ea typeface="Aptos"/>
              <a:cs typeface="Times New Roman" panose="02020603050405020304" pitchFamily="18" charset="0"/>
            </a:endParaRPr>
          </a:p>
        </p:txBody>
      </p:sp>
      <p:sp>
        <p:nvSpPr>
          <p:cNvPr id="37" name="Rectangle 36">
            <a:extLst>
              <a:ext uri="{FF2B5EF4-FFF2-40B4-BE49-F238E27FC236}">
                <a16:creationId xmlns:a16="http://schemas.microsoft.com/office/drawing/2014/main" id="{38B22965-B975-FE0B-50EF-AAABBE69462F}"/>
              </a:ext>
            </a:extLst>
          </p:cNvPr>
          <p:cNvSpPr/>
          <p:nvPr/>
        </p:nvSpPr>
        <p:spPr>
          <a:xfrm>
            <a:off x="533307" y="1780121"/>
            <a:ext cx="3946308" cy="550113"/>
          </a:xfrm>
          <a:custGeom>
            <a:avLst/>
            <a:gdLst>
              <a:gd name="connsiteX0" fmla="*/ 0 w 3946308"/>
              <a:gd name="connsiteY0" fmla="*/ 0 h 550113"/>
              <a:gd name="connsiteX1" fmla="*/ 603221 w 3946308"/>
              <a:gd name="connsiteY1" fmla="*/ 0 h 550113"/>
              <a:gd name="connsiteX2" fmla="*/ 1127517 w 3946308"/>
              <a:gd name="connsiteY2" fmla="*/ 0 h 550113"/>
              <a:gd name="connsiteX3" fmla="*/ 1770201 w 3946308"/>
              <a:gd name="connsiteY3" fmla="*/ 0 h 550113"/>
              <a:gd name="connsiteX4" fmla="*/ 2333959 w 3946308"/>
              <a:gd name="connsiteY4" fmla="*/ 0 h 550113"/>
              <a:gd name="connsiteX5" fmla="*/ 2858255 w 3946308"/>
              <a:gd name="connsiteY5" fmla="*/ 0 h 550113"/>
              <a:gd name="connsiteX6" fmla="*/ 3946308 w 3946308"/>
              <a:gd name="connsiteY6" fmla="*/ 0 h 550113"/>
              <a:gd name="connsiteX7" fmla="*/ 3946308 w 3946308"/>
              <a:gd name="connsiteY7" fmla="*/ 550113 h 550113"/>
              <a:gd name="connsiteX8" fmla="*/ 3500939 w 3946308"/>
              <a:gd name="connsiteY8" fmla="*/ 550113 h 550113"/>
              <a:gd name="connsiteX9" fmla="*/ 2976644 w 3946308"/>
              <a:gd name="connsiteY9" fmla="*/ 550113 h 550113"/>
              <a:gd name="connsiteX10" fmla="*/ 2452349 w 3946308"/>
              <a:gd name="connsiteY10" fmla="*/ 550113 h 550113"/>
              <a:gd name="connsiteX11" fmla="*/ 1809664 w 3946308"/>
              <a:gd name="connsiteY11" fmla="*/ 550113 h 550113"/>
              <a:gd name="connsiteX12" fmla="*/ 1285369 w 3946308"/>
              <a:gd name="connsiteY12" fmla="*/ 550113 h 550113"/>
              <a:gd name="connsiteX13" fmla="*/ 761074 w 3946308"/>
              <a:gd name="connsiteY13" fmla="*/ 550113 h 550113"/>
              <a:gd name="connsiteX14" fmla="*/ 0 w 3946308"/>
              <a:gd name="connsiteY14" fmla="*/ 550113 h 550113"/>
              <a:gd name="connsiteX15" fmla="*/ 0 w 3946308"/>
              <a:gd name="connsiteY15"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308" h="550113" fill="none" extrusionOk="0">
                <a:moveTo>
                  <a:pt x="0" y="0"/>
                </a:moveTo>
                <a:cubicBezTo>
                  <a:pt x="210792" y="-56719"/>
                  <a:pt x="468356" y="70840"/>
                  <a:pt x="603221" y="0"/>
                </a:cubicBezTo>
                <a:cubicBezTo>
                  <a:pt x="738086" y="-70840"/>
                  <a:pt x="930841" y="5452"/>
                  <a:pt x="1127517" y="0"/>
                </a:cubicBezTo>
                <a:cubicBezTo>
                  <a:pt x="1324193" y="-5452"/>
                  <a:pt x="1494768" y="67702"/>
                  <a:pt x="1770201" y="0"/>
                </a:cubicBezTo>
                <a:cubicBezTo>
                  <a:pt x="2045634" y="-67702"/>
                  <a:pt x="2186531" y="27073"/>
                  <a:pt x="2333959" y="0"/>
                </a:cubicBezTo>
                <a:cubicBezTo>
                  <a:pt x="2481387" y="-27073"/>
                  <a:pt x="2679979" y="7260"/>
                  <a:pt x="2858255" y="0"/>
                </a:cubicBezTo>
                <a:cubicBezTo>
                  <a:pt x="3036531" y="-7260"/>
                  <a:pt x="3583062" y="59892"/>
                  <a:pt x="3946308" y="0"/>
                </a:cubicBezTo>
                <a:cubicBezTo>
                  <a:pt x="3993276" y="116371"/>
                  <a:pt x="3886508" y="408382"/>
                  <a:pt x="3946308" y="550113"/>
                </a:cubicBezTo>
                <a:cubicBezTo>
                  <a:pt x="3789627" y="578005"/>
                  <a:pt x="3706198" y="523248"/>
                  <a:pt x="3500939" y="550113"/>
                </a:cubicBezTo>
                <a:cubicBezTo>
                  <a:pt x="3295680" y="576978"/>
                  <a:pt x="3166465" y="526890"/>
                  <a:pt x="2976644" y="550113"/>
                </a:cubicBezTo>
                <a:cubicBezTo>
                  <a:pt x="2786824" y="573336"/>
                  <a:pt x="2659021" y="534962"/>
                  <a:pt x="2452349" y="550113"/>
                </a:cubicBezTo>
                <a:cubicBezTo>
                  <a:pt x="2245678" y="565264"/>
                  <a:pt x="2085392" y="508288"/>
                  <a:pt x="1809664" y="550113"/>
                </a:cubicBezTo>
                <a:cubicBezTo>
                  <a:pt x="1533937" y="591938"/>
                  <a:pt x="1490309" y="549414"/>
                  <a:pt x="1285369" y="550113"/>
                </a:cubicBezTo>
                <a:cubicBezTo>
                  <a:pt x="1080430" y="550812"/>
                  <a:pt x="868757" y="488869"/>
                  <a:pt x="761074" y="550113"/>
                </a:cubicBezTo>
                <a:cubicBezTo>
                  <a:pt x="653392" y="611357"/>
                  <a:pt x="177847" y="468971"/>
                  <a:pt x="0" y="550113"/>
                </a:cubicBezTo>
                <a:cubicBezTo>
                  <a:pt x="-8080" y="364466"/>
                  <a:pt x="30303" y="199709"/>
                  <a:pt x="0" y="0"/>
                </a:cubicBezTo>
                <a:close/>
              </a:path>
              <a:path w="3946308" h="550113" stroke="0" extrusionOk="0">
                <a:moveTo>
                  <a:pt x="0" y="0"/>
                </a:moveTo>
                <a:cubicBezTo>
                  <a:pt x="205216" y="-64938"/>
                  <a:pt x="394535" y="36225"/>
                  <a:pt x="603221" y="0"/>
                </a:cubicBezTo>
                <a:cubicBezTo>
                  <a:pt x="811907" y="-36225"/>
                  <a:pt x="839273" y="27912"/>
                  <a:pt x="1048590" y="0"/>
                </a:cubicBezTo>
                <a:cubicBezTo>
                  <a:pt x="1257907" y="-27912"/>
                  <a:pt x="1527186" y="19479"/>
                  <a:pt x="1691275" y="0"/>
                </a:cubicBezTo>
                <a:cubicBezTo>
                  <a:pt x="1855364" y="-19479"/>
                  <a:pt x="1930672" y="13049"/>
                  <a:pt x="2136644" y="0"/>
                </a:cubicBezTo>
                <a:cubicBezTo>
                  <a:pt x="2342616" y="-13049"/>
                  <a:pt x="2609520" y="23541"/>
                  <a:pt x="2779328" y="0"/>
                </a:cubicBezTo>
                <a:cubicBezTo>
                  <a:pt x="2949136" y="-23541"/>
                  <a:pt x="3015206" y="19579"/>
                  <a:pt x="3224697" y="0"/>
                </a:cubicBezTo>
                <a:cubicBezTo>
                  <a:pt x="3434188" y="-19579"/>
                  <a:pt x="3753903" y="69129"/>
                  <a:pt x="3946308" y="0"/>
                </a:cubicBezTo>
                <a:cubicBezTo>
                  <a:pt x="3957883" y="197558"/>
                  <a:pt x="3924418" y="323712"/>
                  <a:pt x="3946308" y="550113"/>
                </a:cubicBezTo>
                <a:cubicBezTo>
                  <a:pt x="3656939" y="588108"/>
                  <a:pt x="3536099" y="512380"/>
                  <a:pt x="3343087" y="550113"/>
                </a:cubicBezTo>
                <a:cubicBezTo>
                  <a:pt x="3150075" y="587846"/>
                  <a:pt x="2912061" y="523819"/>
                  <a:pt x="2700402" y="550113"/>
                </a:cubicBezTo>
                <a:cubicBezTo>
                  <a:pt x="2488743" y="576407"/>
                  <a:pt x="2254068" y="541505"/>
                  <a:pt x="2136644" y="550113"/>
                </a:cubicBezTo>
                <a:cubicBezTo>
                  <a:pt x="2019220" y="558721"/>
                  <a:pt x="1750421" y="534298"/>
                  <a:pt x="1612349" y="550113"/>
                </a:cubicBezTo>
                <a:cubicBezTo>
                  <a:pt x="1474277" y="565928"/>
                  <a:pt x="1316146" y="546133"/>
                  <a:pt x="1166980" y="550113"/>
                </a:cubicBezTo>
                <a:cubicBezTo>
                  <a:pt x="1017814" y="554093"/>
                  <a:pt x="805378" y="473152"/>
                  <a:pt x="524295" y="550113"/>
                </a:cubicBezTo>
                <a:cubicBezTo>
                  <a:pt x="243212" y="627074"/>
                  <a:pt x="188986" y="535198"/>
                  <a:pt x="0" y="550113"/>
                </a:cubicBezTo>
                <a:cubicBezTo>
                  <a:pt x="-7940" y="283013"/>
                  <a:pt x="35029" y="235436"/>
                  <a:pt x="0" y="0"/>
                </a:cubicBezTo>
                <a:close/>
              </a:path>
            </a:pathLst>
          </a:custGeom>
          <a:solidFill>
            <a:srgbClr val="15162D"/>
          </a:solidFill>
          <a:ln>
            <a:solidFill>
              <a:srgbClr val="15162D"/>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r>
              <a:rPr lang="en-GB" sz="2100" b="1" dirty="0">
                <a:solidFill>
                  <a:srgbClr val="D4A508"/>
                </a:solidFill>
                <a:latin typeface="Tahoma" panose="020B0604030504040204" pitchFamily="34" charset="0"/>
                <a:ea typeface="Tahoma" panose="020B0604030504040204" pitchFamily="34" charset="0"/>
                <a:cs typeface="Tahoma" panose="020B0604030504040204" pitchFamily="34" charset="0"/>
              </a:rPr>
              <a:t>Joint Winner </a:t>
            </a:r>
            <a:r>
              <a:rPr lang="en-US" sz="2100" b="1" dirty="0">
                <a:solidFill>
                  <a:srgbClr val="D4A508"/>
                </a:solidFill>
                <a:latin typeface="Tahoma" panose="020B0604030504040204" pitchFamily="34" charset="0"/>
                <a:ea typeface="Tahoma" panose="020B0604030504040204" pitchFamily="34" charset="0"/>
                <a:cs typeface="Tahoma" panose="020B0604030504040204" pitchFamily="34" charset="0"/>
              </a:rPr>
              <a:t>#1</a:t>
            </a:r>
            <a:endParaRPr lang="en-GB" sz="2100" b="1" dirty="0">
              <a:solidFill>
                <a:srgbClr val="D4A508"/>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m3d="http://schemas.microsoft.com/office/drawing/2017/model3d" Requires="am3d">
          <p:graphicFrame>
            <p:nvGraphicFramePr>
              <p:cNvPr id="40" name="3D Model 39" descr="Celebration balloons">
                <a:extLst>
                  <a:ext uri="{FF2B5EF4-FFF2-40B4-BE49-F238E27FC236}">
                    <a16:creationId xmlns:a16="http://schemas.microsoft.com/office/drawing/2014/main" id="{D88AA72C-22E2-862E-3DA7-FDF618660590}"/>
                  </a:ext>
                </a:extLst>
              </p:cNvPr>
              <p:cNvGraphicFramePr/>
              <p:nvPr>
                <p:extLst>
                  <p:ext uri="{D42A27DB-BD31-4B8C-83A1-F6EECF244321}">
                    <p14:modId xmlns:p14="http://schemas.microsoft.com/office/powerpoint/2010/main" val="493688260"/>
                  </p:ext>
                </p:extLst>
              </p:nvPr>
            </p:nvGraphicFramePr>
            <p:xfrm>
              <a:off x="7722651" y="3429000"/>
              <a:ext cx="1459168" cy="3370445"/>
            </p:xfrm>
            <a:graphic>
              <a:graphicData uri="http://schemas.microsoft.com/office/drawing/2017/model3d">
                <am3d:model3d r:embed="rId3">
                  <am3d:spPr>
                    <a:xfrm>
                      <a:off x="0" y="0"/>
                      <a:ext cx="1459168" cy="3370445"/>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35527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Celebration balloons">
                <a:extLst>
                  <a:ext uri="{FF2B5EF4-FFF2-40B4-BE49-F238E27FC236}">
                    <a16:creationId xmlns:a16="http://schemas.microsoft.com/office/drawing/2014/main" id="{D88AA72C-22E2-862E-3DA7-FDF618660590}"/>
                  </a:ext>
                </a:extLst>
              </p:cNvPr>
              <p:cNvPicPr>
                <a:picLocks noGrp="1" noRot="1" noChangeAspect="1" noMove="1" noResize="1" noEditPoints="1" noAdjustHandles="1" noChangeArrowheads="1" noChangeShapeType="1" noCrop="1"/>
              </p:cNvPicPr>
              <p:nvPr/>
            </p:nvPicPr>
            <p:blipFill>
              <a:blip r:embed="rId4"/>
              <a:stretch>
                <a:fillRect/>
              </a:stretch>
            </p:blipFill>
            <p:spPr>
              <a:xfrm>
                <a:off x="7722651" y="3429000"/>
                <a:ext cx="1459168" cy="3370445"/>
              </a:xfrm>
              <a:prstGeom prst="rect">
                <a:avLst/>
              </a:prstGeom>
            </p:spPr>
          </p:pic>
        </mc:Fallback>
      </mc:AlternateContent>
      <p:pic>
        <p:nvPicPr>
          <p:cNvPr id="5" name="Graphic 4" descr="Trophy with solid fill">
            <a:extLst>
              <a:ext uri="{FF2B5EF4-FFF2-40B4-BE49-F238E27FC236}">
                <a16:creationId xmlns:a16="http://schemas.microsoft.com/office/drawing/2014/main" id="{691B8A3C-3461-F388-121F-53BE6B6845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20" y="2107254"/>
            <a:ext cx="4345057" cy="4345057"/>
          </a:xfrm>
          <a:prstGeom prst="rect">
            <a:avLst/>
          </a:prstGeom>
        </p:spPr>
      </p:pic>
      <p:pic>
        <p:nvPicPr>
          <p:cNvPr id="29" name="Picture 28" descr="A cartoon of a person wearing a garment&#10;&#10;AI-generated content may be incorrect.">
            <a:extLst>
              <a:ext uri="{FF2B5EF4-FFF2-40B4-BE49-F238E27FC236}">
                <a16:creationId xmlns:a16="http://schemas.microsoft.com/office/drawing/2014/main" id="{10C83166-72CA-E86F-D7B6-E0FD29E224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752" y="3440183"/>
            <a:ext cx="3181606" cy="3172303"/>
          </a:xfrm>
          <a:prstGeom prst="rect">
            <a:avLst/>
          </a:prstGeom>
        </p:spPr>
      </p:pic>
      <p:sp>
        <p:nvSpPr>
          <p:cNvPr id="41" name="TextBox 40">
            <a:extLst>
              <a:ext uri="{FF2B5EF4-FFF2-40B4-BE49-F238E27FC236}">
                <a16:creationId xmlns:a16="http://schemas.microsoft.com/office/drawing/2014/main" id="{5E3C3169-4586-ADD1-30A6-0926DF682AC9}"/>
              </a:ext>
            </a:extLst>
          </p:cNvPr>
          <p:cNvSpPr txBox="1"/>
          <p:nvPr/>
        </p:nvSpPr>
        <p:spPr>
          <a:xfrm>
            <a:off x="4728465" y="1867621"/>
            <a:ext cx="3805936" cy="1246495"/>
          </a:xfrm>
          <a:prstGeom prst="rect">
            <a:avLst/>
          </a:prstGeom>
          <a:noFill/>
        </p:spPr>
        <p:txBody>
          <a:bodyPr wrap="square">
            <a:spAutoFit/>
          </a:bodyPr>
          <a:lstStyle/>
          <a:p>
            <a:pPr algn="ctr"/>
            <a:r>
              <a:rPr lang="en-US" sz="1500" dirty="0">
                <a:solidFill>
                  <a:prstClr val="black"/>
                </a:solidFill>
                <a:latin typeface="Calibri" panose="020F0502020204030204"/>
              </a:rPr>
              <a:t>Isabel Diez-Martin, Peter Brooks, John Paul and Paediatric Recovery Team</a:t>
            </a:r>
          </a:p>
          <a:p>
            <a:pPr algn="ctr" defTabSz="685800">
              <a:defRPr/>
            </a:pPr>
            <a:r>
              <a:rPr lang="en-US" sz="1500" b="1" dirty="0">
                <a:solidFill>
                  <a:prstClr val="black"/>
                </a:solidFill>
                <a:latin typeface="Calibri" panose="020F0502020204030204"/>
              </a:rPr>
              <a:t>Chelsea and Westminster Hospital NHS Foundation Trust NHS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500" b="1" i="0" u="none" strike="noStrike" kern="1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22FE2FCB-B83D-3789-BB89-1C9F62D31769}"/>
              </a:ext>
            </a:extLst>
          </p:cNvPr>
          <p:cNvSpPr txBox="1"/>
          <p:nvPr/>
        </p:nvSpPr>
        <p:spPr>
          <a:xfrm>
            <a:off x="5278534" y="4551804"/>
            <a:ext cx="2721764" cy="1708160"/>
          </a:xfrm>
          <a:prstGeom prst="rect">
            <a:avLst/>
          </a:prstGeom>
          <a:noFill/>
        </p:spPr>
        <p:txBody>
          <a:bodyPr wrap="square">
            <a:spAutoFit/>
          </a:bodyPr>
          <a:lstStyle/>
          <a:p>
            <a:pPr lvl="0" algn="ctr" defTabSz="685800">
              <a:defRPr/>
            </a:pPr>
            <a:r>
              <a:rPr kumimoji="0" lang="en-GB" sz="1500" b="1" i="0" u="none" strike="noStrike" kern="100" cap="none" spc="0" normalizeH="0" baseline="0" noProof="0" dirty="0">
                <a:ln>
                  <a:noFill/>
                </a:ln>
                <a:solidFill>
                  <a:srgbClr val="EB595A"/>
                </a:solidFill>
                <a:effectLst/>
                <a:uLnTx/>
                <a:uFillTx/>
                <a:latin typeface="Calibri" panose="020F0502020204030204"/>
                <a:ea typeface="Tahoma" panose="020B0604030504040204" pitchFamily="34" charset="0"/>
                <a:cs typeface="Tahoma" panose="020B0604030504040204" pitchFamily="34" charset="0"/>
              </a:rPr>
              <a:t>Project: </a:t>
            </a:r>
            <a:r>
              <a:rPr lang="en-US" sz="1500" kern="100" dirty="0">
                <a:solidFill>
                  <a:srgbClr val="15162D"/>
                </a:solidFill>
                <a:latin typeface="Calibri" panose="020F0502020204030204"/>
                <a:ea typeface="Tahoma" panose="020B0604030504040204" pitchFamily="34" charset="0"/>
                <a:cs typeface="Tahoma" panose="020B0604030504040204" pitchFamily="34" charset="0"/>
              </a:rPr>
              <a:t>Implementation of the Cornell Assessment for Paediatric Delirium as a Vital Sign in the Paediatric Post-</a:t>
            </a:r>
            <a:r>
              <a:rPr lang="en-US" sz="1500" kern="100" dirty="0" err="1">
                <a:solidFill>
                  <a:srgbClr val="15162D"/>
                </a:solidFill>
                <a:latin typeface="Calibri" panose="020F0502020204030204"/>
                <a:ea typeface="Tahoma" panose="020B0604030504040204" pitchFamily="34" charset="0"/>
                <a:cs typeface="Tahoma" panose="020B0604030504040204" pitchFamily="34" charset="0"/>
              </a:rPr>
              <a:t>Anaesthetic</a:t>
            </a:r>
            <a:r>
              <a:rPr lang="en-US" sz="1500" kern="100" dirty="0">
                <a:solidFill>
                  <a:srgbClr val="15162D"/>
                </a:solidFill>
                <a:latin typeface="Calibri" panose="020F0502020204030204"/>
                <a:ea typeface="Tahoma" panose="020B0604030504040204" pitchFamily="34" charset="0"/>
                <a:cs typeface="Tahoma" panose="020B0604030504040204" pitchFamily="34" charset="0"/>
              </a:rPr>
              <a:t> Care Unit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00" cap="none" spc="0" normalizeH="0" baseline="0" noProof="0" dirty="0">
              <a:ln>
                <a:noFill/>
              </a:ln>
              <a:solidFill>
                <a:srgbClr val="15162D"/>
              </a:solidFill>
              <a:effectLst/>
              <a:uLnTx/>
              <a:uFillTx/>
              <a:latin typeface="Calibri" panose="020F0502020204030204"/>
              <a:ea typeface="Tahoma" panose="020B0604030504040204" pitchFamily="34" charset="0"/>
              <a:cs typeface="Tahoma" panose="020B0604030504040204" pitchFamily="34" charset="0"/>
            </a:endParaRPr>
          </a:p>
          <a:p>
            <a:pPr lvl="0" algn="ctr" defTabSz="685800">
              <a:defRPr/>
            </a:pPr>
            <a:r>
              <a:rPr kumimoji="0" lang="en-US" sz="1500" b="1" i="0" u="none" strike="noStrike" kern="100" cap="none" spc="0" normalizeH="0" baseline="0" noProof="0" dirty="0">
                <a:ln>
                  <a:noFill/>
                </a:ln>
                <a:solidFill>
                  <a:srgbClr val="15162D"/>
                </a:solidFill>
                <a:effectLst/>
                <a:uLnTx/>
                <a:uFillTx/>
                <a:latin typeface="Calibri" panose="020F0502020204030204"/>
                <a:ea typeface="Tahoma" panose="020B0604030504040204" pitchFamily="34" charset="0"/>
                <a:cs typeface="Tahoma" panose="020B0604030504040204" pitchFamily="34" charset="0"/>
              </a:rPr>
              <a:t>Over to </a:t>
            </a:r>
            <a:r>
              <a:rPr lang="en-US" sz="1500" b="1" dirty="0">
                <a:solidFill>
                  <a:prstClr val="black"/>
                </a:solidFill>
              </a:rPr>
              <a:t>Isabel Diez-Martin</a:t>
            </a:r>
            <a:endParaRPr kumimoji="0" lang="en-GB" sz="1500" b="1" i="0" u="none" strike="noStrike" kern="100" cap="none" spc="0" normalizeH="0" baseline="0" noProof="0" dirty="0">
              <a:ln>
                <a:noFill/>
              </a:ln>
              <a:solidFill>
                <a:srgbClr val="15162D"/>
              </a:solidFill>
              <a:effectLst/>
              <a:uLnTx/>
              <a:uFillTx/>
              <a:latin typeface="Calibri" panose="020F0502020204030204"/>
              <a:ea typeface="Tahoma" panose="020B0604030504040204" pitchFamily="34" charset="0"/>
              <a:cs typeface="Tahoma" panose="020B0604030504040204" pitchFamily="34" charset="0"/>
            </a:endParaRPr>
          </a:p>
        </p:txBody>
      </p:sp>
      <p:pic>
        <p:nvPicPr>
          <p:cNvPr id="4" name="Picture 3" descr="A red target with a dart in the center&#10;&#10;AI-generated content may be incorrect.">
            <a:extLst>
              <a:ext uri="{FF2B5EF4-FFF2-40B4-BE49-F238E27FC236}">
                <a16:creationId xmlns:a16="http://schemas.microsoft.com/office/drawing/2014/main" id="{3BFA0AB5-7FFD-B343-68D2-6BC5FECE0991}"/>
              </a:ext>
            </a:extLst>
          </p:cNvPr>
          <p:cNvPicPr>
            <a:picLocks noChangeAspect="1"/>
          </p:cNvPicPr>
          <p:nvPr/>
        </p:nvPicPr>
        <p:blipFill>
          <a:blip r:embed="rId8"/>
          <a:stretch>
            <a:fillRect/>
          </a:stretch>
        </p:blipFill>
        <p:spPr>
          <a:xfrm>
            <a:off x="55571" y="2559540"/>
            <a:ext cx="4768452" cy="2047801"/>
          </a:xfrm>
          <a:prstGeom prst="rect">
            <a:avLst/>
          </a:prstGeom>
        </p:spPr>
      </p:pic>
      <p:pic>
        <p:nvPicPr>
          <p:cNvPr id="17" name="Picture 16" descr="A group of people in blue uniforms&#10;&#10;AI-generated content may be incorrect.">
            <a:extLst>
              <a:ext uri="{FF2B5EF4-FFF2-40B4-BE49-F238E27FC236}">
                <a16:creationId xmlns:a16="http://schemas.microsoft.com/office/drawing/2014/main" id="{DA873C97-9F16-A742-FA2B-779112DE3BF3}"/>
              </a:ext>
            </a:extLst>
          </p:cNvPr>
          <p:cNvPicPr>
            <a:picLocks noChangeAspect="1"/>
          </p:cNvPicPr>
          <p:nvPr/>
        </p:nvPicPr>
        <p:blipFill>
          <a:blip r:embed="rId9"/>
          <a:stretch>
            <a:fillRect/>
          </a:stretch>
        </p:blipFill>
        <p:spPr>
          <a:xfrm>
            <a:off x="5539810" y="2893913"/>
            <a:ext cx="2199211" cy="1656430"/>
          </a:xfrm>
          <a:prstGeom prst="rect">
            <a:avLst/>
          </a:prstGeom>
        </p:spPr>
      </p:pic>
    </p:spTree>
    <p:extLst>
      <p:ext uri="{BB962C8B-B14F-4D97-AF65-F5344CB8AC3E}">
        <p14:creationId xmlns:p14="http://schemas.microsoft.com/office/powerpoint/2010/main" val="22971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40"/>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D94E8E2-B096-C0FA-14D1-6A7EC89C7389}"/>
              </a:ext>
            </a:extLst>
          </p:cNvPr>
          <p:cNvPicPr>
            <a:picLocks noChangeAspect="1"/>
          </p:cNvPicPr>
          <p:nvPr/>
        </p:nvPicPr>
        <p:blipFill rotWithShape="1">
          <a:blip r:embed="rId3">
            <a:alphaModFix amt="14000"/>
          </a:blip>
          <a:srcRect t="-13043" b="35969"/>
          <a:stretch/>
        </p:blipFill>
        <p:spPr>
          <a:xfrm>
            <a:off x="0" y="-27914"/>
            <a:ext cx="9144000" cy="5265000"/>
          </a:xfrm>
          <a:prstGeom prst="rect">
            <a:avLst/>
          </a:prstGeom>
        </p:spPr>
      </p:pic>
      <p:sp>
        <p:nvSpPr>
          <p:cNvPr id="5" name="TextBox 4">
            <a:extLst>
              <a:ext uri="{FF2B5EF4-FFF2-40B4-BE49-F238E27FC236}">
                <a16:creationId xmlns:a16="http://schemas.microsoft.com/office/drawing/2014/main" id="{BE614A5A-5F9A-72AE-4412-066B850D06B2}"/>
              </a:ext>
            </a:extLst>
          </p:cNvPr>
          <p:cNvSpPr txBox="1"/>
          <p:nvPr/>
        </p:nvSpPr>
        <p:spPr>
          <a:xfrm>
            <a:off x="2265327" y="4656428"/>
            <a:ext cx="1257833" cy="369332"/>
          </a:xfrm>
          <a:prstGeom prst="rect">
            <a:avLst/>
          </a:prstGeom>
          <a:noFill/>
        </p:spPr>
        <p:txBody>
          <a:bodyPr wrap="square" rtlCol="0">
            <a:spAutoFit/>
          </a:bodyPr>
          <a:lstStyle/>
          <a:p>
            <a:pPr algn="ctr" defTabSz="685800"/>
            <a:r>
              <a:rPr lang="en-GB" sz="900" b="1" dirty="0">
                <a:solidFill>
                  <a:srgbClr val="002060"/>
                </a:solidFill>
                <a:latin typeface="Calibri" panose="020F0502020204030204"/>
              </a:rPr>
              <a:t>Isabel Diez-Martin </a:t>
            </a:r>
            <a:r>
              <a:rPr lang="en-GB" sz="900" dirty="0">
                <a:solidFill>
                  <a:srgbClr val="002060"/>
                </a:solidFill>
                <a:latin typeface="Calibri" panose="020F0502020204030204"/>
              </a:rPr>
              <a:t>PACU/Recovery Nurse</a:t>
            </a:r>
          </a:p>
        </p:txBody>
      </p:sp>
      <p:sp>
        <p:nvSpPr>
          <p:cNvPr id="6" name="Title 9">
            <a:extLst>
              <a:ext uri="{FF2B5EF4-FFF2-40B4-BE49-F238E27FC236}">
                <a16:creationId xmlns:a16="http://schemas.microsoft.com/office/drawing/2014/main" id="{8959BE83-656E-0C77-E8EF-4682A6E1A91C}"/>
              </a:ext>
            </a:extLst>
          </p:cNvPr>
          <p:cNvSpPr txBox="1">
            <a:spLocks/>
          </p:cNvSpPr>
          <p:nvPr/>
        </p:nvSpPr>
        <p:spPr>
          <a:xfrm>
            <a:off x="2119058" y="1969883"/>
            <a:ext cx="4729283" cy="1755326"/>
          </a:xfrm>
          <a:prstGeom prst="rect">
            <a:avLst/>
          </a:prstGeom>
        </p:spPr>
        <p:txBody>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defTabSz="685800"/>
            <a:endParaRPr lang="en-GB" sz="1800" b="1">
              <a:solidFill>
                <a:srgbClr val="002060"/>
              </a:solidFill>
              <a:latin typeface="Open Sans"/>
              <a:ea typeface="Open Sans"/>
              <a:cs typeface="Open Sans"/>
            </a:endParaRPr>
          </a:p>
        </p:txBody>
      </p:sp>
      <p:grpSp>
        <p:nvGrpSpPr>
          <p:cNvPr id="7" name="Group 6">
            <a:extLst>
              <a:ext uri="{FF2B5EF4-FFF2-40B4-BE49-F238E27FC236}">
                <a16:creationId xmlns:a16="http://schemas.microsoft.com/office/drawing/2014/main" id="{B74B9304-F9AB-80E5-E644-53D35C851F4D}"/>
              </a:ext>
            </a:extLst>
          </p:cNvPr>
          <p:cNvGrpSpPr/>
          <p:nvPr/>
        </p:nvGrpSpPr>
        <p:grpSpPr>
          <a:xfrm>
            <a:off x="201063" y="936194"/>
            <a:ext cx="8741874" cy="2329646"/>
            <a:chOff x="380655" y="371760"/>
            <a:chExt cx="11655832" cy="3106195"/>
          </a:xfrm>
        </p:grpSpPr>
        <p:pic>
          <p:nvPicPr>
            <p:cNvPr id="8" name="Picture 7">
              <a:extLst>
                <a:ext uri="{FF2B5EF4-FFF2-40B4-BE49-F238E27FC236}">
                  <a16:creationId xmlns:a16="http://schemas.microsoft.com/office/drawing/2014/main" id="{D03EC502-4064-693D-4CFC-A210A971E3B5}"/>
                </a:ext>
              </a:extLst>
            </p:cNvPr>
            <p:cNvPicPr>
              <a:picLocks noChangeAspect="1"/>
            </p:cNvPicPr>
            <p:nvPr/>
          </p:nvPicPr>
          <p:blipFill>
            <a:blip r:embed="rId4"/>
            <a:stretch>
              <a:fillRect/>
            </a:stretch>
          </p:blipFill>
          <p:spPr>
            <a:xfrm>
              <a:off x="380655" y="371760"/>
              <a:ext cx="2769988" cy="2769988"/>
            </a:xfrm>
            <a:prstGeom prst="rect">
              <a:avLst/>
            </a:prstGeom>
          </p:spPr>
        </p:pic>
        <p:sp>
          <p:nvSpPr>
            <p:cNvPr id="9" name="TextBox 8">
              <a:extLst>
                <a:ext uri="{FF2B5EF4-FFF2-40B4-BE49-F238E27FC236}">
                  <a16:creationId xmlns:a16="http://schemas.microsoft.com/office/drawing/2014/main" id="{9F12F247-1664-9D10-90C5-E45B81814080}"/>
                </a:ext>
              </a:extLst>
            </p:cNvPr>
            <p:cNvSpPr txBox="1"/>
            <p:nvPr/>
          </p:nvSpPr>
          <p:spPr>
            <a:xfrm>
              <a:off x="3340991" y="523300"/>
              <a:ext cx="8695496" cy="2954655"/>
            </a:xfrm>
            <a:prstGeom prst="rect">
              <a:avLst/>
            </a:prstGeom>
            <a:noFill/>
          </p:spPr>
          <p:txBody>
            <a:bodyPr wrap="square">
              <a:spAutoFit/>
            </a:bodyPr>
            <a:lstStyle/>
            <a:p>
              <a:pPr defTabSz="685800"/>
              <a:r>
                <a:rPr lang="en-GB" sz="2100" b="1" dirty="0">
                  <a:solidFill>
                    <a:srgbClr val="002060"/>
                  </a:solidFill>
                  <a:latin typeface="Aptos" panose="020B0004020202020204" pitchFamily="34" charset="0"/>
                  <a:ea typeface="Aptos" panose="020B0004020202020204" pitchFamily="34" charset="0"/>
                  <a:cs typeface="Aptos" panose="020B0004020202020204" pitchFamily="34" charset="0"/>
                </a:rPr>
                <a:t>COMMUNICATING THE IMPACT</a:t>
              </a:r>
            </a:p>
            <a:p>
              <a:pPr defTabSz="685800"/>
              <a:r>
                <a:rPr lang="en-GB" sz="2100" b="1" dirty="0">
                  <a:solidFill>
                    <a:srgbClr val="002060"/>
                  </a:solidFill>
                  <a:latin typeface="Aptos" panose="020B0004020202020204" pitchFamily="34" charset="0"/>
                  <a:ea typeface="Aptos" panose="020B0004020202020204" pitchFamily="34" charset="0"/>
                  <a:cs typeface="Aptos" panose="020B0004020202020204" pitchFamily="34" charset="0"/>
                </a:rPr>
                <a:t>Implementation of the Cornell Assessment for Paediatric Delirium (CAPD) as a Vital Sign in the Paediatric Post-Anaesthetic Care Unit (PACU)</a:t>
              </a:r>
              <a:endParaRPr lang="en-GB" sz="2100" dirty="0">
                <a:solidFill>
                  <a:srgbClr val="002060"/>
                </a:solidFill>
                <a:latin typeface="Aptos" panose="020B0004020202020204" pitchFamily="34" charset="0"/>
                <a:ea typeface="Aptos" panose="020B0004020202020204" pitchFamily="34" charset="0"/>
                <a:cs typeface="Aptos" panose="020B0004020202020204" pitchFamily="34" charset="0"/>
              </a:endParaRPr>
            </a:p>
            <a:p>
              <a:pPr defTabSz="685800"/>
              <a:endParaRPr lang="en-GB" sz="1350" b="1" dirty="0">
                <a:solidFill>
                  <a:srgbClr val="002060"/>
                </a:solidFill>
                <a:latin typeface="Aptos" panose="020B0004020202020204" pitchFamily="34" charset="0"/>
              </a:endParaRPr>
            </a:p>
            <a:p>
              <a:pPr defTabSz="685800"/>
              <a:r>
                <a:rPr lang="en-GB" sz="1350" b="1" dirty="0">
                  <a:solidFill>
                    <a:srgbClr val="002060"/>
                  </a:solidFill>
                  <a:latin typeface="Aptos" panose="020B0004020202020204" pitchFamily="34" charset="0"/>
                </a:rPr>
                <a:t>A Quality Improvement Initiative</a:t>
              </a:r>
            </a:p>
            <a:p>
              <a:pPr defTabSz="685800"/>
              <a:endParaRPr lang="en-GB" sz="1350" b="1" dirty="0">
                <a:solidFill>
                  <a:srgbClr val="002060"/>
                </a:solidFill>
                <a:latin typeface="Aptos" panose="020B0004020202020204" pitchFamily="34" charset="0"/>
              </a:endParaRPr>
            </a:p>
            <a:p>
              <a:pPr defTabSz="685800"/>
              <a:r>
                <a:rPr lang="en-GB" sz="1350" b="1" dirty="0">
                  <a:solidFill>
                    <a:srgbClr val="002060"/>
                  </a:solidFill>
                  <a:latin typeface="Aptos" panose="020B0004020202020204" pitchFamily="34" charset="0"/>
                </a:rPr>
                <a:t>6</a:t>
              </a:r>
              <a:r>
                <a:rPr lang="en-GB" sz="1350" b="1" baseline="30000" dirty="0">
                  <a:solidFill>
                    <a:srgbClr val="002060"/>
                  </a:solidFill>
                  <a:latin typeface="Aptos" panose="020B0004020202020204" pitchFamily="34" charset="0"/>
                </a:rPr>
                <a:t>TH</a:t>
              </a:r>
              <a:r>
                <a:rPr lang="en-GB" sz="1350" b="1" dirty="0">
                  <a:solidFill>
                    <a:srgbClr val="002060"/>
                  </a:solidFill>
                  <a:latin typeface="Aptos" panose="020B0004020202020204" pitchFamily="34" charset="0"/>
                </a:rPr>
                <a:t> June 2025</a:t>
              </a:r>
            </a:p>
          </p:txBody>
        </p:sp>
      </p:grpSp>
      <p:pic>
        <p:nvPicPr>
          <p:cNvPr id="10" name="Picture 9">
            <a:extLst>
              <a:ext uri="{FF2B5EF4-FFF2-40B4-BE49-F238E27FC236}">
                <a16:creationId xmlns:a16="http://schemas.microsoft.com/office/drawing/2014/main" id="{1B30D94A-D457-80E6-C7DD-796AFAC119AB}"/>
              </a:ext>
            </a:extLst>
          </p:cNvPr>
          <p:cNvPicPr>
            <a:picLocks noChangeAspect="1"/>
          </p:cNvPicPr>
          <p:nvPr/>
        </p:nvPicPr>
        <p:blipFill>
          <a:blip r:embed="rId5"/>
          <a:stretch>
            <a:fillRect/>
          </a:stretch>
        </p:blipFill>
        <p:spPr>
          <a:xfrm>
            <a:off x="4414345" y="3339757"/>
            <a:ext cx="904512" cy="1209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94707EB9-4BB6-9411-B892-285E76D2719A}"/>
              </a:ext>
            </a:extLst>
          </p:cNvPr>
          <p:cNvSpPr txBox="1"/>
          <p:nvPr/>
        </p:nvSpPr>
        <p:spPr>
          <a:xfrm>
            <a:off x="3900338" y="4656428"/>
            <a:ext cx="1888148" cy="369332"/>
          </a:xfrm>
          <a:prstGeom prst="rect">
            <a:avLst/>
          </a:prstGeom>
          <a:noFill/>
        </p:spPr>
        <p:txBody>
          <a:bodyPr wrap="square">
            <a:spAutoFit/>
          </a:bodyPr>
          <a:lstStyle/>
          <a:p>
            <a:pPr algn="ctr" defTabSz="685800"/>
            <a:r>
              <a:rPr lang="en-GB" sz="900" b="1" dirty="0">
                <a:solidFill>
                  <a:srgbClr val="002060"/>
                </a:solidFill>
                <a:latin typeface="Calibri" panose="020F0502020204030204"/>
              </a:rPr>
              <a:t>Dr Peter Brooks</a:t>
            </a:r>
          </a:p>
          <a:p>
            <a:pPr algn="ctr" defTabSz="685800"/>
            <a:r>
              <a:rPr lang="en-GB" sz="900" dirty="0">
                <a:solidFill>
                  <a:srgbClr val="002060"/>
                </a:solidFill>
                <a:latin typeface="Calibri" panose="020F0502020204030204"/>
              </a:rPr>
              <a:t>Paediatric Anaesthetist</a:t>
            </a:r>
          </a:p>
        </p:txBody>
      </p:sp>
      <p:pic>
        <p:nvPicPr>
          <p:cNvPr id="12" name="Picture 11" descr="A person smiling for a picture&#10;&#10;AI-generated content may be incorrect.">
            <a:extLst>
              <a:ext uri="{FF2B5EF4-FFF2-40B4-BE49-F238E27FC236}">
                <a16:creationId xmlns:a16="http://schemas.microsoft.com/office/drawing/2014/main" id="{51AA5F34-56B7-305B-DB50-322F4E1749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075" y="3374732"/>
            <a:ext cx="1020702" cy="120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BA6DE7D6-1B05-D801-C943-8E67042B0523}"/>
              </a:ext>
            </a:extLst>
          </p:cNvPr>
          <p:cNvSpPr txBox="1"/>
          <p:nvPr/>
        </p:nvSpPr>
        <p:spPr>
          <a:xfrm>
            <a:off x="6083956" y="4668335"/>
            <a:ext cx="1528769" cy="507831"/>
          </a:xfrm>
          <a:prstGeom prst="rect">
            <a:avLst/>
          </a:prstGeom>
          <a:noFill/>
        </p:spPr>
        <p:txBody>
          <a:bodyPr wrap="square">
            <a:spAutoFit/>
          </a:bodyPr>
          <a:lstStyle/>
          <a:p>
            <a:pPr algn="ctr" defTabSz="685800"/>
            <a:r>
              <a:rPr lang="en-GB" sz="900" b="1" dirty="0">
                <a:solidFill>
                  <a:srgbClr val="002060"/>
                </a:solidFill>
                <a:latin typeface="Calibri" panose="020F0502020204030204"/>
              </a:rPr>
              <a:t>John Paul </a:t>
            </a:r>
          </a:p>
          <a:p>
            <a:pPr algn="ctr" defTabSz="685800"/>
            <a:r>
              <a:rPr lang="en-GB" sz="900" dirty="0">
                <a:solidFill>
                  <a:srgbClr val="002060"/>
                </a:solidFill>
                <a:latin typeface="Calibri" panose="020F0502020204030204"/>
              </a:rPr>
              <a:t>iBSc Medical Student </a:t>
            </a:r>
          </a:p>
          <a:p>
            <a:pPr algn="ctr" defTabSz="685800"/>
            <a:r>
              <a:rPr lang="en-GB" sz="900" dirty="0">
                <a:solidFill>
                  <a:srgbClr val="002060"/>
                </a:solidFill>
                <a:latin typeface="Calibri" panose="020F0502020204030204"/>
              </a:rPr>
              <a:t>Anaesthesia &amp; Critical Care</a:t>
            </a:r>
          </a:p>
        </p:txBody>
      </p:sp>
      <p:pic>
        <p:nvPicPr>
          <p:cNvPr id="25" name="Picture 24">
            <a:extLst>
              <a:ext uri="{FF2B5EF4-FFF2-40B4-BE49-F238E27FC236}">
                <a16:creationId xmlns:a16="http://schemas.microsoft.com/office/drawing/2014/main" id="{28344176-FCC2-D1B9-BABA-F5443CB0FEE2}"/>
              </a:ext>
            </a:extLst>
          </p:cNvPr>
          <p:cNvPicPr>
            <a:picLocks noChangeAspect="1"/>
          </p:cNvPicPr>
          <p:nvPr/>
        </p:nvPicPr>
        <p:blipFill>
          <a:blip r:embed="rId7"/>
          <a:stretch>
            <a:fillRect/>
          </a:stretch>
        </p:blipFill>
        <p:spPr>
          <a:xfrm>
            <a:off x="2421315" y="3334757"/>
            <a:ext cx="945857" cy="1209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1106157D-D1F3-BFE6-E78D-6B3345339936}"/>
              </a:ext>
            </a:extLst>
          </p:cNvPr>
          <p:cNvPicPr>
            <a:picLocks noChangeAspect="1"/>
          </p:cNvPicPr>
          <p:nvPr/>
        </p:nvPicPr>
        <p:blipFill>
          <a:blip r:embed="rId8"/>
          <a:stretch>
            <a:fillRect/>
          </a:stretch>
        </p:blipFill>
        <p:spPr>
          <a:xfrm>
            <a:off x="6209228" y="2768951"/>
            <a:ext cx="2065700" cy="348204"/>
          </a:xfrm>
          <a:prstGeom prst="rect">
            <a:avLst/>
          </a:prstGeom>
        </p:spPr>
      </p:pic>
    </p:spTree>
    <p:extLst>
      <p:ext uri="{BB962C8B-B14F-4D97-AF65-F5344CB8AC3E}">
        <p14:creationId xmlns:p14="http://schemas.microsoft.com/office/powerpoint/2010/main" val="3104134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Down 6">
            <a:extLst>
              <a:ext uri="{FF2B5EF4-FFF2-40B4-BE49-F238E27FC236}">
                <a16:creationId xmlns:a16="http://schemas.microsoft.com/office/drawing/2014/main" id="{5B11357A-76D2-4C78-554D-DDD0CF34DBA4}"/>
              </a:ext>
            </a:extLst>
          </p:cNvPr>
          <p:cNvSpPr/>
          <p:nvPr/>
        </p:nvSpPr>
        <p:spPr>
          <a:xfrm rot="16200000">
            <a:off x="1222556" y="1828042"/>
            <a:ext cx="2110563" cy="3837212"/>
          </a:xfrm>
          <a:prstGeom prst="downArrow">
            <a:avLst/>
          </a:prstGeom>
          <a:gradFill flip="none" rotWithShape="1">
            <a:gsLst>
              <a:gs pos="100000">
                <a:srgbClr val="002060">
                  <a:lumMod val="100000"/>
                  <a:alpha val="50000"/>
                </a:srgbClr>
              </a:gs>
              <a:gs pos="0">
                <a:schemeClr val="accent1">
                  <a:lumMod val="0"/>
                  <a:lumOff val="10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 name="Content Placeholder 1">
            <a:extLst>
              <a:ext uri="{FF2B5EF4-FFF2-40B4-BE49-F238E27FC236}">
                <a16:creationId xmlns:a16="http://schemas.microsoft.com/office/drawing/2014/main" id="{EBEA0B36-53D0-40D2-B81C-641663310378}"/>
              </a:ext>
            </a:extLst>
          </p:cNvPr>
          <p:cNvSpPr>
            <a:spLocks noGrp="1"/>
          </p:cNvSpPr>
          <p:nvPr>
            <p:ph idx="1"/>
          </p:nvPr>
        </p:nvSpPr>
        <p:spPr>
          <a:xfrm>
            <a:off x="207169" y="1464469"/>
            <a:ext cx="8660867" cy="1098423"/>
          </a:xfrm>
        </p:spPr>
        <p:txBody>
          <a:bodyPr>
            <a:normAutofit/>
          </a:bodyPr>
          <a:lstStyle/>
          <a:p>
            <a:pPr>
              <a:lnSpc>
                <a:spcPct val="120000"/>
              </a:lnSpc>
              <a:spcBef>
                <a:spcPts val="0"/>
              </a:spcBef>
              <a:spcAft>
                <a:spcPts val="450"/>
              </a:spcAft>
              <a:defRPr sz="2000"/>
            </a:pPr>
            <a:r>
              <a:rPr lang="en-GB" sz="1725" dirty="0">
                <a:solidFill>
                  <a:schemeClr val="tx2"/>
                </a:solidFill>
                <a:latin typeface="Aptos" panose="020B0004020202020204" pitchFamily="34" charset="0"/>
              </a:rPr>
              <a:t>10–30% of children experience Emergence Delirium (ED) post-anaesthesia.</a:t>
            </a:r>
          </a:p>
          <a:p>
            <a:pPr>
              <a:lnSpc>
                <a:spcPct val="120000"/>
              </a:lnSpc>
              <a:spcBef>
                <a:spcPts val="0"/>
              </a:spcBef>
              <a:spcAft>
                <a:spcPts val="450"/>
              </a:spcAft>
              <a:defRPr sz="2000"/>
            </a:pPr>
            <a:r>
              <a:rPr lang="en-GB" sz="1725" dirty="0">
                <a:solidFill>
                  <a:schemeClr val="tx2"/>
                </a:solidFill>
                <a:latin typeface="Aptos" panose="020B0004020202020204" pitchFamily="34" charset="0"/>
              </a:rPr>
              <a:t>Often underdiagnosed without routine screening.</a:t>
            </a:r>
          </a:p>
          <a:p>
            <a:pPr>
              <a:lnSpc>
                <a:spcPct val="120000"/>
              </a:lnSpc>
              <a:spcBef>
                <a:spcPts val="0"/>
              </a:spcBef>
              <a:spcAft>
                <a:spcPts val="450"/>
              </a:spcAft>
            </a:pPr>
            <a:endParaRPr lang="en-GB" sz="1800" dirty="0">
              <a:solidFill>
                <a:srgbClr val="002060"/>
              </a:solidFill>
              <a:latin typeface="Aptos" panose="020B0004020202020204" pitchFamily="34" charset="0"/>
              <a:ea typeface="Aptos" panose="020B0004020202020204" pitchFamily="34" charset="0"/>
              <a:cs typeface="Aptos" panose="020B0004020202020204" pitchFamily="34" charset="0"/>
            </a:endParaRPr>
          </a:p>
          <a:p>
            <a:pPr>
              <a:lnSpc>
                <a:spcPct val="120000"/>
              </a:lnSpc>
              <a:spcBef>
                <a:spcPts val="0"/>
              </a:spcBef>
              <a:spcAft>
                <a:spcPts val="450"/>
              </a:spcAft>
            </a:pPr>
            <a:endParaRPr lang="en-GB" sz="1800" dirty="0">
              <a:solidFill>
                <a:srgbClr val="002060"/>
              </a:solidFill>
              <a:latin typeface="Aptos" panose="020B0004020202020204" pitchFamily="34" charset="0"/>
              <a:ea typeface="Aptos" panose="020B0004020202020204" pitchFamily="34" charset="0"/>
              <a:cs typeface="Aptos" panose="020B0004020202020204" pitchFamily="34" charset="0"/>
            </a:endParaRPr>
          </a:p>
        </p:txBody>
      </p:sp>
      <p:sp>
        <p:nvSpPr>
          <p:cNvPr id="3" name="Title 2">
            <a:extLst>
              <a:ext uri="{FF2B5EF4-FFF2-40B4-BE49-F238E27FC236}">
                <a16:creationId xmlns:a16="http://schemas.microsoft.com/office/drawing/2014/main" id="{940E5031-F164-7DDE-044D-43D0D711330E}"/>
              </a:ext>
            </a:extLst>
          </p:cNvPr>
          <p:cNvSpPr>
            <a:spLocks noGrp="1"/>
          </p:cNvSpPr>
          <p:nvPr>
            <p:ph type="title"/>
          </p:nvPr>
        </p:nvSpPr>
        <p:spPr/>
        <p:txBody>
          <a:bodyPr>
            <a:normAutofit/>
          </a:bodyPr>
          <a:lstStyle/>
          <a:p>
            <a:r>
              <a:rPr lang="en-GB" b="1" dirty="0"/>
              <a:t>Background</a:t>
            </a:r>
          </a:p>
        </p:txBody>
      </p:sp>
      <p:graphicFrame>
        <p:nvGraphicFramePr>
          <p:cNvPr id="4" name="Diagram 3">
            <a:extLst>
              <a:ext uri="{FF2B5EF4-FFF2-40B4-BE49-F238E27FC236}">
                <a16:creationId xmlns:a16="http://schemas.microsoft.com/office/drawing/2014/main" id="{31D95F3D-7480-AE45-E375-3B93605ECD3A}"/>
              </a:ext>
            </a:extLst>
          </p:cNvPr>
          <p:cNvGraphicFramePr/>
          <p:nvPr/>
        </p:nvGraphicFramePr>
        <p:xfrm>
          <a:off x="4028402" y="2514664"/>
          <a:ext cx="5014589" cy="254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1">
            <a:extLst>
              <a:ext uri="{FF2B5EF4-FFF2-40B4-BE49-F238E27FC236}">
                <a16:creationId xmlns:a16="http://schemas.microsoft.com/office/drawing/2014/main" id="{7BA413B0-8952-6FA8-16F6-4B73DF5F610E}"/>
              </a:ext>
            </a:extLst>
          </p:cNvPr>
          <p:cNvSpPr txBox="1">
            <a:spLocks/>
          </p:cNvSpPr>
          <p:nvPr/>
        </p:nvSpPr>
        <p:spPr>
          <a:xfrm>
            <a:off x="350874" y="3415749"/>
            <a:ext cx="4970722" cy="892812"/>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lnSpc>
                <a:spcPct val="120000"/>
              </a:lnSpc>
              <a:spcBef>
                <a:spcPts val="750"/>
              </a:spcBef>
              <a:spcAft>
                <a:spcPts val="450"/>
              </a:spcAft>
            </a:pPr>
            <a:r>
              <a:rPr lang="en-GB" sz="1313" b="0" dirty="0">
                <a:solidFill>
                  <a:srgbClr val="002060"/>
                </a:solidFill>
                <a:latin typeface="Aptos" panose="020B0004020202020204" pitchFamily="34" charset="0"/>
                <a:ea typeface="Aptos" panose="020B0004020202020204" pitchFamily="34" charset="0"/>
                <a:cs typeface="Aptos" panose="020B0004020202020204" pitchFamily="34" charset="0"/>
              </a:rPr>
              <a:t>A March 2024 audit in PACU identified gaps in </a:t>
            </a:r>
            <a:br>
              <a:rPr lang="en-GB" sz="1350" dirty="0">
                <a:solidFill>
                  <a:srgbClr val="002060"/>
                </a:solidFill>
                <a:latin typeface="Aptos" panose="020B0004020202020204" pitchFamily="34" charset="0"/>
                <a:ea typeface="Aptos" panose="020B0004020202020204" pitchFamily="34" charset="0"/>
                <a:cs typeface="Aptos" panose="020B0004020202020204" pitchFamily="34" charset="0"/>
              </a:rPr>
            </a:br>
            <a:r>
              <a:rPr lang="en-GB" sz="1800" dirty="0">
                <a:solidFill>
                  <a:srgbClr val="002060"/>
                </a:solidFill>
                <a:latin typeface="Aptos" panose="020B0004020202020204" pitchFamily="34" charset="0"/>
                <a:ea typeface="Aptos" panose="020B0004020202020204" pitchFamily="34" charset="0"/>
                <a:cs typeface="Aptos" panose="020B0004020202020204" pitchFamily="34" charset="0"/>
              </a:rPr>
              <a:t>ED recognition </a:t>
            </a:r>
            <a:r>
              <a:rPr lang="en-GB" sz="1800" b="0" dirty="0">
                <a:solidFill>
                  <a:srgbClr val="002060"/>
                </a:solidFill>
                <a:latin typeface="Aptos" panose="020B0004020202020204" pitchFamily="34" charset="0"/>
                <a:ea typeface="Aptos" panose="020B0004020202020204" pitchFamily="34" charset="0"/>
                <a:cs typeface="Aptos" panose="020B0004020202020204" pitchFamily="34" charset="0"/>
              </a:rPr>
              <a:t>and</a:t>
            </a:r>
            <a:r>
              <a:rPr lang="en-GB" sz="1800" dirty="0">
                <a:solidFill>
                  <a:srgbClr val="002060"/>
                </a:solidFill>
                <a:latin typeface="Aptos" panose="020B0004020202020204" pitchFamily="34" charset="0"/>
                <a:ea typeface="Aptos" panose="020B0004020202020204" pitchFamily="34" charset="0"/>
                <a:cs typeface="Aptos" panose="020B0004020202020204" pitchFamily="34" charset="0"/>
              </a:rPr>
              <a:t> management</a:t>
            </a:r>
            <a:endParaRPr lang="en-GB" sz="1800" dirty="0"/>
          </a:p>
        </p:txBody>
      </p:sp>
      <p:sp>
        <p:nvSpPr>
          <p:cNvPr id="6" name="TextBox 5">
            <a:extLst>
              <a:ext uri="{FF2B5EF4-FFF2-40B4-BE49-F238E27FC236}">
                <a16:creationId xmlns:a16="http://schemas.microsoft.com/office/drawing/2014/main" id="{FF116B2B-F743-B937-DEE2-FDA5D4FBED6B}"/>
              </a:ext>
            </a:extLst>
          </p:cNvPr>
          <p:cNvSpPr txBox="1"/>
          <p:nvPr/>
        </p:nvSpPr>
        <p:spPr>
          <a:xfrm>
            <a:off x="275965" y="2838450"/>
            <a:ext cx="184731" cy="300082"/>
          </a:xfrm>
          <a:prstGeom prst="rect">
            <a:avLst/>
          </a:prstGeom>
          <a:noFill/>
        </p:spPr>
        <p:txBody>
          <a:bodyPr wrap="none" rtlCol="0">
            <a:spAutoFit/>
          </a:bodyPr>
          <a:lstStyle/>
          <a:p>
            <a:pPr defTabSz="685800"/>
            <a:endParaRPr lang="en-GB" sz="135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C59E8874-ECB6-CC93-4D7B-7964326DB897}"/>
              </a:ext>
            </a:extLst>
          </p:cNvPr>
          <p:cNvSpPr txBox="1"/>
          <p:nvPr/>
        </p:nvSpPr>
        <p:spPr>
          <a:xfrm>
            <a:off x="4229100" y="3087832"/>
            <a:ext cx="685800" cy="300082"/>
          </a:xfrm>
          <a:prstGeom prst="rect">
            <a:avLst/>
          </a:prstGeom>
          <a:noFill/>
        </p:spPr>
        <p:txBody>
          <a:bodyPr wrap="square" rtlCol="0">
            <a:spAutoFit/>
          </a:bodyPr>
          <a:lstStyle/>
          <a:p>
            <a:pPr defTabSz="685800"/>
            <a:endParaRPr lang="en-GB"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A1F6E1A1-98CB-96A2-4451-3F170FAF821E}"/>
              </a:ext>
            </a:extLst>
          </p:cNvPr>
          <p:cNvSpPr txBox="1"/>
          <p:nvPr/>
        </p:nvSpPr>
        <p:spPr>
          <a:xfrm>
            <a:off x="326573" y="2691367"/>
            <a:ext cx="1946564" cy="415498"/>
          </a:xfrm>
          <a:prstGeom prst="rect">
            <a:avLst/>
          </a:prstGeom>
          <a:noFill/>
        </p:spPr>
        <p:txBody>
          <a:bodyPr wrap="square" rtlCol="0">
            <a:spAutoFit/>
          </a:bodyPr>
          <a:lstStyle/>
          <a:p>
            <a:pPr defTabSz="685800"/>
            <a:r>
              <a:rPr lang="en-GB" sz="2100" b="1" dirty="0">
                <a:solidFill>
                  <a:srgbClr val="251B5B"/>
                </a:solidFill>
                <a:latin typeface="Open Sans" panose="020B0606030504020204" pitchFamily="34" charset="0"/>
                <a:ea typeface="Open Sans" panose="020B0606030504020204" pitchFamily="34" charset="0"/>
                <a:cs typeface="Open Sans" panose="020B0606030504020204" pitchFamily="34" charset="0"/>
              </a:rPr>
              <a:t>Problem</a:t>
            </a:r>
          </a:p>
        </p:txBody>
      </p:sp>
    </p:spTree>
    <p:extLst>
      <p:ext uri="{BB962C8B-B14F-4D97-AF65-F5344CB8AC3E}">
        <p14:creationId xmlns:p14="http://schemas.microsoft.com/office/powerpoint/2010/main" val="2103363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1C98C45-CAE3-771E-8A60-D54FC71CF00E}"/>
              </a:ext>
            </a:extLst>
          </p:cNvPr>
          <p:cNvGrpSpPr/>
          <p:nvPr/>
        </p:nvGrpSpPr>
        <p:grpSpPr>
          <a:xfrm>
            <a:off x="5380276" y="1729662"/>
            <a:ext cx="3486074" cy="1301924"/>
            <a:chOff x="12896864" y="1276766"/>
            <a:chExt cx="4648098" cy="1735899"/>
          </a:xfrm>
        </p:grpSpPr>
        <p:pic>
          <p:nvPicPr>
            <p:cNvPr id="21" name="Picture 20">
              <a:extLst>
                <a:ext uri="{FF2B5EF4-FFF2-40B4-BE49-F238E27FC236}">
                  <a16:creationId xmlns:a16="http://schemas.microsoft.com/office/drawing/2014/main" id="{19D88E51-8910-9808-D83E-3250858C0BE6}"/>
                </a:ext>
              </a:extLst>
            </p:cNvPr>
            <p:cNvPicPr>
              <a:picLocks noChangeAspect="1"/>
            </p:cNvPicPr>
            <p:nvPr/>
          </p:nvPicPr>
          <p:blipFill>
            <a:blip r:embed="rId3"/>
            <a:stretch>
              <a:fillRect/>
            </a:stretch>
          </p:blipFill>
          <p:spPr>
            <a:xfrm>
              <a:off x="12896864" y="1276766"/>
              <a:ext cx="4648098" cy="1735899"/>
            </a:xfrm>
            <a:prstGeom prst="rect">
              <a:avLst/>
            </a:prstGeom>
          </p:spPr>
        </p:pic>
        <p:sp>
          <p:nvSpPr>
            <p:cNvPr id="22" name="Rectangle 21">
              <a:extLst>
                <a:ext uri="{FF2B5EF4-FFF2-40B4-BE49-F238E27FC236}">
                  <a16:creationId xmlns:a16="http://schemas.microsoft.com/office/drawing/2014/main" id="{C0BF939B-A702-C195-B4EE-3DDF7E3270F0}"/>
                </a:ext>
              </a:extLst>
            </p:cNvPr>
            <p:cNvSpPr/>
            <p:nvPr/>
          </p:nvSpPr>
          <p:spPr>
            <a:xfrm rot="10800000">
              <a:off x="12897113" y="1277115"/>
              <a:ext cx="4647600" cy="1735200"/>
            </a:xfrm>
            <a:prstGeom prst="rect">
              <a:avLst/>
            </a:prstGeom>
            <a:gradFill flip="none" rotWithShape="1">
              <a:gsLst>
                <a:gs pos="36000">
                  <a:srgbClr val="FFFFFF">
                    <a:alpha val="0"/>
                  </a:srgbClr>
                </a:gs>
                <a:gs pos="57000">
                  <a:srgbClr val="FFFFFF"/>
                </a:gs>
              </a:gsLst>
              <a:lin ang="3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12E3509C-45B3-6601-BC4E-101B392C6FC9}"/>
              </a:ext>
            </a:extLst>
          </p:cNvPr>
          <p:cNvGrpSpPr/>
          <p:nvPr/>
        </p:nvGrpSpPr>
        <p:grpSpPr>
          <a:xfrm>
            <a:off x="5669129" y="3176991"/>
            <a:ext cx="2635211" cy="1782836"/>
            <a:chOff x="13178908" y="0"/>
            <a:chExt cx="3513614" cy="2377114"/>
          </a:xfrm>
        </p:grpSpPr>
        <p:pic>
          <p:nvPicPr>
            <p:cNvPr id="15" name="Picture 14">
              <a:extLst>
                <a:ext uri="{FF2B5EF4-FFF2-40B4-BE49-F238E27FC236}">
                  <a16:creationId xmlns:a16="http://schemas.microsoft.com/office/drawing/2014/main" id="{FB861FBB-438B-0147-D3CD-0CC60B2C988F}"/>
                </a:ext>
              </a:extLst>
            </p:cNvPr>
            <p:cNvPicPr>
              <a:picLocks noChangeAspect="1"/>
            </p:cNvPicPr>
            <p:nvPr/>
          </p:nvPicPr>
          <p:blipFill>
            <a:blip r:embed="rId4"/>
            <a:stretch>
              <a:fillRect/>
            </a:stretch>
          </p:blipFill>
          <p:spPr>
            <a:xfrm>
              <a:off x="13178908" y="0"/>
              <a:ext cx="3513614" cy="2377114"/>
            </a:xfrm>
            <a:prstGeom prst="rect">
              <a:avLst/>
            </a:prstGeom>
          </p:spPr>
        </p:pic>
        <p:sp>
          <p:nvSpPr>
            <p:cNvPr id="16" name="Rectangle 15">
              <a:extLst>
                <a:ext uri="{FF2B5EF4-FFF2-40B4-BE49-F238E27FC236}">
                  <a16:creationId xmlns:a16="http://schemas.microsoft.com/office/drawing/2014/main" id="{0218DC05-B516-840B-CFC6-418CEEE08E44}"/>
                </a:ext>
              </a:extLst>
            </p:cNvPr>
            <p:cNvSpPr/>
            <p:nvPr/>
          </p:nvSpPr>
          <p:spPr>
            <a:xfrm>
              <a:off x="13178908" y="0"/>
              <a:ext cx="3513614" cy="2377114"/>
            </a:xfrm>
            <a:prstGeom prst="rect">
              <a:avLst/>
            </a:prstGeom>
            <a:gradFill>
              <a:gsLst>
                <a:gs pos="42000">
                  <a:schemeClr val="bg1"/>
                </a:gs>
                <a:gs pos="72000">
                  <a:schemeClr val="accent1">
                    <a:lumMod val="45000"/>
                    <a:lumOff val="55000"/>
                    <a:alpha val="0"/>
                  </a:schemeClr>
                </a:gs>
                <a:gs pos="90000">
                  <a:schemeClr val="accent1">
                    <a:lumMod val="30000"/>
                    <a:lumOff val="70000"/>
                    <a:alpha val="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sp>
        <p:nvSpPr>
          <p:cNvPr id="3" name="Title 2">
            <a:extLst>
              <a:ext uri="{FF2B5EF4-FFF2-40B4-BE49-F238E27FC236}">
                <a16:creationId xmlns:a16="http://schemas.microsoft.com/office/drawing/2014/main" id="{70FB58E7-78BB-C3A0-CA66-EA56458488A1}"/>
              </a:ext>
            </a:extLst>
          </p:cNvPr>
          <p:cNvSpPr>
            <a:spLocks noGrp="1"/>
          </p:cNvSpPr>
          <p:nvPr>
            <p:ph type="title"/>
          </p:nvPr>
        </p:nvSpPr>
        <p:spPr>
          <a:xfrm>
            <a:off x="275964" y="1087002"/>
            <a:ext cx="8596574" cy="476622"/>
          </a:xfrm>
        </p:spPr>
        <p:txBody>
          <a:bodyPr>
            <a:normAutofit fontScale="90000"/>
          </a:bodyPr>
          <a:lstStyle/>
          <a:p>
            <a:r>
              <a:rPr lang="en-GB" b="1" dirty="0"/>
              <a:t>Strategy for Change: “Who we needed to reach” &amp; “Clarity of purpose”</a:t>
            </a:r>
          </a:p>
        </p:txBody>
      </p:sp>
      <p:graphicFrame>
        <p:nvGraphicFramePr>
          <p:cNvPr id="5" name="Diagram 4">
            <a:extLst>
              <a:ext uri="{FF2B5EF4-FFF2-40B4-BE49-F238E27FC236}">
                <a16:creationId xmlns:a16="http://schemas.microsoft.com/office/drawing/2014/main" id="{103E6E41-941C-C18F-3BAA-2DCABF99D8C5}"/>
              </a:ext>
            </a:extLst>
          </p:cNvPr>
          <p:cNvGraphicFramePr/>
          <p:nvPr/>
        </p:nvGraphicFramePr>
        <p:xfrm>
          <a:off x="3302470" y="1904683"/>
          <a:ext cx="2314352" cy="21637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ontent Placeholder 2">
            <a:extLst>
              <a:ext uri="{FF2B5EF4-FFF2-40B4-BE49-F238E27FC236}">
                <a16:creationId xmlns:a16="http://schemas.microsoft.com/office/drawing/2014/main" id="{F1120CB7-994B-8339-BAE4-E0DBCBDF0262}"/>
              </a:ext>
            </a:extLst>
          </p:cNvPr>
          <p:cNvSpPr txBox="1">
            <a:spLocks/>
          </p:cNvSpPr>
          <p:nvPr/>
        </p:nvSpPr>
        <p:spPr>
          <a:xfrm>
            <a:off x="326755" y="4573518"/>
            <a:ext cx="8817245" cy="1510079"/>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defRPr sz="2000"/>
            </a:pPr>
            <a:endParaRPr lang="en-GB" sz="1500" dirty="0">
              <a:solidFill>
                <a:srgbClr val="002060"/>
              </a:solidFill>
            </a:endParaRPr>
          </a:p>
        </p:txBody>
      </p:sp>
      <p:sp>
        <p:nvSpPr>
          <p:cNvPr id="7" name="Content Placeholder 2">
            <a:extLst>
              <a:ext uri="{FF2B5EF4-FFF2-40B4-BE49-F238E27FC236}">
                <a16:creationId xmlns:a16="http://schemas.microsoft.com/office/drawing/2014/main" id="{160B867E-AECA-EFAC-E173-2EF09318995A}"/>
              </a:ext>
            </a:extLst>
          </p:cNvPr>
          <p:cNvSpPr txBox="1">
            <a:spLocks/>
          </p:cNvSpPr>
          <p:nvPr/>
        </p:nvSpPr>
        <p:spPr>
          <a:xfrm>
            <a:off x="5589320" y="3448696"/>
            <a:ext cx="1284087" cy="93051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lnSpc>
                <a:spcPct val="115000"/>
              </a:lnSpc>
              <a:spcBef>
                <a:spcPts val="0"/>
              </a:spcBef>
              <a:buSzPts val="1000"/>
            </a:pPr>
            <a:r>
              <a:rPr lang="en-GB" sz="1500" dirty="0">
                <a:solidFill>
                  <a:srgbClr val="002060"/>
                </a:solidFill>
                <a:latin typeface="Noto Sans Symbols"/>
                <a:ea typeface="Noto Sans Symbols"/>
                <a:cs typeface="Noto Sans Symbols"/>
              </a:rPr>
              <a:t>Do</a:t>
            </a:r>
            <a:endParaRPr lang="en-GB" sz="1350" dirty="0">
              <a:solidFill>
                <a:srgbClr val="002060"/>
              </a:solidFill>
              <a:latin typeface="Noto Sans Symbols"/>
              <a:ea typeface="Noto Sans Symbols"/>
              <a:cs typeface="Noto Sans Symbols"/>
            </a:endParaRPr>
          </a:p>
          <a:p>
            <a:pPr defTabSz="685800">
              <a:lnSpc>
                <a:spcPct val="115000"/>
              </a:lnSpc>
              <a:spcBef>
                <a:spcPts val="0"/>
              </a:spcBef>
              <a:buSzPts val="1000"/>
            </a:pPr>
            <a:r>
              <a:rPr lang="en-GB" sz="1050" dirty="0">
                <a:solidFill>
                  <a:srgbClr val="002060"/>
                </a:solidFill>
                <a:latin typeface="Noto Sans Symbols"/>
                <a:ea typeface="Noto Sans Symbols"/>
                <a:cs typeface="Noto Sans Symbols"/>
              </a:rPr>
              <a:t>Integrate CAPD into PACU workflows.</a:t>
            </a:r>
            <a:endParaRPr lang="en-GB" sz="1200" dirty="0">
              <a:solidFill>
                <a:srgbClr val="002060"/>
              </a:solidFill>
            </a:endParaRPr>
          </a:p>
        </p:txBody>
      </p:sp>
      <p:sp>
        <p:nvSpPr>
          <p:cNvPr id="9" name="Content Placeholder 2">
            <a:extLst>
              <a:ext uri="{FF2B5EF4-FFF2-40B4-BE49-F238E27FC236}">
                <a16:creationId xmlns:a16="http://schemas.microsoft.com/office/drawing/2014/main" id="{BC442418-0BB3-9666-82C0-27122CDDA3AB}"/>
              </a:ext>
            </a:extLst>
          </p:cNvPr>
          <p:cNvSpPr txBox="1">
            <a:spLocks/>
          </p:cNvSpPr>
          <p:nvPr/>
        </p:nvSpPr>
        <p:spPr>
          <a:xfrm>
            <a:off x="1871530" y="2322277"/>
            <a:ext cx="1593600" cy="1364603"/>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defTabSz="685800">
              <a:lnSpc>
                <a:spcPct val="115000"/>
              </a:lnSpc>
              <a:spcBef>
                <a:spcPts val="0"/>
              </a:spcBef>
              <a:buSzPts val="1000"/>
            </a:pPr>
            <a:r>
              <a:rPr lang="en-GB" sz="1500" dirty="0">
                <a:solidFill>
                  <a:srgbClr val="002060"/>
                </a:solidFill>
                <a:latin typeface="Noto Sans Symbols"/>
                <a:ea typeface="Noto Sans Symbols"/>
                <a:cs typeface="Noto Sans Symbols"/>
              </a:rPr>
              <a:t>Act</a:t>
            </a:r>
            <a:endParaRPr lang="en-GB" sz="1350" dirty="0">
              <a:solidFill>
                <a:srgbClr val="002060"/>
              </a:solidFill>
              <a:latin typeface="Noto Sans Symbols"/>
              <a:ea typeface="Noto Sans Symbols"/>
              <a:cs typeface="Noto Sans Symbols"/>
            </a:endParaRPr>
          </a:p>
        </p:txBody>
      </p:sp>
      <p:grpSp>
        <p:nvGrpSpPr>
          <p:cNvPr id="18" name="Group 17">
            <a:extLst>
              <a:ext uri="{FF2B5EF4-FFF2-40B4-BE49-F238E27FC236}">
                <a16:creationId xmlns:a16="http://schemas.microsoft.com/office/drawing/2014/main" id="{69CBF19E-F571-BCC9-3193-D404F85C9983}"/>
              </a:ext>
            </a:extLst>
          </p:cNvPr>
          <p:cNvGrpSpPr/>
          <p:nvPr/>
        </p:nvGrpSpPr>
        <p:grpSpPr>
          <a:xfrm>
            <a:off x="391726" y="1680771"/>
            <a:ext cx="2584240" cy="1387800"/>
            <a:chOff x="-4782020" y="-759896"/>
            <a:chExt cx="3445653" cy="1850400"/>
          </a:xfrm>
        </p:grpSpPr>
        <p:pic>
          <p:nvPicPr>
            <p:cNvPr id="11" name="Picture 10">
              <a:extLst>
                <a:ext uri="{FF2B5EF4-FFF2-40B4-BE49-F238E27FC236}">
                  <a16:creationId xmlns:a16="http://schemas.microsoft.com/office/drawing/2014/main" id="{20DA0E95-0891-83B3-539F-9807E2865BE9}"/>
                </a:ext>
              </a:extLst>
            </p:cNvPr>
            <p:cNvPicPr>
              <a:picLocks noChangeAspect="1"/>
            </p:cNvPicPr>
            <p:nvPr/>
          </p:nvPicPr>
          <p:blipFill>
            <a:blip r:embed="rId10">
              <a:alphaModFix/>
            </a:blip>
            <a:stretch>
              <a:fillRect/>
            </a:stretch>
          </p:blipFill>
          <p:spPr>
            <a:xfrm>
              <a:off x="-4778865" y="-759867"/>
              <a:ext cx="3442498" cy="1850343"/>
            </a:xfrm>
            <a:prstGeom prst="rect">
              <a:avLst/>
            </a:prstGeom>
            <a:noFill/>
          </p:spPr>
        </p:pic>
        <p:sp>
          <p:nvSpPr>
            <p:cNvPr id="12" name="Rectangle 11">
              <a:extLst>
                <a:ext uri="{FF2B5EF4-FFF2-40B4-BE49-F238E27FC236}">
                  <a16:creationId xmlns:a16="http://schemas.microsoft.com/office/drawing/2014/main" id="{0CBB1696-2955-63B9-4A1C-0B8AA15174FD}"/>
                </a:ext>
              </a:extLst>
            </p:cNvPr>
            <p:cNvSpPr/>
            <p:nvPr/>
          </p:nvSpPr>
          <p:spPr>
            <a:xfrm rot="10800000">
              <a:off x="-4782020" y="-759896"/>
              <a:ext cx="3441600" cy="1850400"/>
            </a:xfrm>
            <a:prstGeom prst="rect">
              <a:avLst/>
            </a:prstGeom>
            <a:gradFill flip="none" rotWithShape="1">
              <a:gsLst>
                <a:gs pos="22000">
                  <a:schemeClr val="accent1">
                    <a:lumMod val="5000"/>
                    <a:lumOff val="95000"/>
                    <a:alpha val="0"/>
                  </a:schemeClr>
                </a:gs>
                <a:gs pos="62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sp>
        <p:nvSpPr>
          <p:cNvPr id="10" name="Content Placeholder 2">
            <a:extLst>
              <a:ext uri="{FF2B5EF4-FFF2-40B4-BE49-F238E27FC236}">
                <a16:creationId xmlns:a16="http://schemas.microsoft.com/office/drawing/2014/main" id="{58DFFB68-06B9-AEA7-2F8D-EA9EC49839CB}"/>
              </a:ext>
            </a:extLst>
          </p:cNvPr>
          <p:cNvSpPr txBox="1">
            <a:spLocks/>
          </p:cNvSpPr>
          <p:nvPr/>
        </p:nvSpPr>
        <p:spPr>
          <a:xfrm>
            <a:off x="1971860" y="2738680"/>
            <a:ext cx="1346501" cy="64968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342900" algn="r" defTabSz="297000">
              <a:lnSpc>
                <a:spcPct val="115000"/>
              </a:lnSpc>
              <a:spcBef>
                <a:spcPts val="0"/>
              </a:spcBef>
              <a:buSzPts val="1000"/>
            </a:pPr>
            <a:r>
              <a:rPr lang="en-GB" sz="1050" dirty="0">
                <a:solidFill>
                  <a:srgbClr val="002060"/>
                </a:solidFill>
                <a:latin typeface="Noto Sans Symbols"/>
                <a:ea typeface="Noto Sans Symbols"/>
                <a:cs typeface="Noto Sans Symbols"/>
              </a:rPr>
              <a:t>Refine processes and</a:t>
            </a:r>
          </a:p>
          <a:p>
            <a:pPr indent="-342900" algn="r" defTabSz="297000">
              <a:lnSpc>
                <a:spcPct val="115000"/>
              </a:lnSpc>
              <a:spcBef>
                <a:spcPts val="0"/>
              </a:spcBef>
              <a:buSzPts val="1000"/>
            </a:pPr>
            <a:r>
              <a:rPr lang="en-GB" sz="1050" dirty="0">
                <a:solidFill>
                  <a:srgbClr val="002060"/>
                </a:solidFill>
                <a:latin typeface="Noto Sans Symbols"/>
                <a:ea typeface="Noto Sans Symbols"/>
                <a:cs typeface="Noto Sans Symbols"/>
              </a:rPr>
              <a:t> work towards full EMR integration.</a:t>
            </a:r>
            <a:endParaRPr lang="en-GB" sz="1200" dirty="0">
              <a:solidFill>
                <a:srgbClr val="002060"/>
              </a:solidFill>
            </a:endParaRPr>
          </a:p>
        </p:txBody>
      </p:sp>
      <p:sp>
        <p:nvSpPr>
          <p:cNvPr id="6" name="Content Placeholder 2">
            <a:extLst>
              <a:ext uri="{FF2B5EF4-FFF2-40B4-BE49-F238E27FC236}">
                <a16:creationId xmlns:a16="http://schemas.microsoft.com/office/drawing/2014/main" id="{FC40F7C6-5140-5451-8030-365C02321B16}"/>
              </a:ext>
            </a:extLst>
          </p:cNvPr>
          <p:cNvSpPr txBox="1">
            <a:spLocks/>
          </p:cNvSpPr>
          <p:nvPr/>
        </p:nvSpPr>
        <p:spPr>
          <a:xfrm>
            <a:off x="4891112" y="1706882"/>
            <a:ext cx="2111625" cy="93051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78000" indent="-405000" defTabSz="685800">
              <a:lnSpc>
                <a:spcPct val="115000"/>
              </a:lnSpc>
              <a:spcBef>
                <a:spcPts val="750"/>
              </a:spcBef>
              <a:spcAft>
                <a:spcPts val="600"/>
              </a:spcAft>
              <a:buSzPts val="1000"/>
            </a:pPr>
            <a:r>
              <a:rPr lang="en-GB" sz="1500" dirty="0">
                <a:solidFill>
                  <a:srgbClr val="002060"/>
                </a:solidFill>
                <a:latin typeface="Noto Sans Symbols"/>
                <a:ea typeface="Noto Sans Symbols"/>
                <a:cs typeface="Noto Sans Symbols"/>
              </a:rPr>
              <a:t>Plan</a:t>
            </a:r>
            <a:r>
              <a:rPr lang="en-GB" sz="1050" dirty="0">
                <a:solidFill>
                  <a:srgbClr val="002060"/>
                </a:solidFill>
                <a:latin typeface="Noto Sans Symbols"/>
                <a:ea typeface="Noto Sans Symbols"/>
                <a:cs typeface="Noto Sans Symbols"/>
              </a:rPr>
              <a:t> </a:t>
            </a:r>
            <a:br>
              <a:rPr lang="en-GB" sz="1050" dirty="0">
                <a:solidFill>
                  <a:srgbClr val="002060"/>
                </a:solidFill>
                <a:latin typeface="Noto Sans Symbols"/>
                <a:ea typeface="Noto Sans Symbols"/>
                <a:cs typeface="Noto Sans Symbols"/>
              </a:rPr>
            </a:br>
            <a:r>
              <a:rPr lang="en-GB" sz="1050" dirty="0">
                <a:solidFill>
                  <a:srgbClr val="002060"/>
                </a:solidFill>
                <a:latin typeface="Noto Sans Symbols"/>
                <a:ea typeface="Noto Sans Symbols"/>
                <a:cs typeface="Noto Sans Symbols"/>
              </a:rPr>
              <a:t>Identify knowledge gaps and train staff on ED recognition and CAPD application.</a:t>
            </a:r>
            <a:endParaRPr lang="en-GB" sz="1200" dirty="0">
              <a:solidFill>
                <a:srgbClr val="002060"/>
              </a:solidFill>
            </a:endParaRPr>
          </a:p>
        </p:txBody>
      </p:sp>
      <p:pic>
        <p:nvPicPr>
          <p:cNvPr id="14" name="Picture 13">
            <a:extLst>
              <a:ext uri="{FF2B5EF4-FFF2-40B4-BE49-F238E27FC236}">
                <a16:creationId xmlns:a16="http://schemas.microsoft.com/office/drawing/2014/main" id="{B068CE5E-B975-C793-9EC7-695827BB14BE}"/>
              </a:ext>
            </a:extLst>
          </p:cNvPr>
          <p:cNvPicPr>
            <a:picLocks noChangeAspect="1"/>
          </p:cNvPicPr>
          <p:nvPr/>
        </p:nvPicPr>
        <p:blipFill>
          <a:blip r:embed="rId11"/>
          <a:stretch>
            <a:fillRect/>
          </a:stretch>
        </p:blipFill>
        <p:spPr>
          <a:xfrm>
            <a:off x="334495" y="3761787"/>
            <a:ext cx="2984232" cy="1396757"/>
          </a:xfrm>
          <a:prstGeom prst="rect">
            <a:avLst/>
          </a:prstGeom>
          <a:ln>
            <a:noFill/>
          </a:ln>
        </p:spPr>
      </p:pic>
      <p:sp>
        <p:nvSpPr>
          <p:cNvPr id="20" name="Rectangle 19">
            <a:extLst>
              <a:ext uri="{FF2B5EF4-FFF2-40B4-BE49-F238E27FC236}">
                <a16:creationId xmlns:a16="http://schemas.microsoft.com/office/drawing/2014/main" id="{5261495B-FDA3-D14C-F15C-0B9F4FBB0F1D}"/>
              </a:ext>
            </a:extLst>
          </p:cNvPr>
          <p:cNvSpPr/>
          <p:nvPr/>
        </p:nvSpPr>
        <p:spPr>
          <a:xfrm>
            <a:off x="334861" y="3762215"/>
            <a:ext cx="2983500" cy="1395900"/>
          </a:xfrm>
          <a:prstGeom prst="rect">
            <a:avLst/>
          </a:prstGeom>
          <a:gradFill>
            <a:gsLst>
              <a:gs pos="36000">
                <a:srgbClr val="FFFFFF">
                  <a:alpha val="0"/>
                </a:srgbClr>
              </a:gs>
              <a:gs pos="75000">
                <a:srgbClr val="FFFFFF"/>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8" name="Content Placeholder 2">
            <a:extLst>
              <a:ext uri="{FF2B5EF4-FFF2-40B4-BE49-F238E27FC236}">
                <a16:creationId xmlns:a16="http://schemas.microsoft.com/office/drawing/2014/main" id="{D10FD244-EEEC-9EA8-D4DB-7F2604FE71D1}"/>
              </a:ext>
            </a:extLst>
          </p:cNvPr>
          <p:cNvSpPr txBox="1">
            <a:spLocks/>
          </p:cNvSpPr>
          <p:nvPr/>
        </p:nvSpPr>
        <p:spPr>
          <a:xfrm>
            <a:off x="2928115" y="3911599"/>
            <a:ext cx="1346501" cy="1198529"/>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7200" b="1" kern="1200">
                <a:solidFill>
                  <a:srgbClr val="00B0F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a:buChar char="•"/>
              <a:defRPr sz="20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lnSpc>
                <a:spcPct val="115000"/>
              </a:lnSpc>
              <a:spcBef>
                <a:spcPts val="750"/>
              </a:spcBef>
              <a:spcAft>
                <a:spcPts val="600"/>
              </a:spcAft>
              <a:buSzPts val="1000"/>
            </a:pPr>
            <a:r>
              <a:rPr lang="en-GB" sz="1500" dirty="0">
                <a:solidFill>
                  <a:srgbClr val="002060"/>
                </a:solidFill>
                <a:latin typeface="Noto Sans Symbols"/>
                <a:ea typeface="Noto Sans Symbols"/>
                <a:cs typeface="Noto Sans Symbols"/>
              </a:rPr>
              <a:t>Study</a:t>
            </a:r>
            <a:br>
              <a:rPr lang="en-GB" sz="1350" dirty="0">
                <a:solidFill>
                  <a:srgbClr val="002060"/>
                </a:solidFill>
                <a:latin typeface="Noto Sans Symbols"/>
                <a:ea typeface="Noto Sans Symbols"/>
                <a:cs typeface="Noto Sans Symbols"/>
              </a:rPr>
            </a:br>
            <a:r>
              <a:rPr lang="en-GB" sz="1050" dirty="0">
                <a:solidFill>
                  <a:srgbClr val="002060"/>
                </a:solidFill>
                <a:latin typeface="Noto Sans Symbols"/>
                <a:ea typeface="Noto Sans Symbols"/>
                <a:cs typeface="Noto Sans Symbols"/>
              </a:rPr>
              <a:t>Assess staff confidence and ED documentation rates.</a:t>
            </a:r>
            <a:endParaRPr lang="en-GB" sz="1500" dirty="0">
              <a:solidFill>
                <a:srgbClr val="002060"/>
              </a:solidFill>
            </a:endParaRPr>
          </a:p>
        </p:txBody>
      </p:sp>
    </p:spTree>
    <p:extLst>
      <p:ext uri="{BB962C8B-B14F-4D97-AF65-F5344CB8AC3E}">
        <p14:creationId xmlns:p14="http://schemas.microsoft.com/office/powerpoint/2010/main" val="37998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43C602-F624-4C9B-08C0-E4D737D565B8}"/>
              </a:ext>
            </a:extLst>
          </p:cNvPr>
          <p:cNvSpPr>
            <a:spLocks noGrp="1"/>
          </p:cNvSpPr>
          <p:nvPr>
            <p:ph type="title"/>
          </p:nvPr>
        </p:nvSpPr>
        <p:spPr/>
        <p:txBody>
          <a:bodyPr/>
          <a:lstStyle/>
          <a:p>
            <a:r>
              <a:rPr lang="en-GB" b="1" dirty="0"/>
              <a:t>Measure of Improvement</a:t>
            </a:r>
            <a:endParaRPr lang="en-GB" dirty="0"/>
          </a:p>
        </p:txBody>
      </p:sp>
      <p:pic>
        <p:nvPicPr>
          <p:cNvPr id="53" name="Graphic 52" descr="Diamond with solid fill">
            <a:extLst>
              <a:ext uri="{FF2B5EF4-FFF2-40B4-BE49-F238E27FC236}">
                <a16:creationId xmlns:a16="http://schemas.microsoft.com/office/drawing/2014/main" id="{536FB4B9-CE69-8917-64E7-74EC1A9813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6611" y="4108579"/>
            <a:ext cx="517736" cy="579125"/>
          </a:xfrm>
          <a:prstGeom prst="rect">
            <a:avLst/>
          </a:prstGeom>
        </p:spPr>
      </p:pic>
      <p:sp>
        <p:nvSpPr>
          <p:cNvPr id="55" name="TextBox 54">
            <a:extLst>
              <a:ext uri="{FF2B5EF4-FFF2-40B4-BE49-F238E27FC236}">
                <a16:creationId xmlns:a16="http://schemas.microsoft.com/office/drawing/2014/main" id="{4A761B11-BB3A-4D27-CB63-2FC24303D18E}"/>
              </a:ext>
            </a:extLst>
          </p:cNvPr>
          <p:cNvSpPr txBox="1"/>
          <p:nvPr/>
        </p:nvSpPr>
        <p:spPr>
          <a:xfrm>
            <a:off x="5425108" y="2166729"/>
            <a:ext cx="3270935" cy="461665"/>
          </a:xfrm>
          <a:prstGeom prst="rect">
            <a:avLst/>
          </a:prstGeom>
          <a:noFill/>
        </p:spPr>
        <p:txBody>
          <a:bodyPr wrap="square" rtlCol="0">
            <a:spAutoFit/>
          </a:bodyPr>
          <a:lstStyle/>
          <a:p>
            <a:pPr defTabSz="685800"/>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Universal screening </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and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documentation</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for paediatric ED integrated into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workflows</a:t>
            </a:r>
            <a:endParaRPr lang="en-GB" sz="1200" b="1" dirty="0">
              <a:solidFill>
                <a:prstClr val="black"/>
              </a:solidFill>
              <a:latin typeface="Aptos" panose="020B0004020202020204" pitchFamily="34" charset="0"/>
            </a:endParaRPr>
          </a:p>
        </p:txBody>
      </p:sp>
      <p:sp>
        <p:nvSpPr>
          <p:cNvPr id="56" name="Rectangle: Rounded Corners 55">
            <a:extLst>
              <a:ext uri="{FF2B5EF4-FFF2-40B4-BE49-F238E27FC236}">
                <a16:creationId xmlns:a16="http://schemas.microsoft.com/office/drawing/2014/main" id="{4C35EB2B-8C66-B78D-FA3B-7204D9E635E5}"/>
              </a:ext>
            </a:extLst>
          </p:cNvPr>
          <p:cNvSpPr/>
          <p:nvPr/>
        </p:nvSpPr>
        <p:spPr>
          <a:xfrm>
            <a:off x="4656432" y="1826352"/>
            <a:ext cx="4079678" cy="3106172"/>
          </a:xfrm>
          <a:prstGeom prst="roundRect">
            <a:avLst>
              <a:gd name="adj" fmla="val 5292"/>
            </a:avLst>
          </a:prstGeom>
          <a:noFill/>
          <a:ln>
            <a:solidFill>
              <a:srgbClr val="2A21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57" name="Rectangle: Rounded Corners 56">
            <a:extLst>
              <a:ext uri="{FF2B5EF4-FFF2-40B4-BE49-F238E27FC236}">
                <a16:creationId xmlns:a16="http://schemas.microsoft.com/office/drawing/2014/main" id="{1CD42CD5-AF62-2017-1774-D2F7F1C27607}"/>
              </a:ext>
            </a:extLst>
          </p:cNvPr>
          <p:cNvSpPr/>
          <p:nvPr/>
        </p:nvSpPr>
        <p:spPr>
          <a:xfrm>
            <a:off x="5428989" y="1658144"/>
            <a:ext cx="2534564" cy="337450"/>
          </a:xfrm>
          <a:prstGeom prst="roundRect">
            <a:avLst/>
          </a:prstGeom>
          <a:solidFill>
            <a:srgbClr val="2A2169"/>
          </a:solidFill>
          <a:ln>
            <a:solidFill>
              <a:srgbClr val="2A21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r>
              <a:rPr lang="en-GB" b="1" spc="300" dirty="0">
                <a:solidFill>
                  <a:prstClr val="white"/>
                </a:solidFill>
                <a:latin typeface="Aptos" panose="020B0004020202020204" pitchFamily="34" charset="0"/>
              </a:rPr>
              <a:t>RESULTS</a:t>
            </a:r>
          </a:p>
        </p:txBody>
      </p:sp>
      <p:pic>
        <p:nvPicPr>
          <p:cNvPr id="58" name="Graphic 57" descr="Upward trend with solid fill">
            <a:extLst>
              <a:ext uri="{FF2B5EF4-FFF2-40B4-BE49-F238E27FC236}">
                <a16:creationId xmlns:a16="http://schemas.microsoft.com/office/drawing/2014/main" id="{2E74B7F0-7C92-B389-0AE9-E4F65ECF99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3010" y="2060605"/>
            <a:ext cx="609359" cy="619817"/>
          </a:xfrm>
          <a:prstGeom prst="rect">
            <a:avLst/>
          </a:prstGeom>
        </p:spPr>
      </p:pic>
      <p:sp>
        <p:nvSpPr>
          <p:cNvPr id="59" name="TextBox 58">
            <a:extLst>
              <a:ext uri="{FF2B5EF4-FFF2-40B4-BE49-F238E27FC236}">
                <a16:creationId xmlns:a16="http://schemas.microsoft.com/office/drawing/2014/main" id="{BF0080CB-2C83-0525-2165-C280B050864D}"/>
              </a:ext>
            </a:extLst>
          </p:cNvPr>
          <p:cNvSpPr txBox="1"/>
          <p:nvPr/>
        </p:nvSpPr>
        <p:spPr>
          <a:xfrm>
            <a:off x="5425108" y="2711607"/>
            <a:ext cx="3270935" cy="646331"/>
          </a:xfrm>
          <a:prstGeom prst="rect">
            <a:avLst/>
          </a:prstGeom>
          <a:noFill/>
        </p:spPr>
        <p:txBody>
          <a:bodyPr wrap="square" rtlCol="0">
            <a:spAutoFit/>
          </a:bodyPr>
          <a:lstStyle/>
          <a:p>
            <a:pPr defTabSz="685800"/>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Build infrastructure to collect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clean</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unbiased</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fit-for-purpose data</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for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further research </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and</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 innovation</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a:t>
            </a:r>
            <a:endParaRPr lang="en-GB" sz="1200" dirty="0">
              <a:solidFill>
                <a:prstClr val="black"/>
              </a:solidFill>
              <a:latin typeface="Aptos" panose="020B0004020202020204" pitchFamily="34" charset="0"/>
            </a:endParaRPr>
          </a:p>
        </p:txBody>
      </p:sp>
      <p:pic>
        <p:nvPicPr>
          <p:cNvPr id="60" name="Graphic 59" descr="Connections with solid fill">
            <a:extLst>
              <a:ext uri="{FF2B5EF4-FFF2-40B4-BE49-F238E27FC236}">
                <a16:creationId xmlns:a16="http://schemas.microsoft.com/office/drawing/2014/main" id="{7C2B0B92-F5DD-7142-359E-AB5381AA9B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5750" y="3412768"/>
            <a:ext cx="609359" cy="619817"/>
          </a:xfrm>
          <a:prstGeom prst="rect">
            <a:avLst/>
          </a:prstGeom>
        </p:spPr>
      </p:pic>
      <p:sp>
        <p:nvSpPr>
          <p:cNvPr id="61" name="TextBox 60">
            <a:extLst>
              <a:ext uri="{FF2B5EF4-FFF2-40B4-BE49-F238E27FC236}">
                <a16:creationId xmlns:a16="http://schemas.microsoft.com/office/drawing/2014/main" id="{85DB2D83-5C83-A557-E184-0680B672D94D}"/>
              </a:ext>
            </a:extLst>
          </p:cNvPr>
          <p:cNvSpPr txBox="1"/>
          <p:nvPr/>
        </p:nvSpPr>
        <p:spPr>
          <a:xfrm>
            <a:off x="5439438" y="3452001"/>
            <a:ext cx="3270935" cy="461665"/>
          </a:xfrm>
          <a:prstGeom prst="rect">
            <a:avLst/>
          </a:prstGeom>
          <a:noFill/>
        </p:spPr>
        <p:txBody>
          <a:bodyPr wrap="square" rtlCol="0">
            <a:spAutoFit/>
          </a:bodyPr>
          <a:lstStyle/>
          <a:p>
            <a:pPr defTabSz="685800"/>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Enable medical staff to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identify patients </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that had ED before and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improve follow-up care</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a:t>
            </a:r>
          </a:p>
        </p:txBody>
      </p:sp>
      <p:sp>
        <p:nvSpPr>
          <p:cNvPr id="62" name="TextBox 61">
            <a:extLst>
              <a:ext uri="{FF2B5EF4-FFF2-40B4-BE49-F238E27FC236}">
                <a16:creationId xmlns:a16="http://schemas.microsoft.com/office/drawing/2014/main" id="{A5594E7E-6B52-CD43-98A7-CDE77003C2D2}"/>
              </a:ext>
            </a:extLst>
          </p:cNvPr>
          <p:cNvSpPr txBox="1"/>
          <p:nvPr/>
        </p:nvSpPr>
        <p:spPr>
          <a:xfrm>
            <a:off x="5439438" y="4115335"/>
            <a:ext cx="3120966" cy="646331"/>
          </a:xfrm>
          <a:prstGeom prst="rect">
            <a:avLst/>
          </a:prstGeom>
          <a:noFill/>
        </p:spPr>
        <p:txBody>
          <a:bodyPr wrap="square" rtlCol="0">
            <a:spAutoFit/>
          </a:bodyPr>
          <a:lstStyle/>
          <a:p>
            <a:pPr defTabSz="685800"/>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Improve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patient safety </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and</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 staff confidence</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work more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effectively</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 contribute to a </a:t>
            </a:r>
            <a:r>
              <a:rPr lang="en-GB" sz="1200" b="1" kern="100" dirty="0">
                <a:solidFill>
                  <a:srgbClr val="2A2169"/>
                </a:solidFill>
                <a:latin typeface="Aptos" panose="020B0004020202020204" pitchFamily="34" charset="0"/>
                <a:ea typeface="Calibri" panose="020F0502020204030204" pitchFamily="34" charset="0"/>
                <a:cs typeface="Arial" panose="020B0604020202020204" pitchFamily="34" charset="0"/>
              </a:rPr>
              <a:t>better surgery pathway</a:t>
            </a:r>
            <a:r>
              <a:rPr lang="en-GB" sz="1200" kern="100" dirty="0">
                <a:solidFill>
                  <a:srgbClr val="2A2169"/>
                </a:solidFill>
                <a:latin typeface="Aptos" panose="020B0004020202020204" pitchFamily="34" charset="0"/>
                <a:ea typeface="Calibri" panose="020F0502020204030204" pitchFamily="34" charset="0"/>
                <a:cs typeface="Arial" panose="020B0604020202020204" pitchFamily="34" charset="0"/>
              </a:rPr>
              <a:t>.</a:t>
            </a:r>
          </a:p>
        </p:txBody>
      </p:sp>
      <p:pic>
        <p:nvPicPr>
          <p:cNvPr id="65" name="Graphic 64" descr="Brain in head with solid fill">
            <a:extLst>
              <a:ext uri="{FF2B5EF4-FFF2-40B4-BE49-F238E27FC236}">
                <a16:creationId xmlns:a16="http://schemas.microsoft.com/office/drawing/2014/main" id="{64FD98C9-05FF-F031-7854-27D229C845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27669" y="2723963"/>
            <a:ext cx="595063" cy="605275"/>
          </a:xfrm>
          <a:prstGeom prst="rect">
            <a:avLst/>
          </a:prstGeom>
        </p:spPr>
      </p:pic>
      <p:pic>
        <p:nvPicPr>
          <p:cNvPr id="11" name="Picture 10" descr="A graph with lines and numbers&#10;&#10;AI-generated content may be incorrect.">
            <a:extLst>
              <a:ext uri="{FF2B5EF4-FFF2-40B4-BE49-F238E27FC236}">
                <a16:creationId xmlns:a16="http://schemas.microsoft.com/office/drawing/2014/main" id="{BB3BC60A-A73E-7DBB-FAEB-7964592CE518}"/>
              </a:ext>
            </a:extLst>
          </p:cNvPr>
          <p:cNvPicPr>
            <a:picLocks noChangeAspect="1"/>
          </p:cNvPicPr>
          <p:nvPr/>
        </p:nvPicPr>
        <p:blipFill>
          <a:blip r:embed="rId11"/>
          <a:stretch>
            <a:fillRect/>
          </a:stretch>
        </p:blipFill>
        <p:spPr>
          <a:xfrm>
            <a:off x="71083" y="2054915"/>
            <a:ext cx="4530257" cy="2748171"/>
          </a:xfrm>
          <a:prstGeom prst="rect">
            <a:avLst/>
          </a:prstGeom>
        </p:spPr>
      </p:pic>
    </p:spTree>
    <p:extLst>
      <p:ext uri="{BB962C8B-B14F-4D97-AF65-F5344CB8AC3E}">
        <p14:creationId xmlns:p14="http://schemas.microsoft.com/office/powerpoint/2010/main" val="292027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F6EC64-3C64-568C-EFD0-EAE37A5F7A1D}"/>
              </a:ext>
            </a:extLst>
          </p:cNvPr>
          <p:cNvSpPr>
            <a:spLocks noGrp="1"/>
          </p:cNvSpPr>
          <p:nvPr>
            <p:ph type="title"/>
          </p:nvPr>
        </p:nvSpPr>
        <p:spPr/>
        <p:txBody>
          <a:bodyPr/>
          <a:lstStyle/>
          <a:p>
            <a:r>
              <a:rPr lang="en-GB" b="1" dirty="0"/>
              <a:t>Lessons learned </a:t>
            </a:r>
          </a:p>
        </p:txBody>
      </p:sp>
      <p:graphicFrame>
        <p:nvGraphicFramePr>
          <p:cNvPr id="4" name="Diagram 3">
            <a:extLst>
              <a:ext uri="{FF2B5EF4-FFF2-40B4-BE49-F238E27FC236}">
                <a16:creationId xmlns:a16="http://schemas.microsoft.com/office/drawing/2014/main" id="{58D6675F-9FCE-754D-852B-94EE2C81C94D}"/>
              </a:ext>
            </a:extLst>
          </p:cNvPr>
          <p:cNvGraphicFramePr/>
          <p:nvPr>
            <p:extLst>
              <p:ext uri="{D42A27DB-BD31-4B8C-83A1-F6EECF244321}">
                <p14:modId xmlns:p14="http://schemas.microsoft.com/office/powerpoint/2010/main" val="1538209860"/>
              </p:ext>
            </p:extLst>
          </p:nvPr>
        </p:nvGraphicFramePr>
        <p:xfrm>
          <a:off x="275964" y="1590865"/>
          <a:ext cx="8553618" cy="1758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6964ED1-79A3-3373-3D82-D9CC72F12376}"/>
              </a:ext>
            </a:extLst>
          </p:cNvPr>
          <p:cNvSpPr txBox="1"/>
          <p:nvPr/>
        </p:nvSpPr>
        <p:spPr>
          <a:xfrm>
            <a:off x="275964" y="739018"/>
            <a:ext cx="8515164" cy="1184940"/>
          </a:xfrm>
          <a:prstGeom prst="rect">
            <a:avLst/>
          </a:prstGeom>
          <a:noFill/>
        </p:spPr>
        <p:txBody>
          <a:bodyPr wrap="square">
            <a:spAutoFit/>
          </a:bodyPr>
          <a:lstStyle/>
          <a:p>
            <a:pPr defTabSz="685800">
              <a:spcAft>
                <a:spcPts val="900"/>
              </a:spcAft>
              <a:defRPr sz="2000"/>
            </a:pPr>
            <a:r>
              <a:rPr lang="en-GB" sz="1400" b="1" dirty="0">
                <a:solidFill>
                  <a:srgbClr val="002060"/>
                </a:solidFill>
                <a:latin typeface="Aptos" panose="020B0004020202020204" pitchFamily="34" charset="0"/>
              </a:rPr>
              <a:t>Routine CAPD screening improved ED recognition and documentation.</a:t>
            </a:r>
          </a:p>
          <a:p>
            <a:pPr defTabSz="685800">
              <a:spcAft>
                <a:spcPts val="900"/>
              </a:spcAft>
              <a:defRPr sz="2000"/>
            </a:pPr>
            <a:r>
              <a:rPr lang="en-GB" sz="1400" b="1" dirty="0">
                <a:solidFill>
                  <a:srgbClr val="002060"/>
                </a:solidFill>
                <a:latin typeface="Aptos" panose="020B0004020202020204" pitchFamily="34" charset="0"/>
                <a:ea typeface="Aptos" panose="020B0004020202020204" pitchFamily="34" charset="0"/>
                <a:cs typeface="Aptos" panose="020B0004020202020204" pitchFamily="34" charset="0"/>
              </a:rPr>
              <a:t>Recognising ED as a “vital sign” and quality indicator, and using a screening tool, are important steps in developing management guidelines and risk prediction models for paediatric ED.</a:t>
            </a:r>
            <a:endParaRPr lang="en-GB" sz="1400" b="1" dirty="0">
              <a:solidFill>
                <a:srgbClr val="002060"/>
              </a:solidFill>
              <a:latin typeface="Aptos" panose="020B0004020202020204" pitchFamily="34" charset="0"/>
            </a:endParaRPr>
          </a:p>
          <a:p>
            <a:pPr defTabSz="685800">
              <a:defRPr sz="2000"/>
            </a:pPr>
            <a:endParaRPr lang="en-GB" sz="1400" b="1" dirty="0">
              <a:solidFill>
                <a:srgbClr val="002060"/>
              </a:solidFill>
              <a:latin typeface="Aptos" panose="020B0004020202020204" pitchFamily="34" charset="0"/>
              <a:ea typeface="Noto Sans Symbols"/>
              <a:cs typeface="Noto Sans Symbols"/>
            </a:endParaRPr>
          </a:p>
        </p:txBody>
      </p:sp>
    </p:spTree>
    <p:extLst>
      <p:ext uri="{BB962C8B-B14F-4D97-AF65-F5344CB8AC3E}">
        <p14:creationId xmlns:p14="http://schemas.microsoft.com/office/powerpoint/2010/main" val="150843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8015-37E2-2B23-A5D9-FE75370A16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5C95FE8-27D1-1EB6-2D3D-F26FA0E4038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123797" y="903396"/>
            <a:ext cx="2929515" cy="4265122"/>
          </a:xfrm>
          <a:prstGeom prst="rect">
            <a:avLst/>
          </a:prstGeom>
        </p:spPr>
      </p:pic>
      <p:sp>
        <p:nvSpPr>
          <p:cNvPr id="10" name="TextBox 9">
            <a:extLst>
              <a:ext uri="{FF2B5EF4-FFF2-40B4-BE49-F238E27FC236}">
                <a16:creationId xmlns:a16="http://schemas.microsoft.com/office/drawing/2014/main" id="{CE39B6C4-4E74-CE21-D574-5D85F4E961E5}"/>
              </a:ext>
            </a:extLst>
          </p:cNvPr>
          <p:cNvSpPr txBox="1"/>
          <p:nvPr/>
        </p:nvSpPr>
        <p:spPr>
          <a:xfrm>
            <a:off x="5274392" y="1070642"/>
            <a:ext cx="3729499" cy="969496"/>
          </a:xfrm>
          <a:prstGeom prst="rect">
            <a:avLst/>
          </a:prstGeom>
          <a:noFill/>
        </p:spPr>
        <p:txBody>
          <a:bodyPr wrap="square">
            <a:spAutoFit/>
          </a:bodyPr>
          <a:lstStyle/>
          <a:p>
            <a:pPr defTabSz="685800"/>
            <a:r>
              <a:rPr lang="en-GB" sz="1500" dirty="0">
                <a:solidFill>
                  <a:srgbClr val="002060"/>
                </a:solidFill>
                <a:latin typeface="Open Sans" panose="020B0606030504020204" pitchFamily="34" charset="0"/>
                <a:ea typeface="Open Sans" panose="020B0606030504020204" pitchFamily="34" charset="0"/>
                <a:cs typeface="Open Sans" panose="020B0606030504020204" pitchFamily="34" charset="0"/>
              </a:rPr>
              <a:t>Beyond our hospital</a:t>
            </a:r>
          </a:p>
          <a:p>
            <a:pPr defTabSz="685800"/>
            <a:endParaRPr lang="en-GB" sz="1050" b="1" dirty="0">
              <a:solidFill>
                <a:srgbClr val="002060"/>
              </a:solidFill>
              <a:latin typeface="Aptos" panose="020B0004020202020204" pitchFamily="34" charset="0"/>
            </a:endParaRPr>
          </a:p>
          <a:p>
            <a:pPr defTabSz="685800"/>
            <a:r>
              <a:rPr lang="en-GB" sz="1050" b="1" dirty="0">
                <a:solidFill>
                  <a:srgbClr val="002060"/>
                </a:solidFill>
                <a:latin typeface="Aptos" panose="020B0004020202020204" pitchFamily="34" charset="0"/>
              </a:rPr>
              <a:t>APAGBI &amp; SPA Annual International Scientific Meeting 2025 15 - 16 May </a:t>
            </a:r>
          </a:p>
          <a:p>
            <a:pPr defTabSz="685800"/>
            <a:r>
              <a:rPr lang="en-GB" sz="1050" b="1" dirty="0">
                <a:solidFill>
                  <a:srgbClr val="002060"/>
                </a:solidFill>
                <a:highlight>
                  <a:srgbClr val="FFFF00"/>
                </a:highlight>
                <a:latin typeface="Aptos" panose="020B0004020202020204" pitchFamily="34" charset="0"/>
              </a:rPr>
              <a:t>Award and publication </a:t>
            </a:r>
            <a:r>
              <a:rPr lang="en-GB" sz="1050" dirty="0">
                <a:solidFill>
                  <a:prstClr val="black"/>
                </a:solidFill>
                <a:latin typeface="Calibri" panose="020F0502020204030204"/>
              </a:rPr>
              <a:t>📄🧠🎖️</a:t>
            </a:r>
            <a:endParaRPr lang="en-GB" sz="1050" b="1" dirty="0">
              <a:solidFill>
                <a:srgbClr val="002060"/>
              </a:solidFill>
              <a:highlight>
                <a:srgbClr val="FFFF00"/>
              </a:highlight>
              <a:latin typeface="Aptos" panose="020B0004020202020204" pitchFamily="34" charset="0"/>
            </a:endParaRPr>
          </a:p>
        </p:txBody>
      </p:sp>
      <p:sp>
        <p:nvSpPr>
          <p:cNvPr id="14" name="TextBox 13">
            <a:extLst>
              <a:ext uri="{FF2B5EF4-FFF2-40B4-BE49-F238E27FC236}">
                <a16:creationId xmlns:a16="http://schemas.microsoft.com/office/drawing/2014/main" id="{EBE9AA64-F356-6CC8-18E8-204635111A4F}"/>
              </a:ext>
            </a:extLst>
          </p:cNvPr>
          <p:cNvSpPr txBox="1"/>
          <p:nvPr/>
        </p:nvSpPr>
        <p:spPr>
          <a:xfrm>
            <a:off x="5921478" y="4534566"/>
            <a:ext cx="4090834" cy="577081"/>
          </a:xfrm>
          <a:prstGeom prst="rect">
            <a:avLst/>
          </a:prstGeom>
          <a:noFill/>
        </p:spPr>
        <p:txBody>
          <a:bodyPr wrap="square">
            <a:spAutoFit/>
          </a:bodyPr>
          <a:lstStyle/>
          <a:p>
            <a:pPr defTabSz="685800"/>
            <a:r>
              <a:rPr lang="en-GB" sz="1050" b="1" dirty="0">
                <a:solidFill>
                  <a:srgbClr val="002060"/>
                </a:solidFill>
                <a:latin typeface="Aptos" panose="020B0004020202020204" pitchFamily="34" charset="0"/>
              </a:rPr>
              <a:t>35</a:t>
            </a:r>
            <a:r>
              <a:rPr lang="en-GB" sz="1050" b="1" baseline="30000" dirty="0">
                <a:solidFill>
                  <a:srgbClr val="002060"/>
                </a:solidFill>
                <a:latin typeface="Aptos" panose="020B0004020202020204" pitchFamily="34" charset="0"/>
              </a:rPr>
              <a:t>TH</a:t>
            </a:r>
            <a:r>
              <a:rPr lang="en-GB" sz="1050" b="1" dirty="0">
                <a:solidFill>
                  <a:srgbClr val="002060"/>
                </a:solidFill>
                <a:latin typeface="Aptos" panose="020B0004020202020204" pitchFamily="34" charset="0"/>
              </a:rPr>
              <a:t> ANNUAL BARNA CONFERENCE</a:t>
            </a:r>
          </a:p>
          <a:p>
            <a:pPr defTabSz="685800"/>
            <a:r>
              <a:rPr lang="en-GB" sz="1050" b="1" dirty="0">
                <a:solidFill>
                  <a:srgbClr val="002060"/>
                </a:solidFill>
                <a:latin typeface="Aptos" panose="020B0004020202020204" pitchFamily="34" charset="0"/>
              </a:rPr>
              <a:t>Friday April 25th, 2025  London</a:t>
            </a:r>
          </a:p>
          <a:p>
            <a:pPr defTabSz="685800"/>
            <a:r>
              <a:rPr lang="en-GB" sz="1050" b="1" dirty="0">
                <a:solidFill>
                  <a:srgbClr val="002060"/>
                </a:solidFill>
                <a:latin typeface="Aptos" panose="020B0004020202020204" pitchFamily="34" charset="0"/>
              </a:rPr>
              <a:t>Speaker </a:t>
            </a:r>
            <a:r>
              <a:rPr lang="en-GB" sz="1050" dirty="0">
                <a:solidFill>
                  <a:prstClr val="black"/>
                </a:solidFill>
                <a:latin typeface="Calibri" panose="020F0502020204030204"/>
              </a:rPr>
              <a:t>🗣️🎤</a:t>
            </a:r>
            <a:endParaRPr lang="en-GB" sz="1050" b="1" dirty="0">
              <a:solidFill>
                <a:prstClr val="black"/>
              </a:solidFill>
              <a:latin typeface="Aptos" panose="020B0004020202020204" pitchFamily="34" charset="0"/>
            </a:endParaRPr>
          </a:p>
        </p:txBody>
      </p:sp>
      <p:sp>
        <p:nvSpPr>
          <p:cNvPr id="16" name="TextBox 15">
            <a:extLst>
              <a:ext uri="{FF2B5EF4-FFF2-40B4-BE49-F238E27FC236}">
                <a16:creationId xmlns:a16="http://schemas.microsoft.com/office/drawing/2014/main" id="{A2A2BEDD-EBFE-C9F0-E672-7321FB8C5B7B}"/>
              </a:ext>
            </a:extLst>
          </p:cNvPr>
          <p:cNvSpPr txBox="1"/>
          <p:nvPr/>
        </p:nvSpPr>
        <p:spPr>
          <a:xfrm>
            <a:off x="6245942" y="3653431"/>
            <a:ext cx="2757949" cy="415498"/>
          </a:xfrm>
          <a:prstGeom prst="rect">
            <a:avLst/>
          </a:prstGeom>
          <a:noFill/>
        </p:spPr>
        <p:txBody>
          <a:bodyPr wrap="square" rtlCol="0">
            <a:spAutoFit/>
          </a:bodyPr>
          <a:lstStyle/>
          <a:p>
            <a:pPr defTabSz="685800"/>
            <a:r>
              <a:rPr lang="es-ES" sz="1050" b="1" dirty="0">
                <a:solidFill>
                  <a:srgbClr val="44546A"/>
                </a:solidFill>
                <a:latin typeface="Aptos" panose="020B0004020202020204" pitchFamily="34" charset="0"/>
              </a:rPr>
              <a:t>NIHR Nursing and Midwifery </a:t>
            </a:r>
          </a:p>
          <a:p>
            <a:pPr defTabSz="685800"/>
            <a:r>
              <a:rPr lang="es-ES" sz="1050" b="1" dirty="0">
                <a:solidFill>
                  <a:srgbClr val="44546A"/>
                </a:solidFill>
                <a:latin typeface="Aptos" panose="020B0004020202020204" pitchFamily="34" charset="0"/>
              </a:rPr>
              <a:t>May 8th Dragon’s Den Birmingham </a:t>
            </a:r>
            <a:r>
              <a:rPr lang="en-GB" sz="1050" dirty="0">
                <a:solidFill>
                  <a:prstClr val="black"/>
                </a:solidFill>
                <a:latin typeface="Calibri" panose="020F0502020204030204"/>
              </a:rPr>
              <a:t>🏆 </a:t>
            </a:r>
            <a:endParaRPr lang="en-GB" sz="1050" b="1" dirty="0">
              <a:solidFill>
                <a:srgbClr val="44546A"/>
              </a:solidFill>
              <a:latin typeface="Aptos" panose="020B0004020202020204" pitchFamily="34" charset="0"/>
            </a:endParaRPr>
          </a:p>
        </p:txBody>
      </p:sp>
      <p:pic>
        <p:nvPicPr>
          <p:cNvPr id="19" name="Picture 18">
            <a:extLst>
              <a:ext uri="{FF2B5EF4-FFF2-40B4-BE49-F238E27FC236}">
                <a16:creationId xmlns:a16="http://schemas.microsoft.com/office/drawing/2014/main" id="{BAFB3876-792C-8DBE-BA43-7E1D3EE9E5FE}"/>
              </a:ext>
            </a:extLst>
          </p:cNvPr>
          <p:cNvPicPr>
            <a:picLocks noChangeAspect="1"/>
          </p:cNvPicPr>
          <p:nvPr/>
        </p:nvPicPr>
        <p:blipFill>
          <a:blip r:embed="rId5"/>
          <a:stretch>
            <a:fillRect/>
          </a:stretch>
        </p:blipFill>
        <p:spPr>
          <a:xfrm>
            <a:off x="397931" y="2917783"/>
            <a:ext cx="468371" cy="124019"/>
          </a:xfrm>
          <a:prstGeom prst="rect">
            <a:avLst/>
          </a:prstGeom>
        </p:spPr>
      </p:pic>
      <p:sp>
        <p:nvSpPr>
          <p:cNvPr id="24" name="Flowchart: Connector 23">
            <a:extLst>
              <a:ext uri="{FF2B5EF4-FFF2-40B4-BE49-F238E27FC236}">
                <a16:creationId xmlns:a16="http://schemas.microsoft.com/office/drawing/2014/main" id="{14DE7368-E51F-E592-6E2B-87CE1D8E5C2D}"/>
              </a:ext>
            </a:extLst>
          </p:cNvPr>
          <p:cNvSpPr/>
          <p:nvPr/>
        </p:nvSpPr>
        <p:spPr>
          <a:xfrm>
            <a:off x="3972859" y="3263938"/>
            <a:ext cx="1937166" cy="1937166"/>
          </a:xfrm>
          <a:prstGeom prst="flowChartConnector">
            <a:avLst/>
          </a:prstGeom>
          <a:gradFill flip="none" rotWithShape="1">
            <a:gsLst>
              <a:gs pos="0">
                <a:schemeClr val="accent1">
                  <a:lumMod val="5000"/>
                  <a:lumOff val="95000"/>
                  <a:alpha val="0"/>
                </a:schemeClr>
              </a:gs>
              <a:gs pos="74000">
                <a:srgbClr val="00B050">
                  <a:alpha val="60000"/>
                </a:srgbClr>
              </a:gs>
              <a:gs pos="100000">
                <a:srgbClr val="00B050">
                  <a:alpha val="78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20" name="Picture 19">
            <a:extLst>
              <a:ext uri="{FF2B5EF4-FFF2-40B4-BE49-F238E27FC236}">
                <a16:creationId xmlns:a16="http://schemas.microsoft.com/office/drawing/2014/main" id="{C75A81E2-2F87-2807-0603-758FC45BD5AB}"/>
              </a:ext>
            </a:extLst>
          </p:cNvPr>
          <p:cNvPicPr>
            <a:picLocks noChangeAspect="1"/>
          </p:cNvPicPr>
          <p:nvPr/>
        </p:nvPicPr>
        <p:blipFill>
          <a:blip r:embed="rId6"/>
          <a:stretch>
            <a:fillRect/>
          </a:stretch>
        </p:blipFill>
        <p:spPr>
          <a:xfrm>
            <a:off x="2349373" y="2895864"/>
            <a:ext cx="342110" cy="179038"/>
          </a:xfrm>
          <a:prstGeom prst="rect">
            <a:avLst/>
          </a:prstGeom>
        </p:spPr>
      </p:pic>
      <p:pic>
        <p:nvPicPr>
          <p:cNvPr id="21" name="Picture 20">
            <a:extLst>
              <a:ext uri="{FF2B5EF4-FFF2-40B4-BE49-F238E27FC236}">
                <a16:creationId xmlns:a16="http://schemas.microsoft.com/office/drawing/2014/main" id="{EB58B439-3D66-FCAF-526E-39BD4AC82465}"/>
              </a:ext>
            </a:extLst>
          </p:cNvPr>
          <p:cNvPicPr>
            <a:picLocks noChangeAspect="1"/>
          </p:cNvPicPr>
          <p:nvPr/>
        </p:nvPicPr>
        <p:blipFill>
          <a:blip r:embed="rId7"/>
          <a:stretch>
            <a:fillRect/>
          </a:stretch>
        </p:blipFill>
        <p:spPr>
          <a:xfrm>
            <a:off x="1108111" y="2901511"/>
            <a:ext cx="468371" cy="144972"/>
          </a:xfrm>
          <a:prstGeom prst="rect">
            <a:avLst/>
          </a:prstGeom>
        </p:spPr>
      </p:pic>
      <p:pic>
        <p:nvPicPr>
          <p:cNvPr id="22" name="Picture 21">
            <a:extLst>
              <a:ext uri="{FF2B5EF4-FFF2-40B4-BE49-F238E27FC236}">
                <a16:creationId xmlns:a16="http://schemas.microsoft.com/office/drawing/2014/main" id="{F514DDA3-C33C-6B85-8687-DB6FC61F5AB3}"/>
              </a:ext>
            </a:extLst>
          </p:cNvPr>
          <p:cNvPicPr>
            <a:picLocks noChangeAspect="1"/>
          </p:cNvPicPr>
          <p:nvPr/>
        </p:nvPicPr>
        <p:blipFill>
          <a:blip r:embed="rId8"/>
          <a:stretch>
            <a:fillRect/>
          </a:stretch>
        </p:blipFill>
        <p:spPr>
          <a:xfrm>
            <a:off x="1752034" y="2873709"/>
            <a:ext cx="386525" cy="216454"/>
          </a:xfrm>
          <a:prstGeom prst="rect">
            <a:avLst/>
          </a:prstGeom>
        </p:spPr>
      </p:pic>
      <p:pic>
        <p:nvPicPr>
          <p:cNvPr id="18" name="Picture 17">
            <a:extLst>
              <a:ext uri="{FF2B5EF4-FFF2-40B4-BE49-F238E27FC236}">
                <a16:creationId xmlns:a16="http://schemas.microsoft.com/office/drawing/2014/main" id="{6FD9BF55-6D67-5C71-422C-E8A2CA8B8560}"/>
              </a:ext>
            </a:extLst>
          </p:cNvPr>
          <p:cNvPicPr>
            <a:picLocks noChangeAspect="1"/>
          </p:cNvPicPr>
          <p:nvPr/>
        </p:nvPicPr>
        <p:blipFill>
          <a:blip r:embed="rId9"/>
          <a:stretch>
            <a:fillRect/>
          </a:stretch>
        </p:blipFill>
        <p:spPr>
          <a:xfrm>
            <a:off x="4743279" y="3866625"/>
            <a:ext cx="1371005" cy="158816"/>
          </a:xfrm>
          <a:prstGeom prst="rect">
            <a:avLst/>
          </a:prstGeom>
        </p:spPr>
      </p:pic>
      <p:pic>
        <p:nvPicPr>
          <p:cNvPr id="15" name="Picture 14">
            <a:extLst>
              <a:ext uri="{FF2B5EF4-FFF2-40B4-BE49-F238E27FC236}">
                <a16:creationId xmlns:a16="http://schemas.microsoft.com/office/drawing/2014/main" id="{465B7A80-CA33-0DB8-182B-88E05B6C39D9}"/>
              </a:ext>
            </a:extLst>
          </p:cNvPr>
          <p:cNvPicPr>
            <a:picLocks noChangeAspect="1"/>
          </p:cNvPicPr>
          <p:nvPr/>
        </p:nvPicPr>
        <p:blipFill>
          <a:blip r:embed="rId10"/>
          <a:stretch>
            <a:fillRect/>
          </a:stretch>
        </p:blipFill>
        <p:spPr>
          <a:xfrm>
            <a:off x="4743280" y="4260624"/>
            <a:ext cx="567812" cy="249565"/>
          </a:xfrm>
          <a:prstGeom prst="rect">
            <a:avLst/>
          </a:prstGeom>
        </p:spPr>
      </p:pic>
      <p:sp>
        <p:nvSpPr>
          <p:cNvPr id="25" name="Flowchart: Connector 24">
            <a:extLst>
              <a:ext uri="{FF2B5EF4-FFF2-40B4-BE49-F238E27FC236}">
                <a16:creationId xmlns:a16="http://schemas.microsoft.com/office/drawing/2014/main" id="{B1133B89-1F18-1D30-FF9D-3739A4AEA079}"/>
              </a:ext>
            </a:extLst>
          </p:cNvPr>
          <p:cNvSpPr/>
          <p:nvPr/>
        </p:nvSpPr>
        <p:spPr>
          <a:xfrm>
            <a:off x="3895042" y="1350310"/>
            <a:ext cx="1343631" cy="1343631"/>
          </a:xfrm>
          <a:prstGeom prst="flowChartConnector">
            <a:avLst/>
          </a:prstGeom>
          <a:gradFill flip="none" rotWithShape="1">
            <a:gsLst>
              <a:gs pos="0">
                <a:schemeClr val="accent1">
                  <a:lumMod val="5000"/>
                  <a:lumOff val="95000"/>
                  <a:alpha val="0"/>
                </a:schemeClr>
              </a:gs>
              <a:gs pos="74000">
                <a:srgbClr val="00B050">
                  <a:alpha val="60000"/>
                </a:srgbClr>
              </a:gs>
              <a:gs pos="100000">
                <a:srgbClr val="00B050">
                  <a:alpha val="78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36BF2B14-2749-16DF-A5B4-C9D37C190029}"/>
              </a:ext>
            </a:extLst>
          </p:cNvPr>
          <p:cNvPicPr>
            <a:picLocks noChangeAspect="1"/>
          </p:cNvPicPr>
          <p:nvPr/>
        </p:nvPicPr>
        <p:blipFill>
          <a:blip r:embed="rId11"/>
          <a:stretch>
            <a:fillRect/>
          </a:stretch>
        </p:blipFill>
        <p:spPr>
          <a:xfrm>
            <a:off x="4346746" y="1618964"/>
            <a:ext cx="793067" cy="242184"/>
          </a:xfrm>
          <a:prstGeom prst="rect">
            <a:avLst/>
          </a:prstGeom>
        </p:spPr>
      </p:pic>
      <p:pic>
        <p:nvPicPr>
          <p:cNvPr id="27" name="Picture 26">
            <a:extLst>
              <a:ext uri="{FF2B5EF4-FFF2-40B4-BE49-F238E27FC236}">
                <a16:creationId xmlns:a16="http://schemas.microsoft.com/office/drawing/2014/main" id="{BC86D586-1E91-7295-1BB4-2CBA696AD470}"/>
              </a:ext>
            </a:extLst>
          </p:cNvPr>
          <p:cNvPicPr>
            <a:picLocks noChangeAspect="1"/>
          </p:cNvPicPr>
          <p:nvPr/>
        </p:nvPicPr>
        <p:blipFill>
          <a:blip r:embed="rId12"/>
          <a:stretch>
            <a:fillRect/>
          </a:stretch>
        </p:blipFill>
        <p:spPr>
          <a:xfrm>
            <a:off x="2094191" y="3848452"/>
            <a:ext cx="675546" cy="379478"/>
          </a:xfrm>
          <a:prstGeom prst="rect">
            <a:avLst/>
          </a:prstGeom>
        </p:spPr>
      </p:pic>
      <p:pic>
        <p:nvPicPr>
          <p:cNvPr id="31" name="Picture 30">
            <a:extLst>
              <a:ext uri="{FF2B5EF4-FFF2-40B4-BE49-F238E27FC236}">
                <a16:creationId xmlns:a16="http://schemas.microsoft.com/office/drawing/2014/main" id="{1E5B65B1-D04E-34E1-ED3E-0A4576EC3BED}"/>
              </a:ext>
            </a:extLst>
          </p:cNvPr>
          <p:cNvPicPr>
            <a:picLocks noChangeAspect="1"/>
          </p:cNvPicPr>
          <p:nvPr/>
        </p:nvPicPr>
        <p:blipFill>
          <a:blip r:embed="rId13"/>
          <a:stretch>
            <a:fillRect/>
          </a:stretch>
        </p:blipFill>
        <p:spPr>
          <a:xfrm>
            <a:off x="397931" y="3835762"/>
            <a:ext cx="1053137" cy="392168"/>
          </a:xfrm>
          <a:prstGeom prst="rect">
            <a:avLst/>
          </a:prstGeom>
        </p:spPr>
      </p:pic>
      <p:pic>
        <p:nvPicPr>
          <p:cNvPr id="33" name="Picture 32">
            <a:extLst>
              <a:ext uri="{FF2B5EF4-FFF2-40B4-BE49-F238E27FC236}">
                <a16:creationId xmlns:a16="http://schemas.microsoft.com/office/drawing/2014/main" id="{E2A13ABB-7C68-B436-8EA5-272AD071CEC1}"/>
              </a:ext>
            </a:extLst>
          </p:cNvPr>
          <p:cNvPicPr>
            <a:picLocks noChangeAspect="1"/>
          </p:cNvPicPr>
          <p:nvPr/>
        </p:nvPicPr>
        <p:blipFill>
          <a:blip r:embed="rId14"/>
          <a:stretch>
            <a:fillRect/>
          </a:stretch>
        </p:blipFill>
        <p:spPr>
          <a:xfrm>
            <a:off x="5624217" y="2125652"/>
            <a:ext cx="858978" cy="760246"/>
          </a:xfrm>
          <a:prstGeom prst="rect">
            <a:avLst/>
          </a:prstGeom>
        </p:spPr>
      </p:pic>
      <p:pic>
        <p:nvPicPr>
          <p:cNvPr id="38" name="Picture 37">
            <a:extLst>
              <a:ext uri="{FF2B5EF4-FFF2-40B4-BE49-F238E27FC236}">
                <a16:creationId xmlns:a16="http://schemas.microsoft.com/office/drawing/2014/main" id="{4A7B64FA-4E3A-C1D7-AAD7-844291B47FDA}"/>
              </a:ext>
            </a:extLst>
          </p:cNvPr>
          <p:cNvPicPr>
            <a:picLocks noChangeAspect="1"/>
          </p:cNvPicPr>
          <p:nvPr/>
        </p:nvPicPr>
        <p:blipFill>
          <a:blip r:embed="rId15"/>
          <a:stretch>
            <a:fillRect/>
          </a:stretch>
        </p:blipFill>
        <p:spPr>
          <a:xfrm>
            <a:off x="7264860" y="1844014"/>
            <a:ext cx="1722811" cy="1584986"/>
          </a:xfrm>
          <a:prstGeom prst="rect">
            <a:avLst/>
          </a:prstGeom>
        </p:spPr>
      </p:pic>
      <p:sp>
        <p:nvSpPr>
          <p:cNvPr id="40" name="TextBox 39">
            <a:extLst>
              <a:ext uri="{FF2B5EF4-FFF2-40B4-BE49-F238E27FC236}">
                <a16:creationId xmlns:a16="http://schemas.microsoft.com/office/drawing/2014/main" id="{8A092044-D889-BC05-368D-DF52532BE4DF}"/>
              </a:ext>
            </a:extLst>
          </p:cNvPr>
          <p:cNvSpPr txBox="1"/>
          <p:nvPr/>
        </p:nvSpPr>
        <p:spPr>
          <a:xfrm>
            <a:off x="287854" y="1170581"/>
            <a:ext cx="4058891" cy="415498"/>
          </a:xfrm>
          <a:prstGeom prst="rect">
            <a:avLst/>
          </a:prstGeom>
          <a:noFill/>
        </p:spPr>
        <p:txBody>
          <a:bodyPr wrap="square" rtlCol="0">
            <a:spAutoFit/>
          </a:bodyPr>
          <a:lstStyle/>
          <a:p>
            <a:pPr defTabSz="685800"/>
            <a:r>
              <a:rPr lang="en-GB" sz="2100" b="1" dirty="0">
                <a:solidFill>
                  <a:srgbClr val="4F477A"/>
                </a:solidFill>
                <a:latin typeface="Open Sans" panose="020B0606030504020204" pitchFamily="34" charset="0"/>
                <a:ea typeface="Open Sans" panose="020B0606030504020204" pitchFamily="34" charset="0"/>
                <a:cs typeface="Open Sans" panose="020B0606030504020204" pitchFamily="34" charset="0"/>
              </a:rPr>
              <a:t>Choose the Right Channels</a:t>
            </a:r>
          </a:p>
        </p:txBody>
      </p:sp>
      <p:sp>
        <p:nvSpPr>
          <p:cNvPr id="2" name="TextBox 1">
            <a:extLst>
              <a:ext uri="{FF2B5EF4-FFF2-40B4-BE49-F238E27FC236}">
                <a16:creationId xmlns:a16="http://schemas.microsoft.com/office/drawing/2014/main" id="{AB7A9628-A8AE-8CBB-8D40-15E70ADAA342}"/>
              </a:ext>
            </a:extLst>
          </p:cNvPr>
          <p:cNvSpPr txBox="1"/>
          <p:nvPr/>
        </p:nvSpPr>
        <p:spPr>
          <a:xfrm>
            <a:off x="168864" y="1823272"/>
            <a:ext cx="3340172" cy="1938992"/>
          </a:xfrm>
          <a:prstGeom prst="rect">
            <a:avLst/>
          </a:prstGeom>
          <a:noFill/>
        </p:spPr>
        <p:txBody>
          <a:bodyPr wrap="square" rtlCol="0">
            <a:spAutoFit/>
          </a:bodyPr>
          <a:lstStyle/>
          <a:p>
            <a:pPr defTabSz="685800"/>
            <a:r>
              <a:rPr lang="en-GB" sz="1500" dirty="0">
                <a:solidFill>
                  <a:srgbClr val="251B5B"/>
                </a:solidFill>
                <a:latin typeface="Open Sans" panose="020B0606030504020204" pitchFamily="34" charset="0"/>
                <a:ea typeface="Open Sans" panose="020B0606030504020204" pitchFamily="34" charset="0"/>
                <a:cs typeface="Open Sans" panose="020B0606030504020204" pitchFamily="34" charset="0"/>
              </a:rPr>
              <a:t>Staff training, documentation stations, staff huddles</a:t>
            </a:r>
          </a:p>
          <a:p>
            <a:pPr defTabSz="685800"/>
            <a:endParaRPr lang="en-GB" sz="1500" dirty="0">
              <a:solidFill>
                <a:srgbClr val="251B5B"/>
              </a:solidFill>
              <a:latin typeface="Open Sans" panose="020B0606030504020204" pitchFamily="34" charset="0"/>
              <a:ea typeface="Open Sans" panose="020B0606030504020204" pitchFamily="34" charset="0"/>
              <a:cs typeface="Open Sans" panose="020B0606030504020204" pitchFamily="34" charset="0"/>
            </a:endParaRPr>
          </a:p>
          <a:p>
            <a:pPr defTabSz="685800"/>
            <a:r>
              <a:rPr lang="en-GB" sz="1500" dirty="0">
                <a:solidFill>
                  <a:srgbClr val="251B5B"/>
                </a:solidFill>
                <a:latin typeface="Open Sans" panose="020B0606030504020204" pitchFamily="34" charset="0"/>
                <a:ea typeface="Open Sans" panose="020B0606030504020204" pitchFamily="34" charset="0"/>
                <a:cs typeface="Open Sans" panose="020B0606030504020204" pitchFamily="34" charset="0"/>
              </a:rPr>
              <a:t>Formal presentations stakeholders </a:t>
            </a:r>
          </a:p>
          <a:p>
            <a:pPr defTabSz="685800"/>
            <a:endParaRPr lang="en-GB" sz="1500" dirty="0">
              <a:solidFill>
                <a:srgbClr val="251B5B"/>
              </a:solidFill>
              <a:latin typeface="Calibri" panose="020F0502020204030204"/>
            </a:endParaRPr>
          </a:p>
          <a:p>
            <a:pPr defTabSz="685800"/>
            <a:endParaRPr lang="en-GB" sz="1500" dirty="0">
              <a:solidFill>
                <a:srgbClr val="251B5B"/>
              </a:solidFill>
              <a:latin typeface="Calibri" panose="020F0502020204030204"/>
            </a:endParaRPr>
          </a:p>
          <a:p>
            <a:pPr defTabSz="685800"/>
            <a:endParaRPr lang="en-GB" sz="1500" dirty="0">
              <a:solidFill>
                <a:srgbClr val="251B5B"/>
              </a:solidFill>
              <a:latin typeface="Calibri" panose="020F0502020204030204"/>
            </a:endParaRPr>
          </a:p>
          <a:p>
            <a:pPr defTabSz="685800"/>
            <a:r>
              <a:rPr lang="en-GB" sz="1500" dirty="0">
                <a:solidFill>
                  <a:srgbClr val="251B5B"/>
                </a:solidFill>
                <a:latin typeface="Open Sans" panose="020B0606030504020204" pitchFamily="34" charset="0"/>
                <a:ea typeface="Open Sans" panose="020B0606030504020204" pitchFamily="34" charset="0"/>
                <a:cs typeface="Open Sans" panose="020B0606030504020204" pitchFamily="34" charset="0"/>
              </a:rPr>
              <a:t>Participation at Trust events</a:t>
            </a:r>
          </a:p>
        </p:txBody>
      </p:sp>
    </p:spTree>
    <p:extLst>
      <p:ext uri="{BB962C8B-B14F-4D97-AF65-F5344CB8AC3E}">
        <p14:creationId xmlns:p14="http://schemas.microsoft.com/office/powerpoint/2010/main" val="1750437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7DF96-4A1B-A30C-83C4-824095EF81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C8E0C0-9F8A-0566-586C-9512B2E0DE75}"/>
              </a:ext>
            </a:extLst>
          </p:cNvPr>
          <p:cNvSpPr txBox="1"/>
          <p:nvPr/>
        </p:nvSpPr>
        <p:spPr>
          <a:xfrm>
            <a:off x="842963" y="1685925"/>
            <a:ext cx="6950869" cy="2400657"/>
          </a:xfrm>
          <a:prstGeom prst="rect">
            <a:avLst/>
          </a:prstGeom>
          <a:noFill/>
        </p:spPr>
        <p:txBody>
          <a:bodyPr wrap="square" rtlCol="0">
            <a:spAutoFit/>
          </a:bodyPr>
          <a:lstStyle/>
          <a:p>
            <a:pPr defTabSz="685800"/>
            <a:r>
              <a:rPr lang="en-GB" sz="3000" dirty="0">
                <a:solidFill>
                  <a:srgbClr val="251B5B"/>
                </a:solidFill>
                <a:latin typeface="Open Sans" panose="020B0606030504020204" pitchFamily="34" charset="0"/>
                <a:ea typeface="Open Sans" panose="020B0606030504020204" pitchFamily="34" charset="0"/>
                <a:cs typeface="Open Sans" panose="020B0606030504020204" pitchFamily="34" charset="0"/>
              </a:rPr>
              <a:t>Communication didn’t just support change, it enabled it.</a:t>
            </a:r>
          </a:p>
          <a:p>
            <a:pPr defTabSz="685800"/>
            <a:endParaRPr lang="en-GB" sz="3000" dirty="0">
              <a:solidFill>
                <a:srgbClr val="251B5B"/>
              </a:solidFill>
              <a:latin typeface="Open Sans" panose="020B0606030504020204" pitchFamily="34" charset="0"/>
              <a:ea typeface="Open Sans" panose="020B0606030504020204" pitchFamily="34" charset="0"/>
              <a:cs typeface="Open Sans" panose="020B0606030504020204" pitchFamily="34" charset="0"/>
            </a:endParaRPr>
          </a:p>
          <a:p>
            <a:pPr defTabSz="685800"/>
            <a:endParaRPr lang="en-GB" sz="3000" dirty="0">
              <a:solidFill>
                <a:srgbClr val="251B5B"/>
              </a:solidFill>
              <a:latin typeface="Open Sans" panose="020B0606030504020204" pitchFamily="34" charset="0"/>
              <a:ea typeface="Open Sans" panose="020B0606030504020204" pitchFamily="34" charset="0"/>
              <a:cs typeface="Open Sans" panose="020B0606030504020204" pitchFamily="34" charset="0"/>
            </a:endParaRPr>
          </a:p>
          <a:p>
            <a:pPr defTabSz="685800"/>
            <a:r>
              <a:rPr lang="en-GB" sz="3000" dirty="0">
                <a:solidFill>
                  <a:srgbClr val="251B5B"/>
                </a:solidFill>
                <a:latin typeface="Open Sans" panose="020B0606030504020204" pitchFamily="34" charset="0"/>
                <a:ea typeface="Open Sans" panose="020B0606030504020204" pitchFamily="34" charset="0"/>
                <a:cs typeface="Open Sans" panose="020B0606030504020204" pitchFamily="34" charset="0"/>
              </a:rPr>
              <a:t>Thank you!</a:t>
            </a:r>
          </a:p>
        </p:txBody>
      </p:sp>
    </p:spTree>
    <p:extLst>
      <p:ext uri="{BB962C8B-B14F-4D97-AF65-F5344CB8AC3E}">
        <p14:creationId xmlns:p14="http://schemas.microsoft.com/office/powerpoint/2010/main" val="4234816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B595A"/>
        </a:solidFill>
        <a:effectLst/>
      </p:bgPr>
    </p:bg>
    <p:spTree>
      <p:nvGrpSpPr>
        <p:cNvPr id="1" name="">
          <a:extLst>
            <a:ext uri="{FF2B5EF4-FFF2-40B4-BE49-F238E27FC236}">
              <a16:creationId xmlns:a16="http://schemas.microsoft.com/office/drawing/2014/main" id="{C42622EC-FBF6-DA1D-BF74-04FDECD5459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55B7E85-32C7-028B-57F0-8C92E5986A47}"/>
              </a:ext>
            </a:extLst>
          </p:cNvPr>
          <p:cNvGrpSpPr/>
          <p:nvPr/>
        </p:nvGrpSpPr>
        <p:grpSpPr>
          <a:xfrm>
            <a:off x="0" y="3739523"/>
            <a:ext cx="9144000" cy="675000"/>
            <a:chOff x="1" y="3968279"/>
            <a:chExt cx="12192000" cy="900000"/>
          </a:xfrm>
          <a:solidFill>
            <a:srgbClr val="D4A508"/>
          </a:solidFill>
        </p:grpSpPr>
        <p:sp>
          <p:nvSpPr>
            <p:cNvPr id="4" name="Freeform: Shape 3">
              <a:extLst>
                <a:ext uri="{FF2B5EF4-FFF2-40B4-BE49-F238E27FC236}">
                  <a16:creationId xmlns:a16="http://schemas.microsoft.com/office/drawing/2014/main" id="{D459AED1-0313-7320-84DF-FF0BD54B53D8}"/>
                </a:ext>
              </a:extLst>
            </p:cNvPr>
            <p:cNvSpPr/>
            <p:nvPr/>
          </p:nvSpPr>
          <p:spPr>
            <a:xfrm>
              <a:off x="1" y="3968279"/>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Notched Right 4">
              <a:extLst>
                <a:ext uri="{FF2B5EF4-FFF2-40B4-BE49-F238E27FC236}">
                  <a16:creationId xmlns:a16="http://schemas.microsoft.com/office/drawing/2014/main" id="{38363EB1-DA24-EFD0-28B4-CDF67D92061A}"/>
                </a:ext>
              </a:extLst>
            </p:cNvPr>
            <p:cNvSpPr/>
            <p:nvPr/>
          </p:nvSpPr>
          <p:spPr>
            <a:xfrm>
              <a:off x="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 Notched Right 5">
              <a:extLst>
                <a:ext uri="{FF2B5EF4-FFF2-40B4-BE49-F238E27FC236}">
                  <a16:creationId xmlns:a16="http://schemas.microsoft.com/office/drawing/2014/main" id="{64CB81DF-491C-1E52-6188-60CBCA3361DA}"/>
                </a:ext>
              </a:extLst>
            </p:cNvPr>
            <p:cNvSpPr/>
            <p:nvPr/>
          </p:nvSpPr>
          <p:spPr>
            <a:xfrm>
              <a:off x="27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Arrow: Notched Right 6">
              <a:extLst>
                <a:ext uri="{FF2B5EF4-FFF2-40B4-BE49-F238E27FC236}">
                  <a16:creationId xmlns:a16="http://schemas.microsoft.com/office/drawing/2014/main" id="{FFE7E629-C136-3084-CF47-4E9692991EF8}"/>
                </a:ext>
              </a:extLst>
            </p:cNvPr>
            <p:cNvSpPr/>
            <p:nvPr/>
          </p:nvSpPr>
          <p:spPr>
            <a:xfrm>
              <a:off x="45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Notched Right 7">
              <a:extLst>
                <a:ext uri="{FF2B5EF4-FFF2-40B4-BE49-F238E27FC236}">
                  <a16:creationId xmlns:a16="http://schemas.microsoft.com/office/drawing/2014/main" id="{77E771D6-5FBC-C2BF-A886-C7A4E5F469B4}"/>
                </a:ext>
              </a:extLst>
            </p:cNvPr>
            <p:cNvSpPr/>
            <p:nvPr/>
          </p:nvSpPr>
          <p:spPr>
            <a:xfrm>
              <a:off x="63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Notched Right 8">
              <a:extLst>
                <a:ext uri="{FF2B5EF4-FFF2-40B4-BE49-F238E27FC236}">
                  <a16:creationId xmlns:a16="http://schemas.microsoft.com/office/drawing/2014/main" id="{B5F539F1-E6C3-8B25-14FD-005A229C5B4F}"/>
                </a:ext>
              </a:extLst>
            </p:cNvPr>
            <p:cNvSpPr/>
            <p:nvPr/>
          </p:nvSpPr>
          <p:spPr>
            <a:xfrm>
              <a:off x="81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Notched Right 9">
              <a:extLst>
                <a:ext uri="{FF2B5EF4-FFF2-40B4-BE49-F238E27FC236}">
                  <a16:creationId xmlns:a16="http://schemas.microsoft.com/office/drawing/2014/main" id="{2204D9FB-C124-1ECA-AAEE-071B40AAE50E}"/>
                </a:ext>
              </a:extLst>
            </p:cNvPr>
            <p:cNvSpPr/>
            <p:nvPr/>
          </p:nvSpPr>
          <p:spPr>
            <a:xfrm>
              <a:off x="9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34F4169-F729-84B3-6E55-56A304F565C6}"/>
                </a:ext>
              </a:extLst>
            </p:cNvPr>
            <p:cNvSpPr/>
            <p:nvPr/>
          </p:nvSpPr>
          <p:spPr>
            <a:xfrm>
              <a:off x="11709068" y="4193279"/>
              <a:ext cx="482933" cy="450000"/>
            </a:xfrm>
            <a:custGeom>
              <a:avLst/>
              <a:gdLst>
                <a:gd name="connsiteX0" fmla="*/ 0 w 482933"/>
                <a:gd name="connsiteY0" fmla="*/ 0 h 450000"/>
                <a:gd name="connsiteX1" fmla="*/ 482933 w 482933"/>
                <a:gd name="connsiteY1" fmla="*/ 0 h 450000"/>
                <a:gd name="connsiteX2" fmla="*/ 482933 w 482933"/>
                <a:gd name="connsiteY2" fmla="*/ 450000 h 450000"/>
                <a:gd name="connsiteX3" fmla="*/ 0 w 482933"/>
                <a:gd name="connsiteY3" fmla="*/ 450000 h 450000"/>
                <a:gd name="connsiteX4" fmla="*/ 225000 w 482933"/>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33" h="450000">
                  <a:moveTo>
                    <a:pt x="0" y="0"/>
                  </a:moveTo>
                  <a:lnTo>
                    <a:pt x="482933" y="0"/>
                  </a:lnTo>
                  <a:lnTo>
                    <a:pt x="482933" y="450000"/>
                  </a:lnTo>
                  <a:lnTo>
                    <a:pt x="0" y="450000"/>
                  </a:lnTo>
                  <a:lnTo>
                    <a:pt x="225000"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5C2416E-6320-8303-E03D-DCEAF4281DEA}"/>
              </a:ext>
            </a:extLst>
          </p:cNvPr>
          <p:cNvSpPr txBox="1"/>
          <p:nvPr/>
        </p:nvSpPr>
        <p:spPr>
          <a:xfrm>
            <a:off x="7399628" y="1069876"/>
            <a:ext cx="1503218"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#CAAW25</a:t>
            </a:r>
          </a:p>
        </p:txBody>
      </p:sp>
      <p:pic>
        <p:nvPicPr>
          <p:cNvPr id="12" name="Picture 11" descr="A cartoon of a person wearing a garment and cape&#10;&#10;AI-generated content may be incorrect.">
            <a:extLst>
              <a:ext uri="{FF2B5EF4-FFF2-40B4-BE49-F238E27FC236}">
                <a16:creationId xmlns:a16="http://schemas.microsoft.com/office/drawing/2014/main" id="{AB855517-05A5-4B0B-DF1D-B00750B8F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 y="4144908"/>
            <a:ext cx="2294164" cy="2287455"/>
          </a:xfrm>
          <a:prstGeom prst="rect">
            <a:avLst/>
          </a:prstGeom>
        </p:spPr>
      </p:pic>
      <p:pic>
        <p:nvPicPr>
          <p:cNvPr id="17" name="Graphic 16" descr="Trophy with solid fill">
            <a:extLst>
              <a:ext uri="{FF2B5EF4-FFF2-40B4-BE49-F238E27FC236}">
                <a16:creationId xmlns:a16="http://schemas.microsoft.com/office/drawing/2014/main" id="{7EA1E4AF-937D-76E8-93BC-51992595F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1161" y="1867838"/>
            <a:ext cx="1871685" cy="1871685"/>
          </a:xfrm>
          <a:prstGeom prst="rect">
            <a:avLst/>
          </a:prstGeom>
        </p:spPr>
      </p:pic>
      <p:pic>
        <p:nvPicPr>
          <p:cNvPr id="42" name="Airborne - Quincas Moreira">
            <a:hlinkClick r:id="" action="ppaction://media"/>
            <a:extLst>
              <a:ext uri="{FF2B5EF4-FFF2-40B4-BE49-F238E27FC236}">
                <a16:creationId xmlns:a16="http://schemas.microsoft.com/office/drawing/2014/main" id="{8D7EFF7A-5880-D7F2-4B35-694DD99EE8CD}"/>
              </a:ext>
            </a:extLst>
          </p:cNvPr>
          <p:cNvPicPr>
            <a:picLocks noChangeAspect="1"/>
          </p:cNvPicPr>
          <p:nvPr>
            <a:audioFile r:link="rId1"/>
            <p:extLst>
              <p:ext uri="{DAA4B4D4-6D71-4841-9C94-3DE7FCFB9230}">
                <p14:media xmlns:p14="http://schemas.microsoft.com/office/powerpoint/2010/main" r:embed="rId2">
                  <p14:trim end="185681.6"/>
                  <p14:fade in="2000" out="10000"/>
                </p14:media>
              </p:ext>
            </p:extLst>
          </p:nvPr>
        </p:nvPicPr>
        <p:blipFill>
          <a:blip r:embed="rId7"/>
          <a:stretch>
            <a:fillRect/>
          </a:stretch>
        </p:blipFill>
        <p:spPr>
          <a:xfrm>
            <a:off x="118030" y="5591381"/>
            <a:ext cx="365522" cy="365522"/>
          </a:xfrm>
          <a:prstGeom prst="rect">
            <a:avLst/>
          </a:prstGeom>
        </p:spPr>
      </p:pic>
      <p:grpSp>
        <p:nvGrpSpPr>
          <p:cNvPr id="15" name="Group 14">
            <a:extLst>
              <a:ext uri="{FF2B5EF4-FFF2-40B4-BE49-F238E27FC236}">
                <a16:creationId xmlns:a16="http://schemas.microsoft.com/office/drawing/2014/main" id="{81E513BD-001D-2507-726A-C1F12647F924}"/>
              </a:ext>
            </a:extLst>
          </p:cNvPr>
          <p:cNvGrpSpPr/>
          <p:nvPr/>
        </p:nvGrpSpPr>
        <p:grpSpPr>
          <a:xfrm>
            <a:off x="0" y="87719"/>
            <a:ext cx="3824564" cy="1546008"/>
            <a:chOff x="0" y="87719"/>
            <a:chExt cx="3824564" cy="1546008"/>
          </a:xfrm>
        </p:grpSpPr>
        <p:grpSp>
          <p:nvGrpSpPr>
            <p:cNvPr id="20" name="Group 19">
              <a:extLst>
                <a:ext uri="{FF2B5EF4-FFF2-40B4-BE49-F238E27FC236}">
                  <a16:creationId xmlns:a16="http://schemas.microsoft.com/office/drawing/2014/main" id="{DDA37CA9-3645-A1C9-D126-A38F8EC3A5B2}"/>
                </a:ext>
              </a:extLst>
            </p:cNvPr>
            <p:cNvGrpSpPr/>
            <p:nvPr/>
          </p:nvGrpSpPr>
          <p:grpSpPr>
            <a:xfrm>
              <a:off x="0" y="382175"/>
              <a:ext cx="3381800" cy="1251552"/>
              <a:chOff x="-236652" y="-342047"/>
              <a:chExt cx="4509067" cy="1668736"/>
            </a:xfrm>
          </p:grpSpPr>
          <p:pic>
            <p:nvPicPr>
              <p:cNvPr id="21" name="Picture 20" descr="A black and white logo&#10;&#10;AI-generated content may be incorrect.">
                <a:extLst>
                  <a:ext uri="{FF2B5EF4-FFF2-40B4-BE49-F238E27FC236}">
                    <a16:creationId xmlns:a16="http://schemas.microsoft.com/office/drawing/2014/main" id="{E86D9669-4A35-8066-C24D-31C9CA75CDF5}"/>
                  </a:ext>
                </a:extLst>
              </p:cNvPr>
              <p:cNvPicPr>
                <a:picLocks noChangeAspect="1"/>
              </p:cNvPicPr>
              <p:nvPr/>
            </p:nvPicPr>
            <p:blipFill>
              <a:blip r:embed="rId8" cstate="print">
                <a:extLst>
                  <a:ext uri="{28A0092B-C50C-407E-A947-70E740481C1C}">
                    <a14:useLocalDpi xmlns:a14="http://schemas.microsoft.com/office/drawing/2010/main" val="0"/>
                  </a:ext>
                </a:extLst>
              </a:blip>
              <a:srcRect l="5086"/>
              <a:stretch/>
            </p:blipFill>
            <p:spPr>
              <a:xfrm>
                <a:off x="-236652" y="-342047"/>
                <a:ext cx="3396154" cy="1668736"/>
              </a:xfrm>
              <a:prstGeom prst="rect">
                <a:avLst/>
              </a:prstGeom>
            </p:spPr>
          </p:pic>
          <p:pic>
            <p:nvPicPr>
              <p:cNvPr id="22" name="Picture 21" descr="A circular white text with arrows&#10;&#10;AI-generated content may be incorrect.">
                <a:extLst>
                  <a:ext uri="{FF2B5EF4-FFF2-40B4-BE49-F238E27FC236}">
                    <a16:creationId xmlns:a16="http://schemas.microsoft.com/office/drawing/2014/main" id="{45D100BE-D3D4-51C3-EC0D-16F2ED190B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3491" y="-282140"/>
                <a:ext cx="1548924" cy="1548924"/>
              </a:xfrm>
              <a:prstGeom prst="rect">
                <a:avLst/>
              </a:prstGeom>
            </p:spPr>
          </p:pic>
        </p:grpSp>
        <p:sp>
          <p:nvSpPr>
            <p:cNvPr id="14" name="Rectangle 13">
              <a:extLst>
                <a:ext uri="{FF2B5EF4-FFF2-40B4-BE49-F238E27FC236}">
                  <a16:creationId xmlns:a16="http://schemas.microsoft.com/office/drawing/2014/main" id="{9255368F-9706-7558-0731-BC3FF290EC64}"/>
                </a:ext>
              </a:extLst>
            </p:cNvPr>
            <p:cNvSpPr/>
            <p:nvPr/>
          </p:nvSpPr>
          <p:spPr>
            <a:xfrm>
              <a:off x="1777341" y="87719"/>
              <a:ext cx="2047223" cy="3849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 COLLABORATION WITH</a:t>
              </a:r>
            </a:p>
          </p:txBody>
        </p:sp>
      </p:grpSp>
      <p:sp>
        <p:nvSpPr>
          <p:cNvPr id="19" name="Rectangle 18">
            <a:extLst>
              <a:ext uri="{FF2B5EF4-FFF2-40B4-BE49-F238E27FC236}">
                <a16:creationId xmlns:a16="http://schemas.microsoft.com/office/drawing/2014/main" id="{77A15A17-DC2A-0FA9-5177-56FE0F9944D7}"/>
              </a:ext>
            </a:extLst>
          </p:cNvPr>
          <p:cNvSpPr/>
          <p:nvPr/>
        </p:nvSpPr>
        <p:spPr>
          <a:xfrm>
            <a:off x="524640" y="2162498"/>
            <a:ext cx="7779863" cy="1276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Our Clinical Audit Heroes Awards 2025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Communicating for Impact Commendation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Joint W</a:t>
            </a: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inner #2…</a:t>
            </a:r>
          </a:p>
        </p:txBody>
      </p:sp>
      <p:pic>
        <p:nvPicPr>
          <p:cNvPr id="13" name="Picture 12" descr="A red target with a dart in the center&#10;&#10;AI-generated content may be incorrect.">
            <a:extLst>
              <a:ext uri="{FF2B5EF4-FFF2-40B4-BE49-F238E27FC236}">
                <a16:creationId xmlns:a16="http://schemas.microsoft.com/office/drawing/2014/main" id="{A7B40975-C826-6F6E-30D4-0B49E3210B1E}"/>
              </a:ext>
            </a:extLst>
          </p:cNvPr>
          <p:cNvPicPr>
            <a:picLocks noChangeAspect="1"/>
          </p:cNvPicPr>
          <p:nvPr/>
        </p:nvPicPr>
        <p:blipFill>
          <a:blip r:embed="rId10"/>
          <a:stretch>
            <a:fillRect/>
          </a:stretch>
        </p:blipFill>
        <p:spPr>
          <a:xfrm>
            <a:off x="7031161" y="2067425"/>
            <a:ext cx="2037806" cy="875131"/>
          </a:xfrm>
          <a:prstGeom prst="rect">
            <a:avLst/>
          </a:prstGeom>
        </p:spPr>
      </p:pic>
    </p:spTree>
    <p:extLst>
      <p:ext uri="{BB962C8B-B14F-4D97-AF65-F5344CB8AC3E}">
        <p14:creationId xmlns:p14="http://schemas.microsoft.com/office/powerpoint/2010/main" val="126550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2"/>
                                        </p:tgtEl>
                                      </p:cBhvr>
                                    </p:cmd>
                                  </p:childTnLst>
                                  <p:subTnLst>
                                    <p:set>
                                      <p:cBhvr override="childStyle">
                                        <p:cTn dur="1" fill="hold" display="0" masterRel="sameClick" afterEffect="1">
                                          <p:stCondLst>
                                            <p:cond evt="end" delay="0">
                                              <p:tn val="5"/>
                                            </p:cond>
                                          </p:stCondLst>
                                        </p:cTn>
                                        <p:tgtEl>
                                          <p:spTgt spid="4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220" numSld="4"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634B8-3CF9-9D43-092A-B290ADD0F606}"/>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F84CD84E-C239-5E35-C909-E7B18FA0AA29}"/>
              </a:ext>
            </a:extLst>
          </p:cNvPr>
          <p:cNvSpPr txBox="1">
            <a:spLocks/>
          </p:cNvSpPr>
          <p:nvPr/>
        </p:nvSpPr>
        <p:spPr>
          <a:xfrm>
            <a:off x="250825" y="260352"/>
            <a:ext cx="8514034" cy="5762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800" b="1" dirty="0"/>
              <a:t>Healthcare Quality Improvement Partnership (HQIP)</a:t>
            </a:r>
            <a:endParaRPr lang="en-GB" sz="2800" b="1" dirty="0">
              <a:solidFill>
                <a:srgbClr val="050032"/>
              </a:solidFill>
              <a:latin typeface="+mj-lt"/>
              <a:ea typeface="+mj-ea"/>
              <a:cs typeface="+mj-cs"/>
            </a:endParaRPr>
          </a:p>
        </p:txBody>
      </p:sp>
      <p:sp>
        <p:nvSpPr>
          <p:cNvPr id="9" name="TextBox 8">
            <a:extLst>
              <a:ext uri="{FF2B5EF4-FFF2-40B4-BE49-F238E27FC236}">
                <a16:creationId xmlns:a16="http://schemas.microsoft.com/office/drawing/2014/main" id="{F17651D7-EF1C-6EC5-05D3-30B03F0EF20D}"/>
              </a:ext>
            </a:extLst>
          </p:cNvPr>
          <p:cNvSpPr txBox="1"/>
          <p:nvPr/>
        </p:nvSpPr>
        <p:spPr>
          <a:xfrm>
            <a:off x="3551894" y="5619947"/>
            <a:ext cx="5516305" cy="307777"/>
          </a:xfrm>
          <a:prstGeom prst="rect">
            <a:avLst/>
          </a:prstGeom>
          <a:noFill/>
        </p:spPr>
        <p:txBody>
          <a:bodyPr wrap="square">
            <a:spAutoFit/>
          </a:bodyPr>
          <a:lstStyle/>
          <a:p>
            <a:pPr algn="r">
              <a:spcBef>
                <a:spcPts val="1176"/>
              </a:spcBef>
            </a:pPr>
            <a:r>
              <a:rPr lang="en-US" sz="1400" dirty="0">
                <a:solidFill>
                  <a:schemeClr val="bg1">
                    <a:lumMod val="50000"/>
                  </a:schemeClr>
                </a:solidFill>
              </a:rPr>
              <a:t>Name, Title</a:t>
            </a:r>
          </a:p>
        </p:txBody>
      </p:sp>
      <p:pic>
        <p:nvPicPr>
          <p:cNvPr id="10" name="Picture 9" descr="A cartoon of a person wearing a garment and cape&#10;&#10;AI-generated content may be incorrect.">
            <a:extLst>
              <a:ext uri="{FF2B5EF4-FFF2-40B4-BE49-F238E27FC236}">
                <a16:creationId xmlns:a16="http://schemas.microsoft.com/office/drawing/2014/main" id="{B2C5231C-F04B-7F8F-404C-E4EEFE8B4D96}"/>
              </a:ext>
            </a:extLst>
          </p:cNvPr>
          <p:cNvPicPr>
            <a:picLocks noChangeAspect="1"/>
          </p:cNvPicPr>
          <p:nvPr/>
        </p:nvPicPr>
        <p:blipFill>
          <a:blip r:embed="rId3"/>
          <a:stretch>
            <a:fillRect/>
          </a:stretch>
        </p:blipFill>
        <p:spPr>
          <a:xfrm>
            <a:off x="250827" y="5108027"/>
            <a:ext cx="1252537" cy="1248875"/>
          </a:xfrm>
          <a:prstGeom prst="rect">
            <a:avLst/>
          </a:prstGeom>
        </p:spPr>
      </p:pic>
      <p:sp>
        <p:nvSpPr>
          <p:cNvPr id="11" name="TextBox 10">
            <a:extLst>
              <a:ext uri="{FF2B5EF4-FFF2-40B4-BE49-F238E27FC236}">
                <a16:creationId xmlns:a16="http://schemas.microsoft.com/office/drawing/2014/main" id="{5AE9FE00-A17C-A02B-6B91-883B7B5DDC0C}"/>
              </a:ext>
            </a:extLst>
          </p:cNvPr>
          <p:cNvSpPr txBox="1"/>
          <p:nvPr/>
        </p:nvSpPr>
        <p:spPr>
          <a:xfrm>
            <a:off x="4214187" y="5921573"/>
            <a:ext cx="4854010" cy="246221"/>
          </a:xfrm>
          <a:prstGeom prst="rect">
            <a:avLst/>
          </a:prstGeom>
          <a:noFill/>
        </p:spPr>
        <p:txBody>
          <a:bodyPr wrap="square">
            <a:spAutoFit/>
          </a:bodyPr>
          <a:lstStyle/>
          <a:p>
            <a:pPr algn="r"/>
            <a:r>
              <a:rPr lang="en-US" sz="1000" b="1" dirty="0">
                <a:solidFill>
                  <a:schemeClr val="bg1">
                    <a:lumMod val="65000"/>
                  </a:schemeClr>
                </a:solidFill>
              </a:rPr>
              <a:t>Clinical Audit Awareness Week 2025 (#CAAW25)</a:t>
            </a:r>
            <a:r>
              <a:rPr lang="en-GB" sz="1000" b="1" dirty="0">
                <a:solidFill>
                  <a:schemeClr val="bg1">
                    <a:lumMod val="65000"/>
                  </a:schemeClr>
                </a:solidFill>
              </a:rPr>
              <a:t> </a:t>
            </a:r>
            <a:endParaRPr lang="en-US" sz="1000" dirty="0">
              <a:solidFill>
                <a:schemeClr val="bg1">
                  <a:lumMod val="65000"/>
                </a:schemeClr>
              </a:solidFill>
            </a:endParaRPr>
          </a:p>
        </p:txBody>
      </p:sp>
      <p:sp>
        <p:nvSpPr>
          <p:cNvPr id="4" name="TextBox 3">
            <a:extLst>
              <a:ext uri="{FF2B5EF4-FFF2-40B4-BE49-F238E27FC236}">
                <a16:creationId xmlns:a16="http://schemas.microsoft.com/office/drawing/2014/main" id="{CDE3F8E8-7C4C-E6DF-331E-9AAD97D2A03A}"/>
              </a:ext>
            </a:extLst>
          </p:cNvPr>
          <p:cNvSpPr txBox="1"/>
          <p:nvPr/>
        </p:nvSpPr>
        <p:spPr>
          <a:xfrm>
            <a:off x="5611290" y="6235198"/>
            <a:ext cx="1273324" cy="184666"/>
          </a:xfrm>
          <a:prstGeom prst="rect">
            <a:avLst/>
          </a:prstGeom>
          <a:noFill/>
        </p:spPr>
        <p:txBody>
          <a:bodyPr wrap="square">
            <a:spAutoFit/>
          </a:bodyPr>
          <a:lstStyle/>
          <a:p>
            <a:pPr algn="ctr"/>
            <a:r>
              <a:rPr lang="en-US" sz="600" i="1" dirty="0">
                <a:solidFill>
                  <a:schemeClr val="bg1"/>
                </a:solidFill>
              </a:rPr>
              <a:t>In collaboration with</a:t>
            </a:r>
          </a:p>
        </p:txBody>
      </p:sp>
      <p:pic>
        <p:nvPicPr>
          <p:cNvPr id="5" name="Picture 4" descr="A circular white text with arrows&#10;&#10;AI-generated content may be incorrect.">
            <a:extLst>
              <a:ext uri="{FF2B5EF4-FFF2-40B4-BE49-F238E27FC236}">
                <a16:creationId xmlns:a16="http://schemas.microsoft.com/office/drawing/2014/main" id="{20F55151-A9A5-4C4D-A248-6098C3281F42}"/>
              </a:ext>
            </a:extLst>
          </p:cNvPr>
          <p:cNvPicPr>
            <a:picLocks noChangeAspect="1"/>
          </p:cNvPicPr>
          <p:nvPr/>
        </p:nvPicPr>
        <p:blipFill>
          <a:blip r:embed="rId4"/>
          <a:stretch>
            <a:fillRect/>
          </a:stretch>
        </p:blipFill>
        <p:spPr>
          <a:xfrm>
            <a:off x="6015204" y="6350614"/>
            <a:ext cx="465496" cy="465496"/>
          </a:xfrm>
          <a:prstGeom prst="rect">
            <a:avLst/>
          </a:prstGeom>
        </p:spPr>
      </p:pic>
      <p:sp>
        <p:nvSpPr>
          <p:cNvPr id="6" name="TextBox 5">
            <a:extLst>
              <a:ext uri="{FF2B5EF4-FFF2-40B4-BE49-F238E27FC236}">
                <a16:creationId xmlns:a16="http://schemas.microsoft.com/office/drawing/2014/main" id="{88655C9A-86D3-E0C1-3011-A8CB7924C97B}"/>
              </a:ext>
            </a:extLst>
          </p:cNvPr>
          <p:cNvSpPr txBox="1"/>
          <p:nvPr/>
        </p:nvSpPr>
        <p:spPr>
          <a:xfrm>
            <a:off x="440643" y="1808161"/>
            <a:ext cx="8224792" cy="2559675"/>
          </a:xfrm>
          <a:prstGeom prst="rect">
            <a:avLst/>
          </a:prstGeom>
          <a:noFill/>
        </p:spPr>
        <p:txBody>
          <a:bodyPr wrap="square" rtlCol="0">
            <a:spAutoFit/>
          </a:bodyPr>
          <a:lstStyle/>
          <a:p>
            <a:pPr marL="257175" indent="-257175" defTabSz="342900">
              <a:spcAft>
                <a:spcPts val="450"/>
              </a:spcAft>
              <a:buClr>
                <a:srgbClr val="FFC000"/>
              </a:buClr>
              <a:buFont typeface="Arial" panose="020B0604020202020204" pitchFamily="34" charset="0"/>
              <a:buChar char="•"/>
              <a:defRPr/>
            </a:pPr>
            <a:r>
              <a:rPr lang="en-US" sz="5000" b="1" dirty="0">
                <a:solidFill>
                  <a:srgbClr val="333333"/>
                </a:solidFill>
                <a:latin typeface="FF Meta"/>
              </a:rPr>
              <a:t>Rachael Sample</a:t>
            </a:r>
          </a:p>
          <a:p>
            <a:pPr defTabSz="259556">
              <a:spcAft>
                <a:spcPts val="450"/>
              </a:spcAft>
              <a:buClr>
                <a:srgbClr val="FFC000"/>
              </a:buClr>
              <a:defRPr/>
            </a:pPr>
            <a:r>
              <a:rPr lang="en-US" sz="3500" b="1" dirty="0">
                <a:solidFill>
                  <a:srgbClr val="333333"/>
                </a:solidFill>
                <a:latin typeface="FF Meta"/>
              </a:rPr>
              <a:t>	</a:t>
            </a:r>
            <a:r>
              <a:rPr lang="en-US" sz="3200" b="1" dirty="0">
                <a:solidFill>
                  <a:prstClr val="black"/>
                </a:solidFill>
                <a:latin typeface="FF Meta"/>
              </a:rPr>
              <a:t>Associate Director, National Clinical Audit  	and Patient Outcomes </a:t>
            </a:r>
            <a:r>
              <a:rPr lang="en-US" sz="3200" b="1" dirty="0" err="1">
                <a:solidFill>
                  <a:prstClr val="black"/>
                </a:solidFill>
                <a:latin typeface="FF Meta"/>
              </a:rPr>
              <a:t>Programme</a:t>
            </a:r>
            <a:r>
              <a:rPr lang="en-US" sz="3200" b="1">
                <a:solidFill>
                  <a:prstClr val="black"/>
                </a:solidFill>
                <a:latin typeface="FF Meta"/>
              </a:rPr>
              <a:t> (</a:t>
            </a:r>
            <a:r>
              <a:rPr lang="en-US" sz="3200" b="1" dirty="0">
                <a:solidFill>
                  <a:prstClr val="black"/>
                </a:solidFill>
                <a:latin typeface="FF Meta"/>
              </a:rPr>
              <a:t>NCAPOP)</a:t>
            </a:r>
          </a:p>
          <a:p>
            <a:pPr defTabSz="259556">
              <a:spcAft>
                <a:spcPts val="450"/>
              </a:spcAft>
              <a:buClr>
                <a:srgbClr val="FFC000"/>
              </a:buClr>
              <a:defRPr/>
            </a:pPr>
            <a:r>
              <a:rPr lang="en-US" sz="3500" dirty="0">
                <a:solidFill>
                  <a:prstClr val="black"/>
                </a:solidFill>
                <a:latin typeface="FF Meta"/>
              </a:rPr>
              <a:t>	</a:t>
            </a:r>
            <a:r>
              <a:rPr lang="en-US" sz="3000" b="1" dirty="0">
                <a:solidFill>
                  <a:prstClr val="black"/>
                </a:solidFill>
                <a:latin typeface="FF Meta"/>
              </a:rPr>
              <a:t>HQIP</a:t>
            </a:r>
            <a:endParaRPr lang="en-US" sz="3000" b="1" dirty="0">
              <a:solidFill>
                <a:srgbClr val="333333"/>
              </a:solidFill>
              <a:latin typeface="FF Meta"/>
            </a:endParaRPr>
          </a:p>
        </p:txBody>
      </p:sp>
    </p:spTree>
    <p:extLst>
      <p:ext uri="{BB962C8B-B14F-4D97-AF65-F5344CB8AC3E}">
        <p14:creationId xmlns:p14="http://schemas.microsoft.com/office/powerpoint/2010/main" val="2980993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97B1"/>
        </a:solidFill>
        <a:effectLst/>
      </p:bgPr>
    </p:bg>
    <p:spTree>
      <p:nvGrpSpPr>
        <p:cNvPr id="1" name="">
          <a:extLst>
            <a:ext uri="{FF2B5EF4-FFF2-40B4-BE49-F238E27FC236}">
              <a16:creationId xmlns:a16="http://schemas.microsoft.com/office/drawing/2014/main" id="{66E193C7-25F4-40E1-8E1D-39AD9B5A1FB5}"/>
            </a:ext>
          </a:extLst>
        </p:cNvPr>
        <p:cNvGrpSpPr/>
        <p:nvPr/>
      </p:nvGrpSpPr>
      <p:grpSpPr>
        <a:xfrm>
          <a:off x="0" y="0"/>
          <a:ext cx="0" cy="0"/>
          <a:chOff x="0" y="0"/>
          <a:chExt cx="0" cy="0"/>
        </a:xfrm>
      </p:grpSpPr>
      <p:sp>
        <p:nvSpPr>
          <p:cNvPr id="9" name="Flowchart: Merge 8">
            <a:extLst>
              <a:ext uri="{FF2B5EF4-FFF2-40B4-BE49-F238E27FC236}">
                <a16:creationId xmlns:a16="http://schemas.microsoft.com/office/drawing/2014/main" id="{74BD302A-D45B-5B4B-89BD-FA98060A308F}"/>
              </a:ext>
            </a:extLst>
          </p:cNvPr>
          <p:cNvSpPr/>
          <p:nvPr/>
        </p:nvSpPr>
        <p:spPr>
          <a:xfrm rot="777155">
            <a:off x="2699422" y="569949"/>
            <a:ext cx="407079" cy="568311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erge 9">
            <a:extLst>
              <a:ext uri="{FF2B5EF4-FFF2-40B4-BE49-F238E27FC236}">
                <a16:creationId xmlns:a16="http://schemas.microsoft.com/office/drawing/2014/main" id="{F3965D71-32A8-1350-577A-E17D73180203}"/>
              </a:ext>
            </a:extLst>
          </p:cNvPr>
          <p:cNvSpPr/>
          <p:nvPr/>
        </p:nvSpPr>
        <p:spPr>
          <a:xfrm rot="1610448">
            <a:off x="3429581" y="315261"/>
            <a:ext cx="407079" cy="6227259"/>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Merge 10">
            <a:extLst>
              <a:ext uri="{FF2B5EF4-FFF2-40B4-BE49-F238E27FC236}">
                <a16:creationId xmlns:a16="http://schemas.microsoft.com/office/drawing/2014/main" id="{2A3553C9-58F5-BBBA-7240-6615591C2A1A}"/>
              </a:ext>
            </a:extLst>
          </p:cNvPr>
          <p:cNvSpPr/>
          <p:nvPr/>
        </p:nvSpPr>
        <p:spPr>
          <a:xfrm rot="2397987">
            <a:off x="4325723" y="-176084"/>
            <a:ext cx="407079" cy="722362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Merge 11">
            <a:extLst>
              <a:ext uri="{FF2B5EF4-FFF2-40B4-BE49-F238E27FC236}">
                <a16:creationId xmlns:a16="http://schemas.microsoft.com/office/drawing/2014/main" id="{109D44D8-4E44-69DF-A363-024F399B4484}"/>
              </a:ext>
            </a:extLst>
          </p:cNvPr>
          <p:cNvSpPr/>
          <p:nvPr/>
        </p:nvSpPr>
        <p:spPr>
          <a:xfrm rot="3153899">
            <a:off x="5492589" y="-908224"/>
            <a:ext cx="407079" cy="879452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Merge 12">
            <a:extLst>
              <a:ext uri="{FF2B5EF4-FFF2-40B4-BE49-F238E27FC236}">
                <a16:creationId xmlns:a16="http://schemas.microsoft.com/office/drawing/2014/main" id="{4E46DD00-950E-7738-2AFA-24FB1D38C194}"/>
              </a:ext>
            </a:extLst>
          </p:cNvPr>
          <p:cNvSpPr/>
          <p:nvPr/>
        </p:nvSpPr>
        <p:spPr>
          <a:xfrm rot="3750691">
            <a:off x="5757559" y="122981"/>
            <a:ext cx="407079" cy="810818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Merge 13">
            <a:extLst>
              <a:ext uri="{FF2B5EF4-FFF2-40B4-BE49-F238E27FC236}">
                <a16:creationId xmlns:a16="http://schemas.microsoft.com/office/drawing/2014/main" id="{782BC8DA-D826-52A0-53F5-E7F6669A0EBE}"/>
              </a:ext>
            </a:extLst>
          </p:cNvPr>
          <p:cNvSpPr/>
          <p:nvPr/>
        </p:nvSpPr>
        <p:spPr>
          <a:xfrm rot="4176906">
            <a:off x="5843174" y="943423"/>
            <a:ext cx="407079" cy="76053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Merge 14">
            <a:extLst>
              <a:ext uri="{FF2B5EF4-FFF2-40B4-BE49-F238E27FC236}">
                <a16:creationId xmlns:a16="http://schemas.microsoft.com/office/drawing/2014/main" id="{3F00531B-0A04-5E77-7C1F-7E637E0E82FC}"/>
              </a:ext>
            </a:extLst>
          </p:cNvPr>
          <p:cNvSpPr/>
          <p:nvPr/>
        </p:nvSpPr>
        <p:spPr>
          <a:xfrm rot="4649248">
            <a:off x="6256559" y="1544364"/>
            <a:ext cx="407079" cy="734215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Merge 15">
            <a:extLst>
              <a:ext uri="{FF2B5EF4-FFF2-40B4-BE49-F238E27FC236}">
                <a16:creationId xmlns:a16="http://schemas.microsoft.com/office/drawing/2014/main" id="{22DF73E0-B143-943F-F597-CBD810F22B77}"/>
              </a:ext>
            </a:extLst>
          </p:cNvPr>
          <p:cNvSpPr/>
          <p:nvPr/>
        </p:nvSpPr>
        <p:spPr>
          <a:xfrm rot="5157911">
            <a:off x="6178686" y="2184351"/>
            <a:ext cx="407079" cy="7188965"/>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Merge 17">
            <a:extLst>
              <a:ext uri="{FF2B5EF4-FFF2-40B4-BE49-F238E27FC236}">
                <a16:creationId xmlns:a16="http://schemas.microsoft.com/office/drawing/2014/main" id="{8125B33C-204D-BD7D-0D17-706A4E641E3D}"/>
              </a:ext>
            </a:extLst>
          </p:cNvPr>
          <p:cNvSpPr/>
          <p:nvPr/>
        </p:nvSpPr>
        <p:spPr>
          <a:xfrm>
            <a:off x="2067211" y="727035"/>
            <a:ext cx="407079" cy="54995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72B73DE9-6396-6EDF-594E-323EC350A088}"/>
              </a:ext>
            </a:extLst>
          </p:cNvPr>
          <p:cNvGrpSpPr/>
          <p:nvPr/>
        </p:nvGrpSpPr>
        <p:grpSpPr>
          <a:xfrm flipH="1">
            <a:off x="-5549005" y="-176085"/>
            <a:ext cx="8794521" cy="7223623"/>
            <a:chOff x="1731824" y="-1377779"/>
            <a:chExt cx="11726028" cy="9631497"/>
          </a:xfrm>
        </p:grpSpPr>
        <p:sp>
          <p:nvSpPr>
            <p:cNvPr id="22" name="Flowchart: Merge 21">
              <a:extLst>
                <a:ext uri="{FF2B5EF4-FFF2-40B4-BE49-F238E27FC236}">
                  <a16:creationId xmlns:a16="http://schemas.microsoft.com/office/drawing/2014/main" id="{82E7B1BE-0C5F-821D-EBD3-52F575DBD467}"/>
                </a:ext>
              </a:extLst>
            </p:cNvPr>
            <p:cNvSpPr/>
            <p:nvPr/>
          </p:nvSpPr>
          <p:spPr>
            <a:xfrm rot="777155">
              <a:off x="3599229" y="-383068"/>
              <a:ext cx="542772" cy="757748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Merge 22">
              <a:extLst>
                <a:ext uri="{FF2B5EF4-FFF2-40B4-BE49-F238E27FC236}">
                  <a16:creationId xmlns:a16="http://schemas.microsoft.com/office/drawing/2014/main" id="{995FA82C-DEBA-95AA-4777-4681E7B823FB}"/>
                </a:ext>
              </a:extLst>
            </p:cNvPr>
            <p:cNvSpPr/>
            <p:nvPr/>
          </p:nvSpPr>
          <p:spPr>
            <a:xfrm rot="1610448">
              <a:off x="4572775" y="-722652"/>
              <a:ext cx="542772" cy="8303012"/>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Merge 23">
              <a:extLst>
                <a:ext uri="{FF2B5EF4-FFF2-40B4-BE49-F238E27FC236}">
                  <a16:creationId xmlns:a16="http://schemas.microsoft.com/office/drawing/2014/main" id="{8D624C44-BCC4-D4C4-CBF3-1589C67019F9}"/>
                </a:ext>
              </a:extLst>
            </p:cNvPr>
            <p:cNvSpPr/>
            <p:nvPr/>
          </p:nvSpPr>
          <p:spPr>
            <a:xfrm rot="2397987">
              <a:off x="5767630" y="-1377779"/>
              <a:ext cx="542772" cy="963149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Merge 24">
              <a:extLst>
                <a:ext uri="{FF2B5EF4-FFF2-40B4-BE49-F238E27FC236}">
                  <a16:creationId xmlns:a16="http://schemas.microsoft.com/office/drawing/2014/main" id="{F75B6290-E024-C8F1-0817-F271D1936950}"/>
                </a:ext>
              </a:extLst>
            </p:cNvPr>
            <p:cNvSpPr/>
            <p:nvPr/>
          </p:nvSpPr>
          <p:spPr>
            <a:xfrm rot="3153899">
              <a:off x="7323452" y="-2353965"/>
              <a:ext cx="542772" cy="1172602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Merge 25">
              <a:extLst>
                <a:ext uri="{FF2B5EF4-FFF2-40B4-BE49-F238E27FC236}">
                  <a16:creationId xmlns:a16="http://schemas.microsoft.com/office/drawing/2014/main" id="{B0DE11EA-6C46-BD0A-FE3C-39895B98210A}"/>
                </a:ext>
              </a:extLst>
            </p:cNvPr>
            <p:cNvSpPr/>
            <p:nvPr/>
          </p:nvSpPr>
          <p:spPr>
            <a:xfrm rot="3750691">
              <a:off x="7416784" y="-841466"/>
              <a:ext cx="542772" cy="1081091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B48E918D-4FEA-4A42-7096-5C653792809F}"/>
              </a:ext>
            </a:extLst>
          </p:cNvPr>
          <p:cNvGrpSpPr/>
          <p:nvPr/>
        </p:nvGrpSpPr>
        <p:grpSpPr>
          <a:xfrm flipH="1">
            <a:off x="-5617606" y="4522689"/>
            <a:ext cx="7887112" cy="1439839"/>
            <a:chOff x="3144484" y="5066112"/>
            <a:chExt cx="10516149" cy="1919785"/>
          </a:xfrm>
        </p:grpSpPr>
        <p:sp>
          <p:nvSpPr>
            <p:cNvPr id="32" name="Flowchart: Merge 31">
              <a:extLst>
                <a:ext uri="{FF2B5EF4-FFF2-40B4-BE49-F238E27FC236}">
                  <a16:creationId xmlns:a16="http://schemas.microsoft.com/office/drawing/2014/main" id="{A5617CE1-E5A3-4C39-1F30-AB0D9C7EBB94}"/>
                </a:ext>
              </a:extLst>
            </p:cNvPr>
            <p:cNvSpPr/>
            <p:nvPr/>
          </p:nvSpPr>
          <p:spPr>
            <a:xfrm rot="4176906">
              <a:off x="7943299" y="267297"/>
              <a:ext cx="542772" cy="101404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Merge 32">
              <a:extLst>
                <a:ext uri="{FF2B5EF4-FFF2-40B4-BE49-F238E27FC236}">
                  <a16:creationId xmlns:a16="http://schemas.microsoft.com/office/drawing/2014/main" id="{37601A16-3CEA-34C5-14A6-E37BC1DF7961}"/>
                </a:ext>
              </a:extLst>
            </p:cNvPr>
            <p:cNvSpPr/>
            <p:nvPr/>
          </p:nvSpPr>
          <p:spPr>
            <a:xfrm rot="4649248">
              <a:off x="8494479" y="1068552"/>
              <a:ext cx="542772" cy="978953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Merge 33">
              <a:extLst>
                <a:ext uri="{FF2B5EF4-FFF2-40B4-BE49-F238E27FC236}">
                  <a16:creationId xmlns:a16="http://schemas.microsoft.com/office/drawing/2014/main" id="{095B902C-9851-4991-D92F-11F3AA2F9398}"/>
                </a:ext>
              </a:extLst>
            </p:cNvPr>
            <p:cNvSpPr/>
            <p:nvPr/>
          </p:nvSpPr>
          <p:spPr>
            <a:xfrm rot="5157911">
              <a:off x="8390648" y="1921868"/>
              <a:ext cx="542772" cy="95852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0ACBF88C-0A50-AD3D-30B1-A59095D595F3}"/>
              </a:ext>
            </a:extLst>
          </p:cNvPr>
          <p:cNvSpPr/>
          <p:nvPr/>
        </p:nvSpPr>
        <p:spPr>
          <a:xfrm>
            <a:off x="369655" y="1266620"/>
            <a:ext cx="8404691" cy="550113"/>
          </a:xfrm>
          <a:custGeom>
            <a:avLst/>
            <a:gdLst>
              <a:gd name="connsiteX0" fmla="*/ 0 w 8404691"/>
              <a:gd name="connsiteY0" fmla="*/ 0 h 550113"/>
              <a:gd name="connsiteX1" fmla="*/ 560313 w 8404691"/>
              <a:gd name="connsiteY1" fmla="*/ 0 h 550113"/>
              <a:gd name="connsiteX2" fmla="*/ 1288719 w 8404691"/>
              <a:gd name="connsiteY2" fmla="*/ 0 h 550113"/>
              <a:gd name="connsiteX3" fmla="*/ 1680938 w 8404691"/>
              <a:gd name="connsiteY3" fmla="*/ 0 h 550113"/>
              <a:gd name="connsiteX4" fmla="*/ 2409345 w 8404691"/>
              <a:gd name="connsiteY4" fmla="*/ 0 h 550113"/>
              <a:gd name="connsiteX5" fmla="*/ 2885611 w 8404691"/>
              <a:gd name="connsiteY5" fmla="*/ 0 h 550113"/>
              <a:gd name="connsiteX6" fmla="*/ 3445923 w 8404691"/>
              <a:gd name="connsiteY6" fmla="*/ 0 h 550113"/>
              <a:gd name="connsiteX7" fmla="*/ 3922189 w 8404691"/>
              <a:gd name="connsiteY7" fmla="*/ 0 h 550113"/>
              <a:gd name="connsiteX8" fmla="*/ 4650596 w 8404691"/>
              <a:gd name="connsiteY8" fmla="*/ 0 h 550113"/>
              <a:gd name="connsiteX9" fmla="*/ 5042815 w 8404691"/>
              <a:gd name="connsiteY9" fmla="*/ 0 h 550113"/>
              <a:gd name="connsiteX10" fmla="*/ 5603127 w 8404691"/>
              <a:gd name="connsiteY10" fmla="*/ 0 h 550113"/>
              <a:gd name="connsiteX11" fmla="*/ 6163440 w 8404691"/>
              <a:gd name="connsiteY11" fmla="*/ 0 h 550113"/>
              <a:gd name="connsiteX12" fmla="*/ 6807800 w 8404691"/>
              <a:gd name="connsiteY12" fmla="*/ 0 h 550113"/>
              <a:gd name="connsiteX13" fmla="*/ 7115972 w 8404691"/>
              <a:gd name="connsiteY13" fmla="*/ 0 h 550113"/>
              <a:gd name="connsiteX14" fmla="*/ 7424144 w 8404691"/>
              <a:gd name="connsiteY14" fmla="*/ 0 h 550113"/>
              <a:gd name="connsiteX15" fmla="*/ 8404691 w 8404691"/>
              <a:gd name="connsiteY15" fmla="*/ 0 h 550113"/>
              <a:gd name="connsiteX16" fmla="*/ 8404691 w 8404691"/>
              <a:gd name="connsiteY16" fmla="*/ 550113 h 550113"/>
              <a:gd name="connsiteX17" fmla="*/ 7676284 w 8404691"/>
              <a:gd name="connsiteY17" fmla="*/ 550113 h 550113"/>
              <a:gd name="connsiteX18" fmla="*/ 7200019 w 8404691"/>
              <a:gd name="connsiteY18" fmla="*/ 550113 h 550113"/>
              <a:gd name="connsiteX19" fmla="*/ 6723753 w 8404691"/>
              <a:gd name="connsiteY19" fmla="*/ 550113 h 550113"/>
              <a:gd name="connsiteX20" fmla="*/ 6247487 w 8404691"/>
              <a:gd name="connsiteY20" fmla="*/ 550113 h 550113"/>
              <a:gd name="connsiteX21" fmla="*/ 5939315 w 8404691"/>
              <a:gd name="connsiteY21" fmla="*/ 550113 h 550113"/>
              <a:gd name="connsiteX22" fmla="*/ 5463049 w 8404691"/>
              <a:gd name="connsiteY22" fmla="*/ 550113 h 550113"/>
              <a:gd name="connsiteX23" fmla="*/ 4734643 w 8404691"/>
              <a:gd name="connsiteY23" fmla="*/ 550113 h 550113"/>
              <a:gd name="connsiteX24" fmla="*/ 4342424 w 8404691"/>
              <a:gd name="connsiteY24" fmla="*/ 550113 h 550113"/>
              <a:gd name="connsiteX25" fmla="*/ 3614017 w 8404691"/>
              <a:gd name="connsiteY25" fmla="*/ 550113 h 550113"/>
              <a:gd name="connsiteX26" fmla="*/ 3137751 w 8404691"/>
              <a:gd name="connsiteY26" fmla="*/ 550113 h 550113"/>
              <a:gd name="connsiteX27" fmla="*/ 2661485 w 8404691"/>
              <a:gd name="connsiteY27" fmla="*/ 550113 h 550113"/>
              <a:gd name="connsiteX28" fmla="*/ 1933079 w 8404691"/>
              <a:gd name="connsiteY28" fmla="*/ 550113 h 550113"/>
              <a:gd name="connsiteX29" fmla="*/ 1288719 w 8404691"/>
              <a:gd name="connsiteY29" fmla="*/ 550113 h 550113"/>
              <a:gd name="connsiteX30" fmla="*/ 812453 w 8404691"/>
              <a:gd name="connsiteY30" fmla="*/ 550113 h 550113"/>
              <a:gd name="connsiteX31" fmla="*/ 0 w 8404691"/>
              <a:gd name="connsiteY31" fmla="*/ 550113 h 550113"/>
              <a:gd name="connsiteX32" fmla="*/ 0 w 8404691"/>
              <a:gd name="connsiteY32"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04691" h="550113" fill="none" extrusionOk="0">
                <a:moveTo>
                  <a:pt x="0" y="0"/>
                </a:moveTo>
                <a:cubicBezTo>
                  <a:pt x="118469" y="-37463"/>
                  <a:pt x="408192" y="39309"/>
                  <a:pt x="560313" y="0"/>
                </a:cubicBezTo>
                <a:cubicBezTo>
                  <a:pt x="712434" y="-39309"/>
                  <a:pt x="1047337" y="46530"/>
                  <a:pt x="1288719" y="0"/>
                </a:cubicBezTo>
                <a:cubicBezTo>
                  <a:pt x="1530101" y="-46530"/>
                  <a:pt x="1487011" y="35556"/>
                  <a:pt x="1680938" y="0"/>
                </a:cubicBezTo>
                <a:cubicBezTo>
                  <a:pt x="1874865" y="-35556"/>
                  <a:pt x="2239465" y="18852"/>
                  <a:pt x="2409345" y="0"/>
                </a:cubicBezTo>
                <a:cubicBezTo>
                  <a:pt x="2579225" y="-18852"/>
                  <a:pt x="2701747" y="51377"/>
                  <a:pt x="2885611" y="0"/>
                </a:cubicBezTo>
                <a:cubicBezTo>
                  <a:pt x="3069475" y="-51377"/>
                  <a:pt x="3206923" y="28127"/>
                  <a:pt x="3445923" y="0"/>
                </a:cubicBezTo>
                <a:cubicBezTo>
                  <a:pt x="3684923" y="-28127"/>
                  <a:pt x="3816329" y="29375"/>
                  <a:pt x="3922189" y="0"/>
                </a:cubicBezTo>
                <a:cubicBezTo>
                  <a:pt x="4028049" y="-29375"/>
                  <a:pt x="4320345" y="66506"/>
                  <a:pt x="4650596" y="0"/>
                </a:cubicBezTo>
                <a:cubicBezTo>
                  <a:pt x="4980847" y="-66506"/>
                  <a:pt x="4950527" y="2963"/>
                  <a:pt x="5042815" y="0"/>
                </a:cubicBezTo>
                <a:cubicBezTo>
                  <a:pt x="5135103" y="-2963"/>
                  <a:pt x="5473311" y="12313"/>
                  <a:pt x="5603127" y="0"/>
                </a:cubicBezTo>
                <a:cubicBezTo>
                  <a:pt x="5732943" y="-12313"/>
                  <a:pt x="6002999" y="9869"/>
                  <a:pt x="6163440" y="0"/>
                </a:cubicBezTo>
                <a:cubicBezTo>
                  <a:pt x="6323881" y="-9869"/>
                  <a:pt x="6678452" y="39664"/>
                  <a:pt x="6807800" y="0"/>
                </a:cubicBezTo>
                <a:cubicBezTo>
                  <a:pt x="6937148" y="-39664"/>
                  <a:pt x="6978472" y="11054"/>
                  <a:pt x="7115972" y="0"/>
                </a:cubicBezTo>
                <a:cubicBezTo>
                  <a:pt x="7253472" y="-11054"/>
                  <a:pt x="7326505" y="23164"/>
                  <a:pt x="7424144" y="0"/>
                </a:cubicBezTo>
                <a:cubicBezTo>
                  <a:pt x="7521783" y="-23164"/>
                  <a:pt x="7979762" y="63199"/>
                  <a:pt x="8404691" y="0"/>
                </a:cubicBezTo>
                <a:cubicBezTo>
                  <a:pt x="8414800" y="188180"/>
                  <a:pt x="8397396" y="345033"/>
                  <a:pt x="8404691" y="550113"/>
                </a:cubicBezTo>
                <a:cubicBezTo>
                  <a:pt x="8212756" y="587105"/>
                  <a:pt x="7824147" y="500990"/>
                  <a:pt x="7676284" y="550113"/>
                </a:cubicBezTo>
                <a:cubicBezTo>
                  <a:pt x="7528421" y="599236"/>
                  <a:pt x="7348643" y="523630"/>
                  <a:pt x="7200019" y="550113"/>
                </a:cubicBezTo>
                <a:cubicBezTo>
                  <a:pt x="7051395" y="576596"/>
                  <a:pt x="6875572" y="499460"/>
                  <a:pt x="6723753" y="550113"/>
                </a:cubicBezTo>
                <a:cubicBezTo>
                  <a:pt x="6571934" y="600766"/>
                  <a:pt x="6354689" y="545242"/>
                  <a:pt x="6247487" y="550113"/>
                </a:cubicBezTo>
                <a:cubicBezTo>
                  <a:pt x="6140285" y="554984"/>
                  <a:pt x="6060373" y="537951"/>
                  <a:pt x="5939315" y="550113"/>
                </a:cubicBezTo>
                <a:cubicBezTo>
                  <a:pt x="5818257" y="562275"/>
                  <a:pt x="5695602" y="547972"/>
                  <a:pt x="5463049" y="550113"/>
                </a:cubicBezTo>
                <a:cubicBezTo>
                  <a:pt x="5230496" y="552254"/>
                  <a:pt x="5063617" y="516378"/>
                  <a:pt x="4734643" y="550113"/>
                </a:cubicBezTo>
                <a:cubicBezTo>
                  <a:pt x="4405669" y="583848"/>
                  <a:pt x="4514137" y="507143"/>
                  <a:pt x="4342424" y="550113"/>
                </a:cubicBezTo>
                <a:cubicBezTo>
                  <a:pt x="4170711" y="593083"/>
                  <a:pt x="3886953" y="510516"/>
                  <a:pt x="3614017" y="550113"/>
                </a:cubicBezTo>
                <a:cubicBezTo>
                  <a:pt x="3341081" y="589710"/>
                  <a:pt x="3301266" y="534998"/>
                  <a:pt x="3137751" y="550113"/>
                </a:cubicBezTo>
                <a:cubicBezTo>
                  <a:pt x="2974236" y="565228"/>
                  <a:pt x="2781472" y="534285"/>
                  <a:pt x="2661485" y="550113"/>
                </a:cubicBezTo>
                <a:cubicBezTo>
                  <a:pt x="2541498" y="565941"/>
                  <a:pt x="2181715" y="469704"/>
                  <a:pt x="1933079" y="550113"/>
                </a:cubicBezTo>
                <a:cubicBezTo>
                  <a:pt x="1684443" y="630522"/>
                  <a:pt x="1438975" y="519819"/>
                  <a:pt x="1288719" y="550113"/>
                </a:cubicBezTo>
                <a:cubicBezTo>
                  <a:pt x="1138463" y="580407"/>
                  <a:pt x="915299" y="529582"/>
                  <a:pt x="812453" y="550113"/>
                </a:cubicBezTo>
                <a:cubicBezTo>
                  <a:pt x="709607" y="570644"/>
                  <a:pt x="391454" y="455264"/>
                  <a:pt x="0" y="550113"/>
                </a:cubicBezTo>
                <a:cubicBezTo>
                  <a:pt x="-20112" y="417637"/>
                  <a:pt x="19744" y="133587"/>
                  <a:pt x="0" y="0"/>
                </a:cubicBezTo>
                <a:close/>
              </a:path>
              <a:path w="8404691" h="550113" stroke="0" extrusionOk="0">
                <a:moveTo>
                  <a:pt x="0" y="0"/>
                </a:moveTo>
                <a:cubicBezTo>
                  <a:pt x="175015" y="-3039"/>
                  <a:pt x="386493" y="57796"/>
                  <a:pt x="644360" y="0"/>
                </a:cubicBezTo>
                <a:cubicBezTo>
                  <a:pt x="902227" y="-57796"/>
                  <a:pt x="850613" y="29452"/>
                  <a:pt x="952532" y="0"/>
                </a:cubicBezTo>
                <a:cubicBezTo>
                  <a:pt x="1054451" y="-29452"/>
                  <a:pt x="1450240" y="3346"/>
                  <a:pt x="1680938" y="0"/>
                </a:cubicBezTo>
                <a:cubicBezTo>
                  <a:pt x="1911636" y="-3346"/>
                  <a:pt x="1911742" y="28954"/>
                  <a:pt x="1989110" y="0"/>
                </a:cubicBezTo>
                <a:cubicBezTo>
                  <a:pt x="2066478" y="-28954"/>
                  <a:pt x="2385701" y="63358"/>
                  <a:pt x="2717517" y="0"/>
                </a:cubicBezTo>
                <a:cubicBezTo>
                  <a:pt x="3049333" y="-63358"/>
                  <a:pt x="2894047" y="6989"/>
                  <a:pt x="3025689" y="0"/>
                </a:cubicBezTo>
                <a:cubicBezTo>
                  <a:pt x="3157331" y="-6989"/>
                  <a:pt x="3528081" y="67096"/>
                  <a:pt x="3754095" y="0"/>
                </a:cubicBezTo>
                <a:cubicBezTo>
                  <a:pt x="3980109" y="-67096"/>
                  <a:pt x="4033861" y="37059"/>
                  <a:pt x="4230361" y="0"/>
                </a:cubicBezTo>
                <a:cubicBezTo>
                  <a:pt x="4426861" y="-37059"/>
                  <a:pt x="4513365" y="25927"/>
                  <a:pt x="4622580" y="0"/>
                </a:cubicBezTo>
                <a:cubicBezTo>
                  <a:pt x="4731795" y="-25927"/>
                  <a:pt x="4998316" y="26173"/>
                  <a:pt x="5266940" y="0"/>
                </a:cubicBezTo>
                <a:cubicBezTo>
                  <a:pt x="5535564" y="-26173"/>
                  <a:pt x="5446684" y="3917"/>
                  <a:pt x="5575112" y="0"/>
                </a:cubicBezTo>
                <a:cubicBezTo>
                  <a:pt x="5703540" y="-3917"/>
                  <a:pt x="5781566" y="31575"/>
                  <a:pt x="5883284" y="0"/>
                </a:cubicBezTo>
                <a:cubicBezTo>
                  <a:pt x="5985002" y="-31575"/>
                  <a:pt x="6195305" y="45219"/>
                  <a:pt x="6275503" y="0"/>
                </a:cubicBezTo>
                <a:cubicBezTo>
                  <a:pt x="6355701" y="-45219"/>
                  <a:pt x="6760707" y="62266"/>
                  <a:pt x="6919862" y="0"/>
                </a:cubicBezTo>
                <a:cubicBezTo>
                  <a:pt x="7079017" y="-62266"/>
                  <a:pt x="7374855" y="67141"/>
                  <a:pt x="7564222" y="0"/>
                </a:cubicBezTo>
                <a:cubicBezTo>
                  <a:pt x="7753589" y="-67141"/>
                  <a:pt x="8230884" y="99396"/>
                  <a:pt x="8404691" y="0"/>
                </a:cubicBezTo>
                <a:cubicBezTo>
                  <a:pt x="8442848" y="130450"/>
                  <a:pt x="8397190" y="281870"/>
                  <a:pt x="8404691" y="550113"/>
                </a:cubicBezTo>
                <a:cubicBezTo>
                  <a:pt x="8237604" y="598112"/>
                  <a:pt x="8010868" y="499360"/>
                  <a:pt x="7676284" y="550113"/>
                </a:cubicBezTo>
                <a:cubicBezTo>
                  <a:pt x="7341700" y="600866"/>
                  <a:pt x="7470604" y="545182"/>
                  <a:pt x="7368112" y="550113"/>
                </a:cubicBezTo>
                <a:cubicBezTo>
                  <a:pt x="7265620" y="555044"/>
                  <a:pt x="7143336" y="504803"/>
                  <a:pt x="6975894" y="550113"/>
                </a:cubicBezTo>
                <a:cubicBezTo>
                  <a:pt x="6808452" y="595423"/>
                  <a:pt x="6742276" y="541297"/>
                  <a:pt x="6667722" y="550113"/>
                </a:cubicBezTo>
                <a:cubicBezTo>
                  <a:pt x="6593168" y="558929"/>
                  <a:pt x="6257818" y="540638"/>
                  <a:pt x="6107409" y="550113"/>
                </a:cubicBezTo>
                <a:cubicBezTo>
                  <a:pt x="5957000" y="559588"/>
                  <a:pt x="5666812" y="483089"/>
                  <a:pt x="5463049" y="550113"/>
                </a:cubicBezTo>
                <a:cubicBezTo>
                  <a:pt x="5259286" y="617137"/>
                  <a:pt x="5019946" y="498453"/>
                  <a:pt x="4902736" y="550113"/>
                </a:cubicBezTo>
                <a:cubicBezTo>
                  <a:pt x="4785526" y="601773"/>
                  <a:pt x="4666808" y="536425"/>
                  <a:pt x="4594564" y="550113"/>
                </a:cubicBezTo>
                <a:cubicBezTo>
                  <a:pt x="4522320" y="563801"/>
                  <a:pt x="4391081" y="520484"/>
                  <a:pt x="4286392" y="550113"/>
                </a:cubicBezTo>
                <a:cubicBezTo>
                  <a:pt x="4181703" y="579742"/>
                  <a:pt x="4009933" y="513776"/>
                  <a:pt x="3894173" y="550113"/>
                </a:cubicBezTo>
                <a:cubicBezTo>
                  <a:pt x="3778413" y="586450"/>
                  <a:pt x="3688491" y="521864"/>
                  <a:pt x="3586001" y="550113"/>
                </a:cubicBezTo>
                <a:cubicBezTo>
                  <a:pt x="3483511" y="578362"/>
                  <a:pt x="3121072" y="517690"/>
                  <a:pt x="2857595" y="550113"/>
                </a:cubicBezTo>
                <a:cubicBezTo>
                  <a:pt x="2594118" y="582536"/>
                  <a:pt x="2699905" y="516776"/>
                  <a:pt x="2549423" y="550113"/>
                </a:cubicBezTo>
                <a:cubicBezTo>
                  <a:pt x="2398941" y="583450"/>
                  <a:pt x="2314468" y="541970"/>
                  <a:pt x="2241251" y="550113"/>
                </a:cubicBezTo>
                <a:cubicBezTo>
                  <a:pt x="2168034" y="558256"/>
                  <a:pt x="1816761" y="515256"/>
                  <a:pt x="1680938" y="550113"/>
                </a:cubicBezTo>
                <a:cubicBezTo>
                  <a:pt x="1545115" y="584970"/>
                  <a:pt x="1435874" y="525286"/>
                  <a:pt x="1372766" y="550113"/>
                </a:cubicBezTo>
                <a:cubicBezTo>
                  <a:pt x="1309658" y="574940"/>
                  <a:pt x="1158295" y="546750"/>
                  <a:pt x="980547" y="550113"/>
                </a:cubicBezTo>
                <a:cubicBezTo>
                  <a:pt x="802799" y="553476"/>
                  <a:pt x="676865" y="506349"/>
                  <a:pt x="504281" y="550113"/>
                </a:cubicBezTo>
                <a:cubicBezTo>
                  <a:pt x="331697" y="593877"/>
                  <a:pt x="201861" y="538855"/>
                  <a:pt x="0" y="550113"/>
                </a:cubicBezTo>
                <a:cubicBezTo>
                  <a:pt x="-54975" y="426414"/>
                  <a:pt x="65308" y="14437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rPr>
              <a:t>Communicating for Impact Commendation</a:t>
            </a:r>
            <a:endParaRPr kumimoji="0" lang="en-GB" sz="1800" b="0" i="0" u="none" strike="noStrike" kern="12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22B35C92-0311-0355-E17D-9717C83A0C22}"/>
              </a:ext>
            </a:extLst>
          </p:cNvPr>
          <p:cNvSpPr/>
          <p:nvPr/>
        </p:nvSpPr>
        <p:spPr>
          <a:xfrm>
            <a:off x="4668140" y="1780120"/>
            <a:ext cx="3942553" cy="3811259"/>
          </a:xfrm>
          <a:custGeom>
            <a:avLst/>
            <a:gdLst>
              <a:gd name="connsiteX0" fmla="*/ 0 w 3942553"/>
              <a:gd name="connsiteY0" fmla="*/ 0 h 3811259"/>
              <a:gd name="connsiteX1" fmla="*/ 642073 w 3942553"/>
              <a:gd name="connsiteY1" fmla="*/ 0 h 3811259"/>
              <a:gd name="connsiteX2" fmla="*/ 1087018 w 3942553"/>
              <a:gd name="connsiteY2" fmla="*/ 0 h 3811259"/>
              <a:gd name="connsiteX3" fmla="*/ 1729091 w 3942553"/>
              <a:gd name="connsiteY3" fmla="*/ 0 h 3811259"/>
              <a:gd name="connsiteX4" fmla="*/ 2371164 w 3942553"/>
              <a:gd name="connsiteY4" fmla="*/ 0 h 3811259"/>
              <a:gd name="connsiteX5" fmla="*/ 2934386 w 3942553"/>
              <a:gd name="connsiteY5" fmla="*/ 0 h 3811259"/>
              <a:gd name="connsiteX6" fmla="*/ 3942553 w 3942553"/>
              <a:gd name="connsiteY6" fmla="*/ 0 h 3811259"/>
              <a:gd name="connsiteX7" fmla="*/ 3942553 w 3942553"/>
              <a:gd name="connsiteY7" fmla="*/ 620691 h 3811259"/>
              <a:gd name="connsiteX8" fmla="*/ 3942553 w 3942553"/>
              <a:gd name="connsiteY8" fmla="*/ 1088931 h 3811259"/>
              <a:gd name="connsiteX9" fmla="*/ 3942553 w 3942553"/>
              <a:gd name="connsiteY9" fmla="*/ 1595284 h 3811259"/>
              <a:gd name="connsiteX10" fmla="*/ 3942553 w 3942553"/>
              <a:gd name="connsiteY10" fmla="*/ 2025412 h 3811259"/>
              <a:gd name="connsiteX11" fmla="*/ 3942553 w 3942553"/>
              <a:gd name="connsiteY11" fmla="*/ 2646103 h 3811259"/>
              <a:gd name="connsiteX12" fmla="*/ 3942553 w 3942553"/>
              <a:gd name="connsiteY12" fmla="*/ 3266793 h 3811259"/>
              <a:gd name="connsiteX13" fmla="*/ 3942553 w 3942553"/>
              <a:gd name="connsiteY13" fmla="*/ 3811259 h 3811259"/>
              <a:gd name="connsiteX14" fmla="*/ 3418757 w 3942553"/>
              <a:gd name="connsiteY14" fmla="*/ 3811259 h 3811259"/>
              <a:gd name="connsiteX15" fmla="*/ 2973811 w 3942553"/>
              <a:gd name="connsiteY15" fmla="*/ 3811259 h 3811259"/>
              <a:gd name="connsiteX16" fmla="*/ 2489441 w 3942553"/>
              <a:gd name="connsiteY16" fmla="*/ 3811259 h 3811259"/>
              <a:gd name="connsiteX17" fmla="*/ 1965644 w 3942553"/>
              <a:gd name="connsiteY17" fmla="*/ 3811259 h 3811259"/>
              <a:gd name="connsiteX18" fmla="*/ 1402422 w 3942553"/>
              <a:gd name="connsiteY18" fmla="*/ 3811259 h 3811259"/>
              <a:gd name="connsiteX19" fmla="*/ 957477 w 3942553"/>
              <a:gd name="connsiteY19" fmla="*/ 3811259 h 3811259"/>
              <a:gd name="connsiteX20" fmla="*/ 0 w 3942553"/>
              <a:gd name="connsiteY20" fmla="*/ 3811259 h 3811259"/>
              <a:gd name="connsiteX21" fmla="*/ 0 w 3942553"/>
              <a:gd name="connsiteY21" fmla="*/ 3304906 h 3811259"/>
              <a:gd name="connsiteX22" fmla="*/ 0 w 3942553"/>
              <a:gd name="connsiteY22" fmla="*/ 2760440 h 3811259"/>
              <a:gd name="connsiteX23" fmla="*/ 0 w 3942553"/>
              <a:gd name="connsiteY23" fmla="*/ 2254087 h 3811259"/>
              <a:gd name="connsiteX24" fmla="*/ 0 w 3942553"/>
              <a:gd name="connsiteY24" fmla="*/ 1823960 h 3811259"/>
              <a:gd name="connsiteX25" fmla="*/ 0 w 3942553"/>
              <a:gd name="connsiteY25" fmla="*/ 1241382 h 3811259"/>
              <a:gd name="connsiteX26" fmla="*/ 0 w 3942553"/>
              <a:gd name="connsiteY26" fmla="*/ 658803 h 3811259"/>
              <a:gd name="connsiteX27" fmla="*/ 0 w 3942553"/>
              <a:gd name="connsiteY27" fmla="*/ 0 h 38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42553" h="3811259" fill="none" extrusionOk="0">
                <a:moveTo>
                  <a:pt x="0" y="0"/>
                </a:moveTo>
                <a:cubicBezTo>
                  <a:pt x="301708" y="-4511"/>
                  <a:pt x="346912" y="39311"/>
                  <a:pt x="642073" y="0"/>
                </a:cubicBezTo>
                <a:cubicBezTo>
                  <a:pt x="937234" y="-39311"/>
                  <a:pt x="930641" y="37523"/>
                  <a:pt x="1087018" y="0"/>
                </a:cubicBezTo>
                <a:cubicBezTo>
                  <a:pt x="1243396" y="-37523"/>
                  <a:pt x="1437009" y="64217"/>
                  <a:pt x="1729091" y="0"/>
                </a:cubicBezTo>
                <a:cubicBezTo>
                  <a:pt x="2021173" y="-64217"/>
                  <a:pt x="2101123" y="8851"/>
                  <a:pt x="2371164" y="0"/>
                </a:cubicBezTo>
                <a:cubicBezTo>
                  <a:pt x="2641205" y="-8851"/>
                  <a:pt x="2804916" y="26961"/>
                  <a:pt x="2934386" y="0"/>
                </a:cubicBezTo>
                <a:cubicBezTo>
                  <a:pt x="3063856" y="-26961"/>
                  <a:pt x="3476647" y="3926"/>
                  <a:pt x="3942553" y="0"/>
                </a:cubicBezTo>
                <a:cubicBezTo>
                  <a:pt x="3947658" y="240737"/>
                  <a:pt x="3881741" y="334544"/>
                  <a:pt x="3942553" y="620691"/>
                </a:cubicBezTo>
                <a:cubicBezTo>
                  <a:pt x="4003365" y="906838"/>
                  <a:pt x="3907570" y="955809"/>
                  <a:pt x="3942553" y="1088931"/>
                </a:cubicBezTo>
                <a:cubicBezTo>
                  <a:pt x="3977536" y="1222053"/>
                  <a:pt x="3896726" y="1479529"/>
                  <a:pt x="3942553" y="1595284"/>
                </a:cubicBezTo>
                <a:cubicBezTo>
                  <a:pt x="3988380" y="1711039"/>
                  <a:pt x="3907206" y="1823329"/>
                  <a:pt x="3942553" y="2025412"/>
                </a:cubicBezTo>
                <a:cubicBezTo>
                  <a:pt x="3977900" y="2227495"/>
                  <a:pt x="3898777" y="2441530"/>
                  <a:pt x="3942553" y="2646103"/>
                </a:cubicBezTo>
                <a:cubicBezTo>
                  <a:pt x="3986329" y="2850676"/>
                  <a:pt x="3887368" y="2968362"/>
                  <a:pt x="3942553" y="3266793"/>
                </a:cubicBezTo>
                <a:cubicBezTo>
                  <a:pt x="3997738" y="3565224"/>
                  <a:pt x="3928399" y="3675048"/>
                  <a:pt x="3942553" y="3811259"/>
                </a:cubicBezTo>
                <a:cubicBezTo>
                  <a:pt x="3743985" y="3835673"/>
                  <a:pt x="3537322" y="3783666"/>
                  <a:pt x="3418757" y="3811259"/>
                </a:cubicBezTo>
                <a:cubicBezTo>
                  <a:pt x="3300192" y="3838852"/>
                  <a:pt x="3173453" y="3807879"/>
                  <a:pt x="2973811" y="3811259"/>
                </a:cubicBezTo>
                <a:cubicBezTo>
                  <a:pt x="2774169" y="3814639"/>
                  <a:pt x="2654414" y="3790920"/>
                  <a:pt x="2489441" y="3811259"/>
                </a:cubicBezTo>
                <a:cubicBezTo>
                  <a:pt x="2324468" y="3831598"/>
                  <a:pt x="2075690" y="3772779"/>
                  <a:pt x="1965644" y="3811259"/>
                </a:cubicBezTo>
                <a:cubicBezTo>
                  <a:pt x="1855598" y="3849739"/>
                  <a:pt x="1527601" y="3755846"/>
                  <a:pt x="1402422" y="3811259"/>
                </a:cubicBezTo>
                <a:cubicBezTo>
                  <a:pt x="1277243" y="3866672"/>
                  <a:pt x="1067982" y="3795374"/>
                  <a:pt x="957477" y="3811259"/>
                </a:cubicBezTo>
                <a:cubicBezTo>
                  <a:pt x="846973" y="3827144"/>
                  <a:pt x="333379" y="3738752"/>
                  <a:pt x="0" y="3811259"/>
                </a:cubicBezTo>
                <a:cubicBezTo>
                  <a:pt x="-21189" y="3581548"/>
                  <a:pt x="39771" y="3410516"/>
                  <a:pt x="0" y="3304906"/>
                </a:cubicBezTo>
                <a:cubicBezTo>
                  <a:pt x="-39771" y="3199296"/>
                  <a:pt x="16253" y="2940487"/>
                  <a:pt x="0" y="2760440"/>
                </a:cubicBezTo>
                <a:cubicBezTo>
                  <a:pt x="-16253" y="2580393"/>
                  <a:pt x="55926" y="2463373"/>
                  <a:pt x="0" y="2254087"/>
                </a:cubicBezTo>
                <a:cubicBezTo>
                  <a:pt x="-55926" y="2044801"/>
                  <a:pt x="5228" y="1997312"/>
                  <a:pt x="0" y="1823960"/>
                </a:cubicBezTo>
                <a:cubicBezTo>
                  <a:pt x="-5228" y="1650608"/>
                  <a:pt x="33017" y="1502549"/>
                  <a:pt x="0" y="1241382"/>
                </a:cubicBezTo>
                <a:cubicBezTo>
                  <a:pt x="-33017" y="980215"/>
                  <a:pt x="19151" y="863173"/>
                  <a:pt x="0" y="658803"/>
                </a:cubicBezTo>
                <a:cubicBezTo>
                  <a:pt x="-19151" y="454433"/>
                  <a:pt x="68148" y="200003"/>
                  <a:pt x="0" y="0"/>
                </a:cubicBezTo>
                <a:close/>
              </a:path>
              <a:path w="3942553" h="3811259" stroke="0" extrusionOk="0">
                <a:moveTo>
                  <a:pt x="0" y="0"/>
                </a:moveTo>
                <a:cubicBezTo>
                  <a:pt x="222030" y="-44636"/>
                  <a:pt x="297791" y="52128"/>
                  <a:pt x="444945" y="0"/>
                </a:cubicBezTo>
                <a:cubicBezTo>
                  <a:pt x="592099" y="-52128"/>
                  <a:pt x="780112" y="24294"/>
                  <a:pt x="929316" y="0"/>
                </a:cubicBezTo>
                <a:cubicBezTo>
                  <a:pt x="1078520" y="-24294"/>
                  <a:pt x="1222028" y="22563"/>
                  <a:pt x="1413687" y="0"/>
                </a:cubicBezTo>
                <a:cubicBezTo>
                  <a:pt x="1605346" y="-22563"/>
                  <a:pt x="1758294" y="47575"/>
                  <a:pt x="1898058" y="0"/>
                </a:cubicBezTo>
                <a:cubicBezTo>
                  <a:pt x="2037822" y="-47575"/>
                  <a:pt x="2163364" y="34345"/>
                  <a:pt x="2421854" y="0"/>
                </a:cubicBezTo>
                <a:cubicBezTo>
                  <a:pt x="2680344" y="-34345"/>
                  <a:pt x="2738260" y="3619"/>
                  <a:pt x="2985076" y="0"/>
                </a:cubicBezTo>
                <a:cubicBezTo>
                  <a:pt x="3231892" y="-3619"/>
                  <a:pt x="3242208" y="19145"/>
                  <a:pt x="3430021" y="0"/>
                </a:cubicBezTo>
                <a:cubicBezTo>
                  <a:pt x="3617835" y="-19145"/>
                  <a:pt x="3746004" y="24399"/>
                  <a:pt x="3942553" y="0"/>
                </a:cubicBezTo>
                <a:cubicBezTo>
                  <a:pt x="3953570" y="222886"/>
                  <a:pt x="3920088" y="407735"/>
                  <a:pt x="3942553" y="620691"/>
                </a:cubicBezTo>
                <a:cubicBezTo>
                  <a:pt x="3965018" y="833647"/>
                  <a:pt x="3912661" y="1094965"/>
                  <a:pt x="3942553" y="1241382"/>
                </a:cubicBezTo>
                <a:cubicBezTo>
                  <a:pt x="3972445" y="1387799"/>
                  <a:pt x="3895112" y="1568951"/>
                  <a:pt x="3942553" y="1747734"/>
                </a:cubicBezTo>
                <a:cubicBezTo>
                  <a:pt x="3989994" y="1926517"/>
                  <a:pt x="3908420" y="2157865"/>
                  <a:pt x="3942553" y="2292200"/>
                </a:cubicBezTo>
                <a:cubicBezTo>
                  <a:pt x="3976686" y="2426535"/>
                  <a:pt x="3874058" y="2693656"/>
                  <a:pt x="3942553" y="2874778"/>
                </a:cubicBezTo>
                <a:cubicBezTo>
                  <a:pt x="4011048" y="3055900"/>
                  <a:pt x="3921646" y="3510329"/>
                  <a:pt x="3942553" y="3811259"/>
                </a:cubicBezTo>
                <a:cubicBezTo>
                  <a:pt x="3707999" y="3847024"/>
                  <a:pt x="3596853" y="3765658"/>
                  <a:pt x="3300480" y="3811259"/>
                </a:cubicBezTo>
                <a:cubicBezTo>
                  <a:pt x="3004107" y="3856860"/>
                  <a:pt x="2977043" y="3799227"/>
                  <a:pt x="2855535" y="3811259"/>
                </a:cubicBezTo>
                <a:cubicBezTo>
                  <a:pt x="2734027" y="3823291"/>
                  <a:pt x="2619723" y="3808014"/>
                  <a:pt x="2410590" y="3811259"/>
                </a:cubicBezTo>
                <a:cubicBezTo>
                  <a:pt x="2201457" y="3814504"/>
                  <a:pt x="2066357" y="3755356"/>
                  <a:pt x="1886793" y="3811259"/>
                </a:cubicBezTo>
                <a:cubicBezTo>
                  <a:pt x="1707229" y="3867162"/>
                  <a:pt x="1562935" y="3756384"/>
                  <a:pt x="1323571" y="3811259"/>
                </a:cubicBezTo>
                <a:cubicBezTo>
                  <a:pt x="1084207" y="3866134"/>
                  <a:pt x="1014612" y="3810249"/>
                  <a:pt x="799775" y="3811259"/>
                </a:cubicBezTo>
                <a:cubicBezTo>
                  <a:pt x="584938" y="3812269"/>
                  <a:pt x="193461" y="3797993"/>
                  <a:pt x="0" y="3811259"/>
                </a:cubicBezTo>
                <a:cubicBezTo>
                  <a:pt x="-43138" y="3608192"/>
                  <a:pt x="47680" y="3474769"/>
                  <a:pt x="0" y="3266793"/>
                </a:cubicBezTo>
                <a:cubicBezTo>
                  <a:pt x="-47680" y="3058817"/>
                  <a:pt x="60780" y="2943811"/>
                  <a:pt x="0" y="2646103"/>
                </a:cubicBezTo>
                <a:cubicBezTo>
                  <a:pt x="-60780" y="2348395"/>
                  <a:pt x="28710" y="2282357"/>
                  <a:pt x="0" y="2025412"/>
                </a:cubicBezTo>
                <a:cubicBezTo>
                  <a:pt x="-28710" y="1768467"/>
                  <a:pt x="19231" y="1577959"/>
                  <a:pt x="0" y="1404721"/>
                </a:cubicBezTo>
                <a:cubicBezTo>
                  <a:pt x="-19231" y="1231483"/>
                  <a:pt x="60458" y="967552"/>
                  <a:pt x="0" y="822143"/>
                </a:cubicBezTo>
                <a:cubicBezTo>
                  <a:pt x="-60458" y="676734"/>
                  <a:pt x="88197" y="392046"/>
                  <a:pt x="0" y="0"/>
                </a:cubicBezTo>
                <a:close/>
              </a:path>
            </a:pathLst>
          </a:custGeom>
          <a:solidFill>
            <a:schemeClr val="bg1">
              <a:lumMod val="95000"/>
            </a:schemeClr>
          </a:solidFill>
          <a:ln>
            <a:solidFill>
              <a:schemeClr val="bg1"/>
            </a:solidFill>
            <a:extLst>
              <a:ext uri="{C807C97D-BFC1-408E-A445-0C87EB9F89A2}">
                <ask:lineSketchStyleProps xmlns:ask="http://schemas.microsoft.com/office/drawing/2018/sketchyshapes" sd="266341339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00" cap="none" spc="0" normalizeH="0" baseline="0" noProof="0" dirty="0">
              <a:ln>
                <a:noFill/>
              </a:ln>
              <a:solidFill>
                <a:prstClr val="white"/>
              </a:solidFill>
              <a:effectLst/>
              <a:uLnTx/>
              <a:uFillTx/>
              <a:latin typeface="Aptos"/>
              <a:ea typeface="Aptos"/>
              <a:cs typeface="Times New Roman" panose="02020603050405020304" pitchFamily="18" charset="0"/>
            </a:endParaRPr>
          </a:p>
        </p:txBody>
      </p:sp>
      <p:sp>
        <p:nvSpPr>
          <p:cNvPr id="37" name="Rectangle 36">
            <a:extLst>
              <a:ext uri="{FF2B5EF4-FFF2-40B4-BE49-F238E27FC236}">
                <a16:creationId xmlns:a16="http://schemas.microsoft.com/office/drawing/2014/main" id="{96F5660D-9936-C6D8-A94A-3AF5CE0921AE}"/>
              </a:ext>
            </a:extLst>
          </p:cNvPr>
          <p:cNvSpPr/>
          <p:nvPr/>
        </p:nvSpPr>
        <p:spPr>
          <a:xfrm>
            <a:off x="533307" y="1780121"/>
            <a:ext cx="3946308" cy="550113"/>
          </a:xfrm>
          <a:custGeom>
            <a:avLst/>
            <a:gdLst>
              <a:gd name="connsiteX0" fmla="*/ 0 w 3946308"/>
              <a:gd name="connsiteY0" fmla="*/ 0 h 550113"/>
              <a:gd name="connsiteX1" fmla="*/ 603221 w 3946308"/>
              <a:gd name="connsiteY1" fmla="*/ 0 h 550113"/>
              <a:gd name="connsiteX2" fmla="*/ 1127517 w 3946308"/>
              <a:gd name="connsiteY2" fmla="*/ 0 h 550113"/>
              <a:gd name="connsiteX3" fmla="*/ 1770201 w 3946308"/>
              <a:gd name="connsiteY3" fmla="*/ 0 h 550113"/>
              <a:gd name="connsiteX4" fmla="*/ 2333959 w 3946308"/>
              <a:gd name="connsiteY4" fmla="*/ 0 h 550113"/>
              <a:gd name="connsiteX5" fmla="*/ 2858255 w 3946308"/>
              <a:gd name="connsiteY5" fmla="*/ 0 h 550113"/>
              <a:gd name="connsiteX6" fmla="*/ 3946308 w 3946308"/>
              <a:gd name="connsiteY6" fmla="*/ 0 h 550113"/>
              <a:gd name="connsiteX7" fmla="*/ 3946308 w 3946308"/>
              <a:gd name="connsiteY7" fmla="*/ 550113 h 550113"/>
              <a:gd name="connsiteX8" fmla="*/ 3500939 w 3946308"/>
              <a:gd name="connsiteY8" fmla="*/ 550113 h 550113"/>
              <a:gd name="connsiteX9" fmla="*/ 2976644 w 3946308"/>
              <a:gd name="connsiteY9" fmla="*/ 550113 h 550113"/>
              <a:gd name="connsiteX10" fmla="*/ 2452349 w 3946308"/>
              <a:gd name="connsiteY10" fmla="*/ 550113 h 550113"/>
              <a:gd name="connsiteX11" fmla="*/ 1809664 w 3946308"/>
              <a:gd name="connsiteY11" fmla="*/ 550113 h 550113"/>
              <a:gd name="connsiteX12" fmla="*/ 1285369 w 3946308"/>
              <a:gd name="connsiteY12" fmla="*/ 550113 h 550113"/>
              <a:gd name="connsiteX13" fmla="*/ 761074 w 3946308"/>
              <a:gd name="connsiteY13" fmla="*/ 550113 h 550113"/>
              <a:gd name="connsiteX14" fmla="*/ 0 w 3946308"/>
              <a:gd name="connsiteY14" fmla="*/ 550113 h 550113"/>
              <a:gd name="connsiteX15" fmla="*/ 0 w 3946308"/>
              <a:gd name="connsiteY15"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308" h="550113" fill="none" extrusionOk="0">
                <a:moveTo>
                  <a:pt x="0" y="0"/>
                </a:moveTo>
                <a:cubicBezTo>
                  <a:pt x="210792" y="-56719"/>
                  <a:pt x="468356" y="70840"/>
                  <a:pt x="603221" y="0"/>
                </a:cubicBezTo>
                <a:cubicBezTo>
                  <a:pt x="738086" y="-70840"/>
                  <a:pt x="930841" y="5452"/>
                  <a:pt x="1127517" y="0"/>
                </a:cubicBezTo>
                <a:cubicBezTo>
                  <a:pt x="1324193" y="-5452"/>
                  <a:pt x="1494768" y="67702"/>
                  <a:pt x="1770201" y="0"/>
                </a:cubicBezTo>
                <a:cubicBezTo>
                  <a:pt x="2045634" y="-67702"/>
                  <a:pt x="2186531" y="27073"/>
                  <a:pt x="2333959" y="0"/>
                </a:cubicBezTo>
                <a:cubicBezTo>
                  <a:pt x="2481387" y="-27073"/>
                  <a:pt x="2679979" y="7260"/>
                  <a:pt x="2858255" y="0"/>
                </a:cubicBezTo>
                <a:cubicBezTo>
                  <a:pt x="3036531" y="-7260"/>
                  <a:pt x="3583062" y="59892"/>
                  <a:pt x="3946308" y="0"/>
                </a:cubicBezTo>
                <a:cubicBezTo>
                  <a:pt x="3993276" y="116371"/>
                  <a:pt x="3886508" y="408382"/>
                  <a:pt x="3946308" y="550113"/>
                </a:cubicBezTo>
                <a:cubicBezTo>
                  <a:pt x="3789627" y="578005"/>
                  <a:pt x="3706198" y="523248"/>
                  <a:pt x="3500939" y="550113"/>
                </a:cubicBezTo>
                <a:cubicBezTo>
                  <a:pt x="3295680" y="576978"/>
                  <a:pt x="3166465" y="526890"/>
                  <a:pt x="2976644" y="550113"/>
                </a:cubicBezTo>
                <a:cubicBezTo>
                  <a:pt x="2786824" y="573336"/>
                  <a:pt x="2659021" y="534962"/>
                  <a:pt x="2452349" y="550113"/>
                </a:cubicBezTo>
                <a:cubicBezTo>
                  <a:pt x="2245678" y="565264"/>
                  <a:pt x="2085392" y="508288"/>
                  <a:pt x="1809664" y="550113"/>
                </a:cubicBezTo>
                <a:cubicBezTo>
                  <a:pt x="1533937" y="591938"/>
                  <a:pt x="1490309" y="549414"/>
                  <a:pt x="1285369" y="550113"/>
                </a:cubicBezTo>
                <a:cubicBezTo>
                  <a:pt x="1080430" y="550812"/>
                  <a:pt x="868757" y="488869"/>
                  <a:pt x="761074" y="550113"/>
                </a:cubicBezTo>
                <a:cubicBezTo>
                  <a:pt x="653392" y="611357"/>
                  <a:pt x="177847" y="468971"/>
                  <a:pt x="0" y="550113"/>
                </a:cubicBezTo>
                <a:cubicBezTo>
                  <a:pt x="-8080" y="364466"/>
                  <a:pt x="30303" y="199709"/>
                  <a:pt x="0" y="0"/>
                </a:cubicBezTo>
                <a:close/>
              </a:path>
              <a:path w="3946308" h="550113" stroke="0" extrusionOk="0">
                <a:moveTo>
                  <a:pt x="0" y="0"/>
                </a:moveTo>
                <a:cubicBezTo>
                  <a:pt x="205216" y="-64938"/>
                  <a:pt x="394535" y="36225"/>
                  <a:pt x="603221" y="0"/>
                </a:cubicBezTo>
                <a:cubicBezTo>
                  <a:pt x="811907" y="-36225"/>
                  <a:pt x="839273" y="27912"/>
                  <a:pt x="1048590" y="0"/>
                </a:cubicBezTo>
                <a:cubicBezTo>
                  <a:pt x="1257907" y="-27912"/>
                  <a:pt x="1527186" y="19479"/>
                  <a:pt x="1691275" y="0"/>
                </a:cubicBezTo>
                <a:cubicBezTo>
                  <a:pt x="1855364" y="-19479"/>
                  <a:pt x="1930672" y="13049"/>
                  <a:pt x="2136644" y="0"/>
                </a:cubicBezTo>
                <a:cubicBezTo>
                  <a:pt x="2342616" y="-13049"/>
                  <a:pt x="2609520" y="23541"/>
                  <a:pt x="2779328" y="0"/>
                </a:cubicBezTo>
                <a:cubicBezTo>
                  <a:pt x="2949136" y="-23541"/>
                  <a:pt x="3015206" y="19579"/>
                  <a:pt x="3224697" y="0"/>
                </a:cubicBezTo>
                <a:cubicBezTo>
                  <a:pt x="3434188" y="-19579"/>
                  <a:pt x="3753903" y="69129"/>
                  <a:pt x="3946308" y="0"/>
                </a:cubicBezTo>
                <a:cubicBezTo>
                  <a:pt x="3957883" y="197558"/>
                  <a:pt x="3924418" y="323712"/>
                  <a:pt x="3946308" y="550113"/>
                </a:cubicBezTo>
                <a:cubicBezTo>
                  <a:pt x="3656939" y="588108"/>
                  <a:pt x="3536099" y="512380"/>
                  <a:pt x="3343087" y="550113"/>
                </a:cubicBezTo>
                <a:cubicBezTo>
                  <a:pt x="3150075" y="587846"/>
                  <a:pt x="2912061" y="523819"/>
                  <a:pt x="2700402" y="550113"/>
                </a:cubicBezTo>
                <a:cubicBezTo>
                  <a:pt x="2488743" y="576407"/>
                  <a:pt x="2254068" y="541505"/>
                  <a:pt x="2136644" y="550113"/>
                </a:cubicBezTo>
                <a:cubicBezTo>
                  <a:pt x="2019220" y="558721"/>
                  <a:pt x="1750421" y="534298"/>
                  <a:pt x="1612349" y="550113"/>
                </a:cubicBezTo>
                <a:cubicBezTo>
                  <a:pt x="1474277" y="565928"/>
                  <a:pt x="1316146" y="546133"/>
                  <a:pt x="1166980" y="550113"/>
                </a:cubicBezTo>
                <a:cubicBezTo>
                  <a:pt x="1017814" y="554093"/>
                  <a:pt x="805378" y="473152"/>
                  <a:pt x="524295" y="550113"/>
                </a:cubicBezTo>
                <a:cubicBezTo>
                  <a:pt x="243212" y="627074"/>
                  <a:pt x="188986" y="535198"/>
                  <a:pt x="0" y="550113"/>
                </a:cubicBezTo>
                <a:cubicBezTo>
                  <a:pt x="-7940" y="283013"/>
                  <a:pt x="35029" y="235436"/>
                  <a:pt x="0" y="0"/>
                </a:cubicBezTo>
                <a:close/>
              </a:path>
            </a:pathLst>
          </a:custGeom>
          <a:solidFill>
            <a:srgbClr val="15162D"/>
          </a:solidFill>
          <a:ln>
            <a:solidFill>
              <a:srgbClr val="15162D"/>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D4A508"/>
                </a:solidFill>
                <a:effectLst/>
                <a:uLnTx/>
                <a:uFillTx/>
                <a:latin typeface="Tahoma" panose="020B0604030504040204" pitchFamily="34" charset="0"/>
                <a:ea typeface="Tahoma" panose="020B0604030504040204" pitchFamily="34" charset="0"/>
                <a:cs typeface="Tahoma" panose="020B0604030504040204" pitchFamily="34" charset="0"/>
              </a:rPr>
              <a:t>Joint Winner </a:t>
            </a:r>
            <a:r>
              <a:rPr kumimoji="0" lang="en-US" sz="2100" b="1" i="0" u="none" strike="noStrike" kern="1200" cap="none" spc="0" normalizeH="0" baseline="0" noProof="0" dirty="0">
                <a:ln>
                  <a:noFill/>
                </a:ln>
                <a:solidFill>
                  <a:srgbClr val="D4A508"/>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GB" sz="2100" b="1" i="0" u="none" strike="noStrike" kern="1200" cap="none" spc="0" normalizeH="0" baseline="0" noProof="0" dirty="0">
              <a:ln>
                <a:noFill/>
              </a:ln>
              <a:solidFill>
                <a:srgbClr val="D4A508"/>
              </a:solidFill>
              <a:effectLst/>
              <a:uLnTx/>
              <a:uFillTx/>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m3d="http://schemas.microsoft.com/office/drawing/2017/model3d" Requires="am3d">
          <p:graphicFrame>
            <p:nvGraphicFramePr>
              <p:cNvPr id="40" name="3D Model 39" descr="Celebration balloons">
                <a:extLst>
                  <a:ext uri="{FF2B5EF4-FFF2-40B4-BE49-F238E27FC236}">
                    <a16:creationId xmlns:a16="http://schemas.microsoft.com/office/drawing/2014/main" id="{49CFC57A-BB5E-C82D-2EAA-130F23A19B12}"/>
                  </a:ext>
                </a:extLst>
              </p:cNvPr>
              <p:cNvGraphicFramePr/>
              <p:nvPr>
                <p:extLst>
                  <p:ext uri="{D42A27DB-BD31-4B8C-83A1-F6EECF244321}">
                    <p14:modId xmlns:p14="http://schemas.microsoft.com/office/powerpoint/2010/main" val="894346986"/>
                  </p:ext>
                </p:extLst>
              </p:nvPr>
            </p:nvGraphicFramePr>
            <p:xfrm>
              <a:off x="7835681" y="3341111"/>
              <a:ext cx="1459168" cy="3370445"/>
            </p:xfrm>
            <a:graphic>
              <a:graphicData uri="http://schemas.microsoft.com/office/drawing/2017/model3d">
                <am3d:model3d r:embed="rId3">
                  <am3d:spPr>
                    <a:xfrm>
                      <a:off x="0" y="0"/>
                      <a:ext cx="1459168" cy="3370445"/>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35527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Celebration balloons">
                <a:extLst>
                  <a:ext uri="{FF2B5EF4-FFF2-40B4-BE49-F238E27FC236}">
                    <a16:creationId xmlns:a16="http://schemas.microsoft.com/office/drawing/2014/main" id="{49CFC57A-BB5E-C82D-2EAA-130F23A19B12}"/>
                  </a:ext>
                </a:extLst>
              </p:cNvPr>
              <p:cNvPicPr>
                <a:picLocks noGrp="1" noRot="1" noChangeAspect="1" noMove="1" noResize="1" noEditPoints="1" noAdjustHandles="1" noChangeArrowheads="1" noChangeShapeType="1" noCrop="1"/>
              </p:cNvPicPr>
              <p:nvPr/>
            </p:nvPicPr>
            <p:blipFill>
              <a:blip r:embed="rId4"/>
              <a:stretch>
                <a:fillRect/>
              </a:stretch>
            </p:blipFill>
            <p:spPr>
              <a:xfrm>
                <a:off x="7835681" y="3341111"/>
                <a:ext cx="1459168" cy="3370445"/>
              </a:xfrm>
              <a:prstGeom prst="rect">
                <a:avLst/>
              </a:prstGeom>
            </p:spPr>
          </p:pic>
        </mc:Fallback>
      </mc:AlternateContent>
      <p:pic>
        <p:nvPicPr>
          <p:cNvPr id="5" name="Graphic 4" descr="Trophy with solid fill">
            <a:extLst>
              <a:ext uri="{FF2B5EF4-FFF2-40B4-BE49-F238E27FC236}">
                <a16:creationId xmlns:a16="http://schemas.microsoft.com/office/drawing/2014/main" id="{1A445D3E-744D-18E8-2146-4A7CBB48E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20" y="2107254"/>
            <a:ext cx="4345057" cy="4345057"/>
          </a:xfrm>
          <a:prstGeom prst="rect">
            <a:avLst/>
          </a:prstGeom>
        </p:spPr>
      </p:pic>
      <p:pic>
        <p:nvPicPr>
          <p:cNvPr id="29" name="Picture 28" descr="A cartoon of a person wearing a garment&#10;&#10;AI-generated content may be incorrect.">
            <a:extLst>
              <a:ext uri="{FF2B5EF4-FFF2-40B4-BE49-F238E27FC236}">
                <a16:creationId xmlns:a16="http://schemas.microsoft.com/office/drawing/2014/main" id="{92F5E1D0-329E-DACC-2839-F52FC956A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752" y="3440183"/>
            <a:ext cx="3181606" cy="3172303"/>
          </a:xfrm>
          <a:prstGeom prst="rect">
            <a:avLst/>
          </a:prstGeom>
        </p:spPr>
      </p:pic>
      <p:sp>
        <p:nvSpPr>
          <p:cNvPr id="41" name="TextBox 40">
            <a:extLst>
              <a:ext uri="{FF2B5EF4-FFF2-40B4-BE49-F238E27FC236}">
                <a16:creationId xmlns:a16="http://schemas.microsoft.com/office/drawing/2014/main" id="{6B2A1A66-E033-AEA9-78E8-C658567C7A10}"/>
              </a:ext>
            </a:extLst>
          </p:cNvPr>
          <p:cNvSpPr txBox="1"/>
          <p:nvPr/>
        </p:nvSpPr>
        <p:spPr>
          <a:xfrm>
            <a:off x="4720504" y="1942235"/>
            <a:ext cx="3805936" cy="784830"/>
          </a:xfrm>
          <a:prstGeom prst="rect">
            <a:avLst/>
          </a:prstGeom>
          <a:noFill/>
        </p:spPr>
        <p:txBody>
          <a:bodyPr wrap="square">
            <a:spAutoFit/>
          </a:bodyPr>
          <a:lstStyle/>
          <a:p>
            <a:pPr lvl="0" algn="ctr" defTabSz="685800">
              <a:defRPr/>
            </a:pPr>
            <a:r>
              <a:rPr lang="en-US" sz="1500" kern="100" dirty="0">
                <a:solidFill>
                  <a:srgbClr val="15162D"/>
                </a:solidFill>
                <a:latin typeface="Calibri" panose="020F0502020204030204"/>
                <a:ea typeface="Tahoma" panose="020B0604030504040204" pitchFamily="34" charset="0"/>
                <a:cs typeface="Tahoma" panose="020B0604030504040204" pitchFamily="34" charset="0"/>
              </a:rPr>
              <a:t>National Audit of Care at the End of Life</a:t>
            </a:r>
          </a:p>
          <a:p>
            <a:pPr algn="ctr" defTabSz="685800">
              <a:defRPr/>
            </a:pPr>
            <a:r>
              <a:rPr lang="en-US" sz="1500" b="1" kern="100" dirty="0">
                <a:solidFill>
                  <a:srgbClr val="15162D"/>
                </a:solidFill>
                <a:latin typeface="Calibri" panose="020F0502020204030204"/>
                <a:ea typeface="Tahoma" panose="020B0604030504040204" pitchFamily="34" charset="0"/>
                <a:cs typeface="Tahoma" panose="020B0604030504040204" pitchFamily="34" charset="0"/>
              </a:rPr>
              <a:t>NACEL team</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500" b="1" i="0" u="none" strike="noStrike" kern="100" cap="none" spc="0" normalizeH="0" baseline="0" noProof="0" dirty="0">
              <a:ln>
                <a:noFill/>
              </a:ln>
              <a:solidFill>
                <a:srgbClr val="15162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97E6707D-6093-F9B1-D188-EB9CB84511E7}"/>
              </a:ext>
            </a:extLst>
          </p:cNvPr>
          <p:cNvSpPr txBox="1"/>
          <p:nvPr/>
        </p:nvSpPr>
        <p:spPr>
          <a:xfrm>
            <a:off x="4815191" y="4672390"/>
            <a:ext cx="3609513" cy="707886"/>
          </a:xfrm>
          <a:prstGeom prst="rect">
            <a:avLst/>
          </a:prstGeom>
          <a:noFill/>
        </p:spPr>
        <p:txBody>
          <a:bodyPr wrap="square">
            <a:spAutoFit/>
          </a:bodyPr>
          <a:lstStyle/>
          <a:p>
            <a:pPr lvl="0" algn="ctr" defTabSz="685800">
              <a:defRPr/>
            </a:pPr>
            <a:r>
              <a:rPr kumimoji="0" lang="en-GB" sz="1500" b="1" i="0" u="none" strike="noStrike" kern="100" cap="none" spc="0" normalizeH="0" baseline="0" noProof="0" dirty="0">
                <a:ln>
                  <a:noFill/>
                </a:ln>
                <a:solidFill>
                  <a:srgbClr val="EB595A"/>
                </a:solidFill>
                <a:effectLst/>
                <a:uLnTx/>
                <a:uFillTx/>
                <a:latin typeface="Calibri" panose="020F0502020204030204"/>
                <a:ea typeface="Tahoma" panose="020B0604030504040204" pitchFamily="34" charset="0"/>
                <a:cs typeface="Tahoma" panose="020B0604030504040204" pitchFamily="34" charset="0"/>
              </a:rPr>
              <a:t>Project: </a:t>
            </a:r>
            <a:r>
              <a:rPr lang="en-US" sz="1500" kern="100" dirty="0">
                <a:solidFill>
                  <a:srgbClr val="15162D"/>
                </a:solidFill>
                <a:latin typeface="Calibri" panose="020F0502020204030204"/>
                <a:ea typeface="Tahoma" panose="020B0604030504040204" pitchFamily="34" charset="0"/>
                <a:cs typeface="Tahoma" panose="020B0604030504040204" pitchFamily="34" charset="0"/>
              </a:rPr>
              <a:t>Jessica Moss, NACEL team</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00" cap="none" spc="0" normalizeH="0" baseline="0" noProof="0" dirty="0">
              <a:ln>
                <a:noFill/>
              </a:ln>
              <a:solidFill>
                <a:srgbClr val="15162D"/>
              </a:solidFill>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b="1" kern="100" dirty="0">
                <a:solidFill>
                  <a:srgbClr val="15162D"/>
                </a:solidFill>
                <a:latin typeface="Calibri" panose="020F0502020204030204"/>
                <a:ea typeface="Tahoma" panose="020B0604030504040204" pitchFamily="34" charset="0"/>
                <a:cs typeface="Tahoma" panose="020B0604030504040204" pitchFamily="34" charset="0"/>
              </a:rPr>
              <a:t>Over to Joylin Brockett</a:t>
            </a:r>
            <a:endParaRPr lang="en-GB" sz="1500" b="1" kern="100" dirty="0">
              <a:solidFill>
                <a:srgbClr val="15162D"/>
              </a:solidFill>
              <a:latin typeface="Calibri" panose="020F0502020204030204"/>
              <a:ea typeface="Tahoma" panose="020B0604030504040204" pitchFamily="34" charset="0"/>
              <a:cs typeface="Tahoma" panose="020B0604030504040204" pitchFamily="34" charset="0"/>
            </a:endParaRPr>
          </a:p>
        </p:txBody>
      </p:sp>
      <p:pic>
        <p:nvPicPr>
          <p:cNvPr id="4" name="Picture 3" descr="A red target with a dart in the center&#10;&#10;AI-generated content may be incorrect.">
            <a:extLst>
              <a:ext uri="{FF2B5EF4-FFF2-40B4-BE49-F238E27FC236}">
                <a16:creationId xmlns:a16="http://schemas.microsoft.com/office/drawing/2014/main" id="{156A0FAF-E4FC-5FF2-E7A2-902EAA04220C}"/>
              </a:ext>
            </a:extLst>
          </p:cNvPr>
          <p:cNvPicPr>
            <a:picLocks noChangeAspect="1"/>
          </p:cNvPicPr>
          <p:nvPr/>
        </p:nvPicPr>
        <p:blipFill>
          <a:blip r:embed="rId8"/>
          <a:stretch>
            <a:fillRect/>
          </a:stretch>
        </p:blipFill>
        <p:spPr>
          <a:xfrm>
            <a:off x="55571" y="2559540"/>
            <a:ext cx="4768452" cy="2047801"/>
          </a:xfrm>
          <a:prstGeom prst="rect">
            <a:avLst/>
          </a:prstGeom>
        </p:spPr>
      </p:pic>
      <p:pic>
        <p:nvPicPr>
          <p:cNvPr id="17" name="Picture 16" descr="A close-up of a person smiling&#10;&#10;AI-generated content may be incorrect.">
            <a:extLst>
              <a:ext uri="{FF2B5EF4-FFF2-40B4-BE49-F238E27FC236}">
                <a16:creationId xmlns:a16="http://schemas.microsoft.com/office/drawing/2014/main" id="{56AC4256-CFE3-4702-E381-0FD5E037351C}"/>
              </a:ext>
            </a:extLst>
          </p:cNvPr>
          <p:cNvPicPr>
            <a:picLocks noChangeAspect="1"/>
          </p:cNvPicPr>
          <p:nvPr/>
        </p:nvPicPr>
        <p:blipFill>
          <a:blip r:embed="rId9"/>
          <a:stretch>
            <a:fillRect/>
          </a:stretch>
        </p:blipFill>
        <p:spPr>
          <a:xfrm>
            <a:off x="5561772" y="2510620"/>
            <a:ext cx="2135131" cy="2135131"/>
          </a:xfrm>
          <a:prstGeom prst="rect">
            <a:avLst/>
          </a:prstGeom>
        </p:spPr>
      </p:pic>
    </p:spTree>
    <p:extLst>
      <p:ext uri="{BB962C8B-B14F-4D97-AF65-F5344CB8AC3E}">
        <p14:creationId xmlns:p14="http://schemas.microsoft.com/office/powerpoint/2010/main" val="21858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40"/>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B8CEF-88FE-617E-4A71-FCBE399EBED0}"/>
              </a:ext>
            </a:extLst>
          </p:cNvPr>
          <p:cNvSpPr>
            <a:spLocks noGrp="1"/>
          </p:cNvSpPr>
          <p:nvPr>
            <p:ph type="ctrTitle"/>
          </p:nvPr>
        </p:nvSpPr>
        <p:spPr>
          <a:xfrm>
            <a:off x="1225899" y="2234097"/>
            <a:ext cx="6858000" cy="1790700"/>
          </a:xfrm>
        </p:spPr>
        <p:txBody>
          <a:bodyPr>
            <a:normAutofit/>
          </a:bodyPr>
          <a:lstStyle/>
          <a:p>
            <a:r>
              <a:rPr lang="en-GB" dirty="0"/>
              <a:t>National Audit of Care at the End of Life (NACEL)</a:t>
            </a:r>
            <a:br>
              <a:rPr lang="en-GB" sz="3300" dirty="0"/>
            </a:br>
            <a:r>
              <a:rPr lang="en-GB" sz="3300" dirty="0">
                <a:solidFill>
                  <a:schemeClr val="bg1">
                    <a:lumMod val="75000"/>
                  </a:schemeClr>
                </a:solidFill>
              </a:rPr>
              <a:t>Communicating impact</a:t>
            </a:r>
          </a:p>
        </p:txBody>
      </p:sp>
      <p:sp>
        <p:nvSpPr>
          <p:cNvPr id="3" name="Subtitle 2">
            <a:extLst>
              <a:ext uri="{FF2B5EF4-FFF2-40B4-BE49-F238E27FC236}">
                <a16:creationId xmlns:a16="http://schemas.microsoft.com/office/drawing/2014/main" id="{B5549AA1-8D6B-91A9-5A08-4B15479B8571}"/>
              </a:ext>
            </a:extLst>
          </p:cNvPr>
          <p:cNvSpPr>
            <a:spLocks noGrp="1"/>
          </p:cNvSpPr>
          <p:nvPr>
            <p:ph type="subTitle" idx="1"/>
          </p:nvPr>
        </p:nvSpPr>
        <p:spPr>
          <a:xfrm>
            <a:off x="1143000" y="4233496"/>
            <a:ext cx="6858000" cy="567104"/>
          </a:xfrm>
        </p:spPr>
        <p:txBody>
          <a:bodyPr>
            <a:normAutofit fontScale="62500" lnSpcReduction="20000"/>
          </a:bodyPr>
          <a:lstStyle/>
          <a:p>
            <a:r>
              <a:rPr lang="en-US" dirty="0"/>
              <a:t>Joylin Brockett,</a:t>
            </a:r>
          </a:p>
          <a:p>
            <a:r>
              <a:rPr lang="en-US" dirty="0"/>
              <a:t> Senior Project Manager, NHS Benchmarking Network</a:t>
            </a:r>
            <a:endParaRPr lang="en-GB" dirty="0"/>
          </a:p>
        </p:txBody>
      </p:sp>
      <p:pic>
        <p:nvPicPr>
          <p:cNvPr id="1026" name="Picture 2" descr="NHS Benchmarking (@NHSBenchmarking) / X">
            <a:extLst>
              <a:ext uri="{FF2B5EF4-FFF2-40B4-BE49-F238E27FC236}">
                <a16:creationId xmlns:a16="http://schemas.microsoft.com/office/drawing/2014/main" id="{B98740C2-FAF9-861E-5F56-6E6E6DA71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994" y="5236029"/>
            <a:ext cx="764721" cy="7647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ational Clinical Audit Benchmarking (NCAB) - HQIP">
            <a:extLst>
              <a:ext uri="{FF2B5EF4-FFF2-40B4-BE49-F238E27FC236}">
                <a16:creationId xmlns:a16="http://schemas.microsoft.com/office/drawing/2014/main" id="{C0A8BB70-3C8F-5790-643F-1973089E83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952" y="5433646"/>
            <a:ext cx="1474470" cy="56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84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ublic Health Agency">
            <a:extLst>
              <a:ext uri="{FF2B5EF4-FFF2-40B4-BE49-F238E27FC236}">
                <a16:creationId xmlns:a16="http://schemas.microsoft.com/office/drawing/2014/main" id="{CFB32C55-D0EA-2665-93B4-A8B16D763E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44" b="32688"/>
          <a:stretch/>
        </p:blipFill>
        <p:spPr bwMode="auto">
          <a:xfrm>
            <a:off x="5430828" y="5158353"/>
            <a:ext cx="1277002" cy="4720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S England to offer millions of children flu vaccines from September -  PMLiVE">
            <a:extLst>
              <a:ext uri="{FF2B5EF4-FFF2-40B4-BE49-F238E27FC236}">
                <a16:creationId xmlns:a16="http://schemas.microsoft.com/office/drawing/2014/main" id="{9A5DFB32-051A-05FF-7F41-CBDFDF5106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09" t="13325" r="15692" b="16949"/>
          <a:stretch/>
        </p:blipFill>
        <p:spPr bwMode="auto">
          <a:xfrm>
            <a:off x="6864294" y="4976860"/>
            <a:ext cx="897680" cy="5843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B17759-518B-207B-A65B-B8564D5E0A1C}"/>
              </a:ext>
            </a:extLst>
          </p:cNvPr>
          <p:cNvSpPr>
            <a:spLocks noGrp="1"/>
          </p:cNvSpPr>
          <p:nvPr>
            <p:ph type="title"/>
          </p:nvPr>
        </p:nvSpPr>
        <p:spPr/>
        <p:txBody>
          <a:bodyPr/>
          <a:lstStyle/>
          <a:p>
            <a:r>
              <a:rPr lang="en-US" dirty="0"/>
              <a:t>A</a:t>
            </a:r>
            <a:r>
              <a:rPr lang="en-GB" dirty="0"/>
              <a:t>bout NACEL</a:t>
            </a:r>
          </a:p>
        </p:txBody>
      </p:sp>
      <p:sp>
        <p:nvSpPr>
          <p:cNvPr id="3" name="Content Placeholder 2">
            <a:extLst>
              <a:ext uri="{FF2B5EF4-FFF2-40B4-BE49-F238E27FC236}">
                <a16:creationId xmlns:a16="http://schemas.microsoft.com/office/drawing/2014/main" id="{DBB80BB1-A48D-2524-D113-832CA6AB8716}"/>
              </a:ext>
            </a:extLst>
          </p:cNvPr>
          <p:cNvSpPr>
            <a:spLocks noGrp="1"/>
          </p:cNvSpPr>
          <p:nvPr>
            <p:ph idx="1"/>
          </p:nvPr>
        </p:nvSpPr>
        <p:spPr>
          <a:xfrm>
            <a:off x="250032" y="1826395"/>
            <a:ext cx="8375809" cy="3328988"/>
          </a:xfrm>
        </p:spPr>
        <p:txBody>
          <a:bodyPr>
            <a:normAutofit/>
          </a:bodyPr>
          <a:lstStyle/>
          <a:p>
            <a:pPr>
              <a:buFont typeface="Wingdings" panose="05000000000000000000" pitchFamily="2" charset="2"/>
              <a:buChar char="Ø"/>
            </a:pPr>
            <a:r>
              <a:rPr lang="en-GB" sz="1800" dirty="0"/>
              <a:t>NACEL is a n</a:t>
            </a:r>
            <a:r>
              <a:rPr lang="en-GB" sz="1800" dirty="0" err="1"/>
              <a:t>ational</a:t>
            </a:r>
            <a:r>
              <a:rPr lang="en-GB" sz="1800" dirty="0"/>
              <a:t> comparative audit of the </a:t>
            </a:r>
            <a:r>
              <a:rPr lang="en-GB" sz="1800" b="1" dirty="0"/>
              <a:t>quality and outcomes of care </a:t>
            </a:r>
            <a:r>
              <a:rPr lang="en-GB" sz="1800" dirty="0"/>
              <a:t>experienced by the dying person (18+) and those important to them</a:t>
            </a:r>
            <a:r>
              <a:rPr lang="en-US" sz="1800" dirty="0"/>
              <a:t>. </a:t>
            </a:r>
          </a:p>
          <a:p>
            <a:pPr>
              <a:buFont typeface="Wingdings" panose="05000000000000000000" pitchFamily="2" charset="2"/>
              <a:buChar char="Ø"/>
            </a:pPr>
            <a:r>
              <a:rPr lang="en-US" sz="1800" dirty="0"/>
              <a:t>Focuses on the l</a:t>
            </a:r>
            <a:r>
              <a:rPr lang="en-GB" sz="1800" dirty="0" err="1"/>
              <a:t>ast</a:t>
            </a:r>
            <a:r>
              <a:rPr lang="en-GB" sz="1800" dirty="0"/>
              <a:t> admission leading to death in a </a:t>
            </a:r>
            <a:r>
              <a:rPr lang="en-GB" sz="1800" b="1" dirty="0"/>
              <a:t>hospital setting only; </a:t>
            </a:r>
            <a:r>
              <a:rPr lang="en-GB" sz="1800" dirty="0"/>
              <a:t>acute, community and mental health hospitals in </a:t>
            </a:r>
            <a:r>
              <a:rPr lang="en-US" sz="1800" dirty="0"/>
              <a:t>England, Wales, Jersey and Northern Ireland.</a:t>
            </a:r>
          </a:p>
          <a:p>
            <a:pPr>
              <a:buFont typeface="Wingdings" panose="05000000000000000000" pitchFamily="2" charset="2"/>
              <a:buChar char="Ø"/>
            </a:pPr>
            <a:r>
              <a:rPr lang="en-GB" sz="1800" b="1" dirty="0"/>
              <a:t>NHS Benchmarking Network </a:t>
            </a:r>
            <a:r>
              <a:rPr lang="en-GB" sz="1800" dirty="0"/>
              <a:t>have delivered the audit since 2017, now undertaking the sixth round of data collection (2025).  </a:t>
            </a:r>
          </a:p>
          <a:p>
            <a:pPr>
              <a:buFont typeface="Wingdings" panose="05000000000000000000" pitchFamily="2" charset="2"/>
              <a:buChar char="Ø"/>
            </a:pPr>
            <a:r>
              <a:rPr lang="en-US" sz="1800" dirty="0"/>
              <a:t>Commissioned by the </a:t>
            </a:r>
            <a:r>
              <a:rPr lang="en-US" sz="1800" b="1" dirty="0"/>
              <a:t>Healthcare Quality Improvement Partnership (HQIP) </a:t>
            </a:r>
            <a:r>
              <a:rPr lang="en-US" sz="1800" dirty="0"/>
              <a:t>on behalf of NHS England and the Government of Wales and Jersey. </a:t>
            </a:r>
          </a:p>
          <a:p>
            <a:pPr>
              <a:buFont typeface="Wingdings" panose="05000000000000000000" pitchFamily="2" charset="2"/>
              <a:buChar char="Ø"/>
            </a:pPr>
            <a:r>
              <a:rPr lang="en-US" sz="1800" dirty="0"/>
              <a:t>The audit is separately commissioned for Northern Ireland by the Public Health Agency. </a:t>
            </a:r>
          </a:p>
          <a:p>
            <a:pPr>
              <a:buFont typeface="Wingdings" panose="05000000000000000000" pitchFamily="2" charset="2"/>
              <a:buChar char="Ø"/>
            </a:pPr>
            <a:endParaRPr lang="en-US" sz="1800" dirty="0"/>
          </a:p>
        </p:txBody>
      </p:sp>
      <p:pic>
        <p:nvPicPr>
          <p:cNvPr id="4" name="Picture 2" descr="The Patients Association - Helplines Partnership">
            <a:extLst>
              <a:ext uri="{FF2B5EF4-FFF2-40B4-BE49-F238E27FC236}">
                <a16:creationId xmlns:a16="http://schemas.microsoft.com/office/drawing/2014/main" id="{475D6337-D49F-8DD0-1920-969ECCA7F5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1443" y="5665221"/>
            <a:ext cx="1991967" cy="2572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tional Clinical Audit Benchmarking (NCAB) - HQIP">
            <a:extLst>
              <a:ext uri="{FF2B5EF4-FFF2-40B4-BE49-F238E27FC236}">
                <a16:creationId xmlns:a16="http://schemas.microsoft.com/office/drawing/2014/main" id="{6CCF12D3-1AC5-B60C-5A84-40272DE508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8522" y="5180862"/>
            <a:ext cx="1168905" cy="449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7A000CA-6694-A2FC-544B-74DF2CC9CF3B}"/>
              </a:ext>
            </a:extLst>
          </p:cNvPr>
          <p:cNvPicPr>
            <a:picLocks noChangeAspect="1"/>
          </p:cNvPicPr>
          <p:nvPr/>
        </p:nvPicPr>
        <p:blipFill>
          <a:blip r:embed="rId7"/>
          <a:stretch>
            <a:fillRect/>
          </a:stretch>
        </p:blipFill>
        <p:spPr>
          <a:xfrm>
            <a:off x="2464804" y="5269015"/>
            <a:ext cx="725792" cy="725792"/>
          </a:xfrm>
          <a:prstGeom prst="rect">
            <a:avLst/>
          </a:prstGeom>
        </p:spPr>
      </p:pic>
      <p:pic>
        <p:nvPicPr>
          <p:cNvPr id="1028" name="Picture 4" descr="Creative Wales / Welsh Government: Core Funder, BAFTA Cymru | BAFTA">
            <a:extLst>
              <a:ext uri="{FF2B5EF4-FFF2-40B4-BE49-F238E27FC236}">
                <a16:creationId xmlns:a16="http://schemas.microsoft.com/office/drawing/2014/main" id="{B0A7F877-1007-5DFB-9211-2212AD8375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440" t="9266" r="25994" b="7559"/>
          <a:stretch/>
        </p:blipFill>
        <p:spPr bwMode="auto">
          <a:xfrm>
            <a:off x="3260645" y="5072376"/>
            <a:ext cx="885236" cy="850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vernment of Jersey - Wikipedia">
            <a:extLst>
              <a:ext uri="{FF2B5EF4-FFF2-40B4-BE49-F238E27FC236}">
                <a16:creationId xmlns:a16="http://schemas.microsoft.com/office/drawing/2014/main" id="{D80BEC1F-65DA-E390-3037-2E661AE497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3483" y="5558421"/>
            <a:ext cx="997592" cy="3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956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6347AD-81D2-DA5C-A38D-6AF6C80B95D6}"/>
              </a:ext>
            </a:extLst>
          </p:cNvPr>
          <p:cNvSpPr/>
          <p:nvPr/>
        </p:nvSpPr>
        <p:spPr>
          <a:xfrm>
            <a:off x="7392864" y="3827807"/>
            <a:ext cx="1751136" cy="21741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8FAF8"/>
              </a:solidFill>
              <a:latin typeface="Calibri" panose="020F0502020204030204"/>
            </a:endParaRPr>
          </a:p>
        </p:txBody>
      </p:sp>
      <p:pic>
        <p:nvPicPr>
          <p:cNvPr id="4122" name="Picture 26" descr="Macmillan Cancer Support | Peoplesafe">
            <a:extLst>
              <a:ext uri="{FF2B5EF4-FFF2-40B4-BE49-F238E27FC236}">
                <a16:creationId xmlns:a16="http://schemas.microsoft.com/office/drawing/2014/main" id="{35D80A67-8EEA-AD42-ABF1-6A7FF65CD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30" y="2729448"/>
            <a:ext cx="1003076" cy="56313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he Right Ethos Marie-Curie-logo-large - The Right Ethos">
            <a:extLst>
              <a:ext uri="{FF2B5EF4-FFF2-40B4-BE49-F238E27FC236}">
                <a16:creationId xmlns:a16="http://schemas.microsoft.com/office/drawing/2014/main" id="{E9536C2A-77C6-B4B2-2B1D-1A2D54F4E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981" y="2696460"/>
            <a:ext cx="887175" cy="379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222E5B-2F93-A160-EF56-9C3AFBAE4520}"/>
              </a:ext>
            </a:extLst>
          </p:cNvPr>
          <p:cNvSpPr>
            <a:spLocks noGrp="1"/>
          </p:cNvSpPr>
          <p:nvPr>
            <p:ph type="title"/>
          </p:nvPr>
        </p:nvSpPr>
        <p:spPr>
          <a:xfrm>
            <a:off x="250031" y="1002979"/>
            <a:ext cx="8643938" cy="803840"/>
          </a:xfrm>
        </p:spPr>
        <p:txBody>
          <a:bodyPr>
            <a:normAutofit/>
          </a:bodyPr>
          <a:lstStyle/>
          <a:p>
            <a:r>
              <a:rPr lang="en-US" dirty="0"/>
              <a:t>Communicating impact</a:t>
            </a:r>
            <a:endParaRPr lang="en-GB" dirty="0"/>
          </a:p>
        </p:txBody>
      </p:sp>
      <p:graphicFrame>
        <p:nvGraphicFramePr>
          <p:cNvPr id="5" name="Diagram 4">
            <a:extLst>
              <a:ext uri="{FF2B5EF4-FFF2-40B4-BE49-F238E27FC236}">
                <a16:creationId xmlns:a16="http://schemas.microsoft.com/office/drawing/2014/main" id="{6DE5E9C5-A1A3-46D9-60A5-11C9EC865030}"/>
              </a:ext>
            </a:extLst>
          </p:cNvPr>
          <p:cNvGraphicFramePr/>
          <p:nvPr>
            <p:extLst>
              <p:ext uri="{D42A27DB-BD31-4B8C-83A1-F6EECF244321}">
                <p14:modId xmlns:p14="http://schemas.microsoft.com/office/powerpoint/2010/main" val="3457004843"/>
              </p:ext>
            </p:extLst>
          </p:nvPr>
        </p:nvGraphicFramePr>
        <p:xfrm>
          <a:off x="752545" y="1687224"/>
          <a:ext cx="7920302" cy="41677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a:extLst>
              <a:ext uri="{FF2B5EF4-FFF2-40B4-BE49-F238E27FC236}">
                <a16:creationId xmlns:a16="http://schemas.microsoft.com/office/drawing/2014/main" id="{E5D84D0F-D669-6B8F-4754-3540835639CA}"/>
              </a:ext>
            </a:extLst>
          </p:cNvPr>
          <p:cNvSpPr>
            <a:spLocks noGrp="1"/>
          </p:cNvSpPr>
          <p:nvPr>
            <p:ph idx="1"/>
          </p:nvPr>
        </p:nvSpPr>
        <p:spPr>
          <a:xfrm>
            <a:off x="326033" y="2180056"/>
            <a:ext cx="3344767" cy="3084794"/>
          </a:xfrm>
        </p:spPr>
        <p:txBody>
          <a:bodyPr>
            <a:normAutofit/>
          </a:bodyPr>
          <a:lstStyle/>
          <a:p>
            <a:pPr marL="257175" indent="-257175">
              <a:buFont typeface="Arial" panose="020B0604020202020204" pitchFamily="34" charset="0"/>
              <a:buChar char="•"/>
            </a:pPr>
            <a:endParaRPr lang="en-US" sz="1800" dirty="0"/>
          </a:p>
          <a:p>
            <a:pPr marL="0" indent="0">
              <a:buNone/>
            </a:pPr>
            <a:endParaRPr lang="en-US" sz="1800" dirty="0"/>
          </a:p>
        </p:txBody>
      </p:sp>
      <p:pic>
        <p:nvPicPr>
          <p:cNvPr id="4098" name="Picture 2" descr="St Christopher's | More than just a hospice">
            <a:extLst>
              <a:ext uri="{FF2B5EF4-FFF2-40B4-BE49-F238E27FC236}">
                <a16:creationId xmlns:a16="http://schemas.microsoft.com/office/drawing/2014/main" id="{A1FD73E8-7743-8CDD-F305-6E740F6159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8660" y="5431024"/>
            <a:ext cx="587964" cy="14020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ourses with Royal College of Anaesthetists">
            <a:extLst>
              <a:ext uri="{FF2B5EF4-FFF2-40B4-BE49-F238E27FC236}">
                <a16:creationId xmlns:a16="http://schemas.microsoft.com/office/drawing/2014/main" id="{E90C9C69-EC8E-F6FB-F3BD-DDBF2F95D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9434" y="5371485"/>
            <a:ext cx="776285" cy="434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itish Geriatrics Society - Wikipedia">
            <a:extLst>
              <a:ext uri="{FF2B5EF4-FFF2-40B4-BE49-F238E27FC236}">
                <a16:creationId xmlns:a16="http://schemas.microsoft.com/office/drawing/2014/main" id="{59333883-CCAA-FE5B-402D-9EBC58B51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5557" y="3654076"/>
            <a:ext cx="530347" cy="69664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NHS Wales - Wikipedia">
            <a:extLst>
              <a:ext uri="{FF2B5EF4-FFF2-40B4-BE49-F238E27FC236}">
                <a16:creationId xmlns:a16="http://schemas.microsoft.com/office/drawing/2014/main" id="{407C6EED-4D93-EB03-5407-17BE6E2C71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67611" y="2281792"/>
            <a:ext cx="658332" cy="3716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ICE - National Institute for Health and Care Excellence - INAHTA">
            <a:extLst>
              <a:ext uri="{FF2B5EF4-FFF2-40B4-BE49-F238E27FC236}">
                <a16:creationId xmlns:a16="http://schemas.microsoft.com/office/drawing/2014/main" id="{B694CA13-C551-0066-3AC3-12BA8A0A4B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5951" y="1576237"/>
            <a:ext cx="1104987" cy="2420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oyal College of Surgeons of England - Wikipedia">
            <a:extLst>
              <a:ext uri="{FF2B5EF4-FFF2-40B4-BE49-F238E27FC236}">
                <a16:creationId xmlns:a16="http://schemas.microsoft.com/office/drawing/2014/main" id="{3D65DBD4-A691-8310-DA3F-3C1A0F7B75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8556" y="3291489"/>
            <a:ext cx="800608" cy="33848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D86C0A90-53D3-AB36-F1FA-3C9D1A3A34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1193" b="16986"/>
          <a:stretch/>
        </p:blipFill>
        <p:spPr bwMode="auto">
          <a:xfrm>
            <a:off x="7041408" y="2403480"/>
            <a:ext cx="702914" cy="4345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General Medical Council - Wikipedia">
            <a:extLst>
              <a:ext uri="{FF2B5EF4-FFF2-40B4-BE49-F238E27FC236}">
                <a16:creationId xmlns:a16="http://schemas.microsoft.com/office/drawing/2014/main" id="{5536D9E1-5D36-8923-C125-9E34F69B64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54034" y="3222167"/>
            <a:ext cx="368716" cy="310578"/>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a:extLst>
              <a:ext uri="{FF2B5EF4-FFF2-40B4-BE49-F238E27FC236}">
                <a16:creationId xmlns:a16="http://schemas.microsoft.com/office/drawing/2014/main" id="{DAEB265C-759B-BAC3-BF41-2025BE57CF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11167" y="2194046"/>
            <a:ext cx="446490" cy="44649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RCN - Home | Royal College of Nursing">
            <a:extLst>
              <a:ext uri="{FF2B5EF4-FFF2-40B4-BE49-F238E27FC236}">
                <a16:creationId xmlns:a16="http://schemas.microsoft.com/office/drawing/2014/main" id="{91F6D9A4-7D9E-8A63-4ACE-2A65AEBA842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 r="9088" b="-723"/>
          <a:stretch/>
        </p:blipFill>
        <p:spPr bwMode="auto">
          <a:xfrm>
            <a:off x="7092045" y="4802535"/>
            <a:ext cx="995861" cy="434551"/>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Who we are – Palliative Discovery">
            <a:extLst>
              <a:ext uri="{FF2B5EF4-FFF2-40B4-BE49-F238E27FC236}">
                <a16:creationId xmlns:a16="http://schemas.microsoft.com/office/drawing/2014/main" id="{7450FF08-56A3-6F18-0F35-C0CFA5B94CE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20634" b="19711"/>
          <a:stretch/>
        </p:blipFill>
        <p:spPr bwMode="auto">
          <a:xfrm>
            <a:off x="7143730" y="940810"/>
            <a:ext cx="1331526" cy="429494"/>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COVID-19 and the wider determinants of wellbeing | HSC Public Health Agency">
            <a:extLst>
              <a:ext uri="{FF2B5EF4-FFF2-40B4-BE49-F238E27FC236}">
                <a16:creationId xmlns:a16="http://schemas.microsoft.com/office/drawing/2014/main" id="{96C8C3F9-5F46-FC11-015A-A8EDA11450F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98607" y="4434676"/>
            <a:ext cx="1064063" cy="278294"/>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NHS England - Wikipedia">
            <a:extLst>
              <a:ext uri="{FF2B5EF4-FFF2-40B4-BE49-F238E27FC236}">
                <a16:creationId xmlns:a16="http://schemas.microsoft.com/office/drawing/2014/main" id="{D1E781FE-7746-36FB-1CB6-A14C4FC9684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43730" y="1897831"/>
            <a:ext cx="523520" cy="387836"/>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a:extLst>
              <a:ext uri="{FF2B5EF4-FFF2-40B4-BE49-F238E27FC236}">
                <a16:creationId xmlns:a16="http://schemas.microsoft.com/office/drawing/2014/main" id="{740ECF59-B9DB-E8D8-00EB-831A58E40AA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84337" y="1833797"/>
            <a:ext cx="1113658" cy="346287"/>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Royal College of Physicians - Wikipedia">
            <a:extLst>
              <a:ext uri="{FF2B5EF4-FFF2-40B4-BE49-F238E27FC236}">
                <a16:creationId xmlns:a16="http://schemas.microsoft.com/office/drawing/2014/main" id="{302089B5-8275-B6A0-C01C-9D2B2C8075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54033" y="1481075"/>
            <a:ext cx="904656" cy="30379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Royal College of General Practitioners (RCGP) - Home">
            <a:extLst>
              <a:ext uri="{FF2B5EF4-FFF2-40B4-BE49-F238E27FC236}">
                <a16:creationId xmlns:a16="http://schemas.microsoft.com/office/drawing/2014/main" id="{0885D269-8213-5F2B-5D44-C3C16CA9D4E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42562" y="3678496"/>
            <a:ext cx="1064063" cy="336320"/>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Care Quality Commission (CQC) - Charles Road Surgery">
            <a:extLst>
              <a:ext uri="{FF2B5EF4-FFF2-40B4-BE49-F238E27FC236}">
                <a16:creationId xmlns:a16="http://schemas.microsoft.com/office/drawing/2014/main" id="{2CCFFB54-10D3-DC81-67C0-92D3C21575D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88197" y="5668933"/>
            <a:ext cx="917276" cy="2906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D7DA2E4-032F-8EDD-C81D-F3BA2A52715E}"/>
              </a:ext>
            </a:extLst>
          </p:cNvPr>
          <p:cNvPicPr>
            <a:picLocks noChangeAspect="1"/>
          </p:cNvPicPr>
          <p:nvPr/>
        </p:nvPicPr>
        <p:blipFill>
          <a:blip r:embed="rId27"/>
          <a:srcRect l="12785" t="13230" r="14960" b="11730"/>
          <a:stretch/>
        </p:blipFill>
        <p:spPr>
          <a:xfrm>
            <a:off x="7644251" y="3183361"/>
            <a:ext cx="510384" cy="357254"/>
          </a:xfrm>
          <a:prstGeom prst="rect">
            <a:avLst/>
          </a:prstGeom>
        </p:spPr>
      </p:pic>
      <p:pic>
        <p:nvPicPr>
          <p:cNvPr id="2050" name="Picture 2" descr="Home | Best Care for the Dying Person">
            <a:extLst>
              <a:ext uri="{FF2B5EF4-FFF2-40B4-BE49-F238E27FC236}">
                <a16:creationId xmlns:a16="http://schemas.microsoft.com/office/drawing/2014/main" id="{1D4A2E88-BF89-EAA7-6850-45A3786C927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219018" y="4609666"/>
            <a:ext cx="917276" cy="429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E022A4-EC53-4306-7C7C-0195DDA17875}"/>
              </a:ext>
            </a:extLst>
          </p:cNvPr>
          <p:cNvPicPr>
            <a:picLocks noChangeAspect="1"/>
          </p:cNvPicPr>
          <p:nvPr/>
        </p:nvPicPr>
        <p:blipFill>
          <a:blip r:embed="rId29"/>
          <a:stretch>
            <a:fillRect/>
          </a:stretch>
        </p:blipFill>
        <p:spPr>
          <a:xfrm>
            <a:off x="8003853" y="5136505"/>
            <a:ext cx="917276" cy="152025"/>
          </a:xfrm>
          <a:prstGeom prst="rect">
            <a:avLst/>
          </a:prstGeom>
        </p:spPr>
      </p:pic>
      <p:pic>
        <p:nvPicPr>
          <p:cNvPr id="2052" name="Picture 4" descr="The Nuffield Trust - Smart Thinking">
            <a:extLst>
              <a:ext uri="{FF2B5EF4-FFF2-40B4-BE49-F238E27FC236}">
                <a16:creationId xmlns:a16="http://schemas.microsoft.com/office/drawing/2014/main" id="{FEF21798-0000-BE20-2226-A844C24C4484}"/>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30290" r="1757" b="33076"/>
          <a:stretch/>
        </p:blipFill>
        <p:spPr bwMode="auto">
          <a:xfrm>
            <a:off x="7855300" y="4070738"/>
            <a:ext cx="914684" cy="13201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elp the Hospices rebrands as Hospice UK | Third Sector">
            <a:extLst>
              <a:ext uri="{FF2B5EF4-FFF2-40B4-BE49-F238E27FC236}">
                <a16:creationId xmlns:a16="http://schemas.microsoft.com/office/drawing/2014/main" id="{292056DD-B749-3927-B9F1-68ACD420FFE4}"/>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b="23974"/>
          <a:stretch/>
        </p:blipFill>
        <p:spPr bwMode="auto">
          <a:xfrm>
            <a:off x="8173002" y="4198003"/>
            <a:ext cx="862501" cy="406835"/>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The-Patients-Association-Logo-iii - Oxford Medical Simulation">
            <a:extLst>
              <a:ext uri="{FF2B5EF4-FFF2-40B4-BE49-F238E27FC236}">
                <a16:creationId xmlns:a16="http://schemas.microsoft.com/office/drawing/2014/main" id="{7D129E2B-1102-CAE7-7C9F-2E947E5ED36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943306" y="1302405"/>
            <a:ext cx="1175673" cy="15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63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CC414-D6FA-3BD0-F44F-EE9BE2066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B7804-E02A-FFAC-4805-0B270CAD10B8}"/>
              </a:ext>
            </a:extLst>
          </p:cNvPr>
          <p:cNvSpPr>
            <a:spLocks noGrp="1"/>
          </p:cNvSpPr>
          <p:nvPr>
            <p:ph type="title"/>
          </p:nvPr>
        </p:nvSpPr>
        <p:spPr/>
        <p:txBody>
          <a:bodyPr>
            <a:normAutofit/>
          </a:bodyPr>
          <a:lstStyle/>
          <a:p>
            <a:r>
              <a:rPr lang="en-US" dirty="0"/>
              <a:t>Communicating impact</a:t>
            </a:r>
            <a:endParaRPr lang="en-GB" dirty="0"/>
          </a:p>
        </p:txBody>
      </p:sp>
      <p:sp>
        <p:nvSpPr>
          <p:cNvPr id="3" name="Content Placeholder 2">
            <a:extLst>
              <a:ext uri="{FF2B5EF4-FFF2-40B4-BE49-F238E27FC236}">
                <a16:creationId xmlns:a16="http://schemas.microsoft.com/office/drawing/2014/main" id="{859624CE-7DB6-D526-64A5-BFD5555AC796}"/>
              </a:ext>
            </a:extLst>
          </p:cNvPr>
          <p:cNvSpPr>
            <a:spLocks noGrp="1"/>
          </p:cNvSpPr>
          <p:nvPr>
            <p:ph idx="1"/>
          </p:nvPr>
        </p:nvSpPr>
        <p:spPr>
          <a:xfrm>
            <a:off x="319240" y="2128267"/>
            <a:ext cx="5316248" cy="3008375"/>
          </a:xfrm>
        </p:spPr>
        <p:txBody>
          <a:bodyPr>
            <a:normAutofit fontScale="85000" lnSpcReduction="20000"/>
          </a:bodyPr>
          <a:lstStyle/>
          <a:p>
            <a:pPr marL="0" indent="0" fontAlgn="base">
              <a:lnSpc>
                <a:spcPct val="100000"/>
              </a:lnSpc>
              <a:buNone/>
            </a:pPr>
            <a:r>
              <a:rPr lang="en-US" sz="1800" dirty="0">
                <a:solidFill>
                  <a:srgbClr val="000000"/>
                </a:solidFill>
              </a:rPr>
              <a:t>A monthly newsletter is shared with 700+ health and social care professionals to inform them of the latest updates and news from the audit.</a:t>
            </a:r>
          </a:p>
          <a:p>
            <a:pPr marL="0" indent="0">
              <a:buNone/>
            </a:pPr>
            <a:endParaRPr lang="en-GB" sz="1800" dirty="0"/>
          </a:p>
          <a:p>
            <a:pPr marL="0" indent="0">
              <a:buNone/>
            </a:pPr>
            <a:r>
              <a:rPr lang="en-GB" sz="1800" dirty="0"/>
              <a:t>Monthly Mailchimp stats (21.05.25): </a:t>
            </a:r>
          </a:p>
          <a:p>
            <a:pPr marL="342900" indent="-342900">
              <a:buFont typeface="Arial" panose="020B0604020202020204" pitchFamily="34" charset="0"/>
              <a:buChar char="•"/>
            </a:pPr>
            <a:r>
              <a:rPr lang="en-GB" sz="1800" dirty="0"/>
              <a:t>Open rates: 30%</a:t>
            </a:r>
          </a:p>
          <a:p>
            <a:pPr marL="342900" indent="-342900">
              <a:buFont typeface="Arial" panose="020B0604020202020204" pitchFamily="34" charset="0"/>
              <a:buChar char="•"/>
            </a:pPr>
            <a:r>
              <a:rPr lang="en-GB" sz="1800" dirty="0"/>
              <a:t>Click rate: 8%</a:t>
            </a:r>
          </a:p>
          <a:p>
            <a:pPr fontAlgn="base">
              <a:lnSpc>
                <a:spcPct val="100000"/>
              </a:lnSpc>
              <a:buFont typeface="Arial" panose="020B0604020202020204" pitchFamily="34" charset="0"/>
              <a:buChar char="•"/>
            </a:pPr>
            <a:endParaRPr lang="en-US" sz="1800" dirty="0">
              <a:solidFill>
                <a:srgbClr val="000000"/>
              </a:solidFill>
            </a:endParaRPr>
          </a:p>
          <a:p>
            <a:pPr marL="0" indent="0" fontAlgn="base">
              <a:lnSpc>
                <a:spcPct val="100000"/>
              </a:lnSpc>
              <a:buNone/>
            </a:pPr>
            <a:r>
              <a:rPr lang="en-US" sz="1800" dirty="0">
                <a:solidFill>
                  <a:srgbClr val="000000"/>
                </a:solidFill>
              </a:rPr>
              <a:t>Interactive links to navigate to the NACEL portal (including QI and events page), data collection page, the Data and Improvement Tool and more. </a:t>
            </a:r>
          </a:p>
          <a:p>
            <a:pPr marL="0" indent="0" fontAlgn="base">
              <a:lnSpc>
                <a:spcPct val="100000"/>
              </a:lnSpc>
              <a:buNone/>
            </a:pPr>
            <a:r>
              <a:rPr lang="en-US" sz="1800" dirty="0">
                <a:solidFill>
                  <a:srgbClr val="000000"/>
                </a:solidFill>
              </a:rPr>
              <a:t>Newsletter content is further shared via</a:t>
            </a:r>
          </a:p>
          <a:p>
            <a:pPr marL="0" indent="0">
              <a:buNone/>
            </a:pPr>
            <a:endParaRPr lang="en-GB" dirty="0"/>
          </a:p>
          <a:p>
            <a:pPr marL="0" indent="0">
              <a:buNone/>
            </a:pPr>
            <a:endParaRPr lang="en-GB" dirty="0"/>
          </a:p>
        </p:txBody>
      </p:sp>
      <p:sp>
        <p:nvSpPr>
          <p:cNvPr id="4" name="Subtitle 3">
            <a:extLst>
              <a:ext uri="{FF2B5EF4-FFF2-40B4-BE49-F238E27FC236}">
                <a16:creationId xmlns:a16="http://schemas.microsoft.com/office/drawing/2014/main" id="{CC25C7E4-D554-F47C-1456-2408F78F046A}"/>
              </a:ext>
            </a:extLst>
          </p:cNvPr>
          <p:cNvSpPr>
            <a:spLocks noGrp="1"/>
          </p:cNvSpPr>
          <p:nvPr>
            <p:ph type="subTitle" idx="13"/>
          </p:nvPr>
        </p:nvSpPr>
        <p:spPr/>
        <p:txBody>
          <a:bodyPr/>
          <a:lstStyle/>
          <a:p>
            <a:r>
              <a:rPr lang="en-US" dirty="0"/>
              <a:t>Newsletter</a:t>
            </a:r>
            <a:endParaRPr lang="en-GB" dirty="0"/>
          </a:p>
        </p:txBody>
      </p:sp>
      <p:pic>
        <p:nvPicPr>
          <p:cNvPr id="12" name="Picture 11">
            <a:extLst>
              <a:ext uri="{FF2B5EF4-FFF2-40B4-BE49-F238E27FC236}">
                <a16:creationId xmlns:a16="http://schemas.microsoft.com/office/drawing/2014/main" id="{F560F995-2400-1905-7CC2-FB18FD60363D}"/>
              </a:ext>
            </a:extLst>
          </p:cNvPr>
          <p:cNvPicPr>
            <a:picLocks noChangeAspect="1"/>
          </p:cNvPicPr>
          <p:nvPr/>
        </p:nvPicPr>
        <p:blipFill>
          <a:blip r:embed="rId3"/>
          <a:stretch>
            <a:fillRect/>
          </a:stretch>
        </p:blipFill>
        <p:spPr>
          <a:xfrm>
            <a:off x="6076968" y="1307751"/>
            <a:ext cx="2654060" cy="2121250"/>
          </a:xfrm>
          <a:prstGeom prst="rect">
            <a:avLst/>
          </a:prstGeom>
          <a:ln>
            <a:solidFill>
              <a:schemeClr val="accent6"/>
            </a:solidFill>
          </a:ln>
        </p:spPr>
      </p:pic>
      <p:pic>
        <p:nvPicPr>
          <p:cNvPr id="14" name="Picture 13">
            <a:extLst>
              <a:ext uri="{FF2B5EF4-FFF2-40B4-BE49-F238E27FC236}">
                <a16:creationId xmlns:a16="http://schemas.microsoft.com/office/drawing/2014/main" id="{FB0F44A7-8BFC-33E1-1CDF-600DFD07CC23}"/>
              </a:ext>
            </a:extLst>
          </p:cNvPr>
          <p:cNvPicPr>
            <a:picLocks noChangeAspect="1"/>
          </p:cNvPicPr>
          <p:nvPr/>
        </p:nvPicPr>
        <p:blipFill>
          <a:blip r:embed="rId4"/>
          <a:stretch>
            <a:fillRect/>
          </a:stretch>
        </p:blipFill>
        <p:spPr>
          <a:xfrm>
            <a:off x="5984789" y="2245813"/>
            <a:ext cx="2595260" cy="2347746"/>
          </a:xfrm>
          <a:prstGeom prst="rect">
            <a:avLst/>
          </a:prstGeom>
          <a:ln>
            <a:solidFill>
              <a:schemeClr val="accent6"/>
            </a:solidFill>
          </a:ln>
        </p:spPr>
      </p:pic>
      <p:pic>
        <p:nvPicPr>
          <p:cNvPr id="16" name="Picture 15">
            <a:extLst>
              <a:ext uri="{FF2B5EF4-FFF2-40B4-BE49-F238E27FC236}">
                <a16:creationId xmlns:a16="http://schemas.microsoft.com/office/drawing/2014/main" id="{CD38864E-40BA-EA26-2ECF-687B1A84EAEB}"/>
              </a:ext>
            </a:extLst>
          </p:cNvPr>
          <p:cNvPicPr>
            <a:picLocks noChangeAspect="1"/>
          </p:cNvPicPr>
          <p:nvPr/>
        </p:nvPicPr>
        <p:blipFill>
          <a:blip r:embed="rId5"/>
          <a:stretch>
            <a:fillRect/>
          </a:stretch>
        </p:blipFill>
        <p:spPr>
          <a:xfrm>
            <a:off x="5867639" y="3285187"/>
            <a:ext cx="2526990" cy="2108570"/>
          </a:xfrm>
          <a:prstGeom prst="rect">
            <a:avLst/>
          </a:prstGeom>
          <a:ln>
            <a:solidFill>
              <a:schemeClr val="accent6"/>
            </a:solidFill>
          </a:ln>
        </p:spPr>
      </p:pic>
      <p:pic>
        <p:nvPicPr>
          <p:cNvPr id="6" name="Picture 5">
            <a:extLst>
              <a:ext uri="{FF2B5EF4-FFF2-40B4-BE49-F238E27FC236}">
                <a16:creationId xmlns:a16="http://schemas.microsoft.com/office/drawing/2014/main" id="{3CB408E9-C3F0-7B32-8D82-C35ECB336E88}"/>
              </a:ext>
            </a:extLst>
          </p:cNvPr>
          <p:cNvPicPr>
            <a:picLocks noChangeAspect="1"/>
          </p:cNvPicPr>
          <p:nvPr/>
        </p:nvPicPr>
        <p:blipFill>
          <a:blip r:embed="rId6"/>
          <a:stretch>
            <a:fillRect/>
          </a:stretch>
        </p:blipFill>
        <p:spPr>
          <a:xfrm>
            <a:off x="3704355" y="4715300"/>
            <a:ext cx="1125690" cy="216278"/>
          </a:xfrm>
          <a:prstGeom prst="rect">
            <a:avLst/>
          </a:prstGeom>
        </p:spPr>
      </p:pic>
    </p:spTree>
    <p:extLst>
      <p:ext uri="{BB962C8B-B14F-4D97-AF65-F5344CB8AC3E}">
        <p14:creationId xmlns:p14="http://schemas.microsoft.com/office/powerpoint/2010/main" val="1900117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0327A-E901-3603-68BA-274A63753DC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827ACCB-E8B6-ADCA-6B2A-19348B166EC4}"/>
              </a:ext>
            </a:extLst>
          </p:cNvPr>
          <p:cNvSpPr/>
          <p:nvPr/>
        </p:nvSpPr>
        <p:spPr>
          <a:xfrm>
            <a:off x="7900416" y="3499243"/>
            <a:ext cx="1126770" cy="24054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8FAF8"/>
              </a:solidFill>
              <a:latin typeface="Calibri" panose="020F0502020204030204"/>
            </a:endParaRPr>
          </a:p>
        </p:txBody>
      </p:sp>
      <p:sp>
        <p:nvSpPr>
          <p:cNvPr id="2" name="Title 1">
            <a:extLst>
              <a:ext uri="{FF2B5EF4-FFF2-40B4-BE49-F238E27FC236}">
                <a16:creationId xmlns:a16="http://schemas.microsoft.com/office/drawing/2014/main" id="{385F8E6F-080C-D96E-550A-C8A3104F5713}"/>
              </a:ext>
            </a:extLst>
          </p:cNvPr>
          <p:cNvSpPr>
            <a:spLocks noGrp="1"/>
          </p:cNvSpPr>
          <p:nvPr>
            <p:ph type="title"/>
          </p:nvPr>
        </p:nvSpPr>
        <p:spPr/>
        <p:txBody>
          <a:bodyPr>
            <a:normAutofit/>
          </a:bodyPr>
          <a:lstStyle/>
          <a:p>
            <a:r>
              <a:rPr lang="en-US" dirty="0"/>
              <a:t>Communicating impact</a:t>
            </a:r>
            <a:endParaRPr lang="en-GB" dirty="0"/>
          </a:p>
        </p:txBody>
      </p:sp>
      <p:sp>
        <p:nvSpPr>
          <p:cNvPr id="3" name="Content Placeholder 2">
            <a:extLst>
              <a:ext uri="{FF2B5EF4-FFF2-40B4-BE49-F238E27FC236}">
                <a16:creationId xmlns:a16="http://schemas.microsoft.com/office/drawing/2014/main" id="{3ED590BE-EA07-DA72-42AE-0EC0993FE5FD}"/>
              </a:ext>
            </a:extLst>
          </p:cNvPr>
          <p:cNvSpPr>
            <a:spLocks noGrp="1"/>
          </p:cNvSpPr>
          <p:nvPr>
            <p:ph idx="1"/>
          </p:nvPr>
        </p:nvSpPr>
        <p:spPr>
          <a:xfrm>
            <a:off x="315303" y="2181476"/>
            <a:ext cx="4146970" cy="1147623"/>
          </a:xfrm>
        </p:spPr>
        <p:txBody>
          <a:bodyPr>
            <a:normAutofit/>
          </a:bodyPr>
          <a:lstStyle/>
          <a:p>
            <a:pPr marL="0" indent="0" fontAlgn="base">
              <a:lnSpc>
                <a:spcPct val="100000"/>
              </a:lnSpc>
              <a:buNone/>
            </a:pPr>
            <a:r>
              <a:rPr lang="en-US" sz="1500" dirty="0">
                <a:solidFill>
                  <a:srgbClr val="000000"/>
                </a:solidFill>
              </a:rPr>
              <a:t>The </a:t>
            </a:r>
            <a:r>
              <a:rPr lang="en-US" sz="1500" u="sng" dirty="0">
                <a:solidFill>
                  <a:srgbClr val="0000FF"/>
                </a:solidFill>
                <a:hlinkClick r:id="rId3"/>
              </a:rPr>
              <a:t>NACEL Portal</a:t>
            </a:r>
            <a:r>
              <a:rPr lang="en-US" sz="1500" dirty="0">
                <a:solidFill>
                  <a:srgbClr val="000000"/>
                </a:solidFill>
              </a:rPr>
              <a:t> hosts a dynamic, interactive space to share news, resources and good practice in quality improvement work.</a:t>
            </a:r>
          </a:p>
          <a:p>
            <a:pPr marL="0" indent="0" fontAlgn="base">
              <a:lnSpc>
                <a:spcPct val="100000"/>
              </a:lnSpc>
              <a:buNone/>
            </a:pPr>
            <a:r>
              <a:rPr lang="en-US" sz="1500" dirty="0">
                <a:solidFill>
                  <a:srgbClr val="000000"/>
                </a:solidFill>
              </a:rPr>
              <a:t>Average of 4k visits a month.</a:t>
            </a:r>
          </a:p>
        </p:txBody>
      </p:sp>
      <p:sp>
        <p:nvSpPr>
          <p:cNvPr id="4" name="Subtitle 3">
            <a:extLst>
              <a:ext uri="{FF2B5EF4-FFF2-40B4-BE49-F238E27FC236}">
                <a16:creationId xmlns:a16="http://schemas.microsoft.com/office/drawing/2014/main" id="{A525FB51-826D-0EC0-B897-DFDC387A4DD9}"/>
              </a:ext>
            </a:extLst>
          </p:cNvPr>
          <p:cNvSpPr>
            <a:spLocks noGrp="1"/>
          </p:cNvSpPr>
          <p:nvPr>
            <p:ph type="subTitle" idx="13"/>
          </p:nvPr>
        </p:nvSpPr>
        <p:spPr/>
        <p:txBody>
          <a:bodyPr/>
          <a:lstStyle/>
          <a:p>
            <a:r>
              <a:rPr lang="en-US" dirty="0"/>
              <a:t>Portal</a:t>
            </a:r>
            <a:endParaRPr lang="en-GB" dirty="0"/>
          </a:p>
        </p:txBody>
      </p:sp>
      <p:pic>
        <p:nvPicPr>
          <p:cNvPr id="1026" name="Picture 2" descr="A screenshot of a website&#10;&#10;AI-generated content may be incorrect.">
            <a:extLst>
              <a:ext uri="{FF2B5EF4-FFF2-40B4-BE49-F238E27FC236}">
                <a16:creationId xmlns:a16="http://schemas.microsoft.com/office/drawing/2014/main" id="{9A89D809-DE40-B882-38BA-9FB7CD3EF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344" y="1147363"/>
            <a:ext cx="3855624" cy="2705701"/>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F493F0-7F1F-CEC3-606D-2611B3152425}"/>
              </a:ext>
            </a:extLst>
          </p:cNvPr>
          <p:cNvPicPr>
            <a:picLocks noChangeAspect="1"/>
          </p:cNvPicPr>
          <p:nvPr/>
        </p:nvPicPr>
        <p:blipFill>
          <a:blip r:embed="rId5"/>
          <a:stretch>
            <a:fillRect/>
          </a:stretch>
        </p:blipFill>
        <p:spPr>
          <a:xfrm>
            <a:off x="6448491" y="3944504"/>
            <a:ext cx="2445477" cy="1666281"/>
          </a:xfrm>
          <a:prstGeom prst="rect">
            <a:avLst/>
          </a:prstGeom>
          <a:ln>
            <a:solidFill>
              <a:schemeClr val="accent6"/>
            </a:solidFill>
          </a:ln>
        </p:spPr>
      </p:pic>
      <p:sp>
        <p:nvSpPr>
          <p:cNvPr id="11" name="Rectangle: Rounded Corners 10">
            <a:extLst>
              <a:ext uri="{FF2B5EF4-FFF2-40B4-BE49-F238E27FC236}">
                <a16:creationId xmlns:a16="http://schemas.microsoft.com/office/drawing/2014/main" id="{1726FEF2-4A1B-967A-0854-E26B572FFD86}"/>
              </a:ext>
            </a:extLst>
          </p:cNvPr>
          <p:cNvSpPr/>
          <p:nvPr/>
        </p:nvSpPr>
        <p:spPr>
          <a:xfrm>
            <a:off x="315302" y="3499242"/>
            <a:ext cx="4143149" cy="174782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r>
              <a:rPr lang="en-US" sz="1200" b="1" i="1" dirty="0">
                <a:solidFill>
                  <a:srgbClr val="000000"/>
                </a:solidFill>
                <a:latin typeface="Calibri" panose="020F0502020204030204"/>
              </a:rPr>
              <a:t>Recently published.. </a:t>
            </a:r>
          </a:p>
          <a:p>
            <a:pPr defTabSz="685800"/>
            <a:r>
              <a:rPr lang="en-US" sz="1200" dirty="0">
                <a:solidFill>
                  <a:srgbClr val="000000"/>
                </a:solidFill>
                <a:latin typeface="Calibri" panose="020F0502020204030204"/>
              </a:rPr>
              <a:t>A Good Practice Compendium showcasing 68 examples of good practice in quality improvement work. </a:t>
            </a:r>
          </a:p>
          <a:p>
            <a:pPr defTabSz="685800"/>
            <a:endParaRPr lang="en-US" sz="1200" b="1" i="1" dirty="0">
              <a:solidFill>
                <a:srgbClr val="000000"/>
              </a:solidFill>
              <a:latin typeface="Calibri" panose="020F0502020204030204"/>
            </a:endParaRPr>
          </a:p>
          <a:p>
            <a:pPr defTabSz="685800"/>
            <a:r>
              <a:rPr lang="en-US" sz="1200" b="1" i="1" dirty="0">
                <a:solidFill>
                  <a:srgbClr val="000000"/>
                </a:solidFill>
                <a:latin typeface="Calibri" panose="020F0502020204030204"/>
              </a:rPr>
              <a:t>Coming soon.. </a:t>
            </a:r>
          </a:p>
          <a:p>
            <a:pPr defTabSz="685800"/>
            <a:r>
              <a:rPr lang="en-US" sz="1200" dirty="0">
                <a:solidFill>
                  <a:srgbClr val="000000"/>
                </a:solidFill>
                <a:latin typeface="Calibri" panose="020F0502020204030204"/>
              </a:rPr>
              <a:t>An Audit Impact page to share the 200+ local examples of how participation in NACEL has impacted local end of life care service model.  </a:t>
            </a:r>
          </a:p>
        </p:txBody>
      </p:sp>
      <p:pic>
        <p:nvPicPr>
          <p:cNvPr id="6" name="Picture 5">
            <a:extLst>
              <a:ext uri="{FF2B5EF4-FFF2-40B4-BE49-F238E27FC236}">
                <a16:creationId xmlns:a16="http://schemas.microsoft.com/office/drawing/2014/main" id="{ABF3F7EF-7BCB-F2FC-97B9-8221B7D7A978}"/>
              </a:ext>
            </a:extLst>
          </p:cNvPr>
          <p:cNvPicPr>
            <a:picLocks noChangeAspect="1"/>
          </p:cNvPicPr>
          <p:nvPr/>
        </p:nvPicPr>
        <p:blipFill>
          <a:blip r:embed="rId6"/>
          <a:stretch>
            <a:fillRect/>
          </a:stretch>
        </p:blipFill>
        <p:spPr>
          <a:xfrm>
            <a:off x="4685551" y="3951967"/>
            <a:ext cx="1659269" cy="1717942"/>
          </a:xfrm>
          <a:prstGeom prst="rect">
            <a:avLst/>
          </a:prstGeom>
          <a:ln>
            <a:solidFill>
              <a:schemeClr val="accent6"/>
            </a:solidFill>
          </a:ln>
        </p:spPr>
      </p:pic>
    </p:spTree>
    <p:extLst>
      <p:ext uri="{BB962C8B-B14F-4D97-AF65-F5344CB8AC3E}">
        <p14:creationId xmlns:p14="http://schemas.microsoft.com/office/powerpoint/2010/main" val="2734642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7FBE-3D03-D142-B81A-A79EB04F1BAE}"/>
              </a:ext>
            </a:extLst>
          </p:cNvPr>
          <p:cNvSpPr>
            <a:spLocks noGrp="1"/>
          </p:cNvSpPr>
          <p:nvPr>
            <p:ph type="title"/>
          </p:nvPr>
        </p:nvSpPr>
        <p:spPr/>
        <p:txBody>
          <a:bodyPr>
            <a:normAutofit/>
          </a:bodyPr>
          <a:lstStyle/>
          <a:p>
            <a:r>
              <a:rPr lang="en-US" dirty="0"/>
              <a:t>Communicating impact</a:t>
            </a:r>
            <a:endParaRPr lang="en-GB" dirty="0"/>
          </a:p>
        </p:txBody>
      </p:sp>
      <p:sp>
        <p:nvSpPr>
          <p:cNvPr id="4" name="Speech Bubble: Rectangle with Corners Rounded 3">
            <a:extLst>
              <a:ext uri="{FF2B5EF4-FFF2-40B4-BE49-F238E27FC236}">
                <a16:creationId xmlns:a16="http://schemas.microsoft.com/office/drawing/2014/main" id="{1B619A7B-5466-DD5F-8253-33CECCE40790}"/>
              </a:ext>
            </a:extLst>
          </p:cNvPr>
          <p:cNvSpPr/>
          <p:nvPr/>
        </p:nvSpPr>
        <p:spPr>
          <a:xfrm>
            <a:off x="4664169" y="2153184"/>
            <a:ext cx="3997642" cy="1162033"/>
          </a:xfrm>
          <a:prstGeom prst="wedgeRoundRectCallout">
            <a:avLst>
              <a:gd name="adj1" fmla="val 744"/>
              <a:gd name="adj2" fmla="val 57919"/>
              <a:gd name="adj3" fmla="val 16667"/>
            </a:avLst>
          </a:prstGeom>
          <a:noFill/>
          <a:ln w="28575">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solidFill>
            </a:endParaRPr>
          </a:p>
        </p:txBody>
      </p:sp>
      <p:sp>
        <p:nvSpPr>
          <p:cNvPr id="5" name="TextBox 4">
            <a:extLst>
              <a:ext uri="{FF2B5EF4-FFF2-40B4-BE49-F238E27FC236}">
                <a16:creationId xmlns:a16="http://schemas.microsoft.com/office/drawing/2014/main" id="{9F8B0B78-19C8-A721-CFFF-F6480225B90E}"/>
              </a:ext>
            </a:extLst>
          </p:cNvPr>
          <p:cNvSpPr txBox="1"/>
          <p:nvPr/>
        </p:nvSpPr>
        <p:spPr>
          <a:xfrm>
            <a:off x="4710363" y="2223268"/>
            <a:ext cx="3951448" cy="1015663"/>
          </a:xfrm>
          <a:prstGeom prst="rect">
            <a:avLst/>
          </a:prstGeom>
          <a:noFill/>
        </p:spPr>
        <p:txBody>
          <a:bodyPr wrap="square" rtlCol="0">
            <a:spAutoFit/>
          </a:bodyPr>
          <a:lstStyle/>
          <a:p>
            <a:r>
              <a:rPr lang="en-GB" sz="1200" b="1" dirty="0">
                <a:solidFill>
                  <a:schemeClr val="accent6"/>
                </a:solidFill>
              </a:rPr>
              <a:t>Manchester University NHS Foundation Trust </a:t>
            </a:r>
            <a:endParaRPr lang="en-GB" sz="1200" b="1" i="1" dirty="0">
              <a:solidFill>
                <a:schemeClr val="accent6"/>
              </a:solidFill>
            </a:endParaRPr>
          </a:p>
          <a:p>
            <a:r>
              <a:rPr lang="en-GB" sz="1200" i="1" dirty="0">
                <a:solidFill>
                  <a:schemeClr val="accent6"/>
                </a:solidFill>
              </a:rPr>
              <a:t>“NACEL has given us the opportunity to capture the experience of families and carers more clearly leading to us to expand and develop workstreams to improve their experience.”</a:t>
            </a:r>
          </a:p>
        </p:txBody>
      </p:sp>
      <p:sp>
        <p:nvSpPr>
          <p:cNvPr id="6" name="Speech Bubble: Rectangle with Corners Rounded 5">
            <a:extLst>
              <a:ext uri="{FF2B5EF4-FFF2-40B4-BE49-F238E27FC236}">
                <a16:creationId xmlns:a16="http://schemas.microsoft.com/office/drawing/2014/main" id="{93F62B28-4FEB-B5F4-466D-C9EDDB46892D}"/>
              </a:ext>
            </a:extLst>
          </p:cNvPr>
          <p:cNvSpPr/>
          <p:nvPr/>
        </p:nvSpPr>
        <p:spPr>
          <a:xfrm>
            <a:off x="4680107" y="3621082"/>
            <a:ext cx="3649673" cy="692969"/>
          </a:xfrm>
          <a:prstGeom prst="wedgeRoundRectCallout">
            <a:avLst>
              <a:gd name="adj1" fmla="val -14201"/>
              <a:gd name="adj2" fmla="val 68322"/>
              <a:gd name="adj3" fmla="val 16667"/>
            </a:avLst>
          </a:prstGeom>
          <a:noFill/>
          <a:ln w="28575">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solidFill>
            </a:endParaRPr>
          </a:p>
        </p:txBody>
      </p:sp>
      <p:sp>
        <p:nvSpPr>
          <p:cNvPr id="7" name="TextBox 6">
            <a:extLst>
              <a:ext uri="{FF2B5EF4-FFF2-40B4-BE49-F238E27FC236}">
                <a16:creationId xmlns:a16="http://schemas.microsoft.com/office/drawing/2014/main" id="{E0493E29-1A55-BAF0-903B-0FCF3F04E317}"/>
              </a:ext>
            </a:extLst>
          </p:cNvPr>
          <p:cNvSpPr txBox="1"/>
          <p:nvPr/>
        </p:nvSpPr>
        <p:spPr>
          <a:xfrm>
            <a:off x="4768690" y="3690803"/>
            <a:ext cx="4125281" cy="646331"/>
          </a:xfrm>
          <a:prstGeom prst="rect">
            <a:avLst/>
          </a:prstGeom>
          <a:noFill/>
        </p:spPr>
        <p:txBody>
          <a:bodyPr wrap="square" rtlCol="0">
            <a:spAutoFit/>
          </a:bodyPr>
          <a:lstStyle/>
          <a:p>
            <a:r>
              <a:rPr lang="en-GB" sz="1200" b="1" dirty="0">
                <a:solidFill>
                  <a:schemeClr val="accent6"/>
                </a:solidFill>
              </a:rPr>
              <a:t>Essex Partnership University NHS Foundation Trust</a:t>
            </a:r>
            <a:endParaRPr lang="en-GB" sz="1200" b="1" i="1" dirty="0">
              <a:solidFill>
                <a:schemeClr val="accent6"/>
              </a:solidFill>
            </a:endParaRPr>
          </a:p>
          <a:p>
            <a:r>
              <a:rPr lang="en-GB" sz="1200" i="1" dirty="0">
                <a:solidFill>
                  <a:schemeClr val="accent6"/>
                </a:solidFill>
              </a:rPr>
              <a:t>“…Staff confidence increased, more accessible training opportunities.”</a:t>
            </a:r>
          </a:p>
        </p:txBody>
      </p:sp>
      <p:sp>
        <p:nvSpPr>
          <p:cNvPr id="8" name="Speech Bubble: Rectangle with Corners Rounded 7">
            <a:extLst>
              <a:ext uri="{FF2B5EF4-FFF2-40B4-BE49-F238E27FC236}">
                <a16:creationId xmlns:a16="http://schemas.microsoft.com/office/drawing/2014/main" id="{171442FF-0E2A-9FC2-FAEF-164111156F71}"/>
              </a:ext>
            </a:extLst>
          </p:cNvPr>
          <p:cNvSpPr/>
          <p:nvPr/>
        </p:nvSpPr>
        <p:spPr>
          <a:xfrm>
            <a:off x="410721" y="3865146"/>
            <a:ext cx="3884941" cy="1391078"/>
          </a:xfrm>
          <a:prstGeom prst="wedgeRoundRectCallout">
            <a:avLst>
              <a:gd name="adj1" fmla="val 4966"/>
              <a:gd name="adj2" fmla="val 58929"/>
              <a:gd name="adj3" fmla="val 16667"/>
            </a:avLst>
          </a:prstGeom>
          <a:noFill/>
          <a:ln w="28575">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solidFill>
            </a:endParaRPr>
          </a:p>
        </p:txBody>
      </p:sp>
      <p:sp>
        <p:nvSpPr>
          <p:cNvPr id="9" name="TextBox 8">
            <a:extLst>
              <a:ext uri="{FF2B5EF4-FFF2-40B4-BE49-F238E27FC236}">
                <a16:creationId xmlns:a16="http://schemas.microsoft.com/office/drawing/2014/main" id="{8257E163-1E02-CE55-BC03-2259C157F0BF}"/>
              </a:ext>
            </a:extLst>
          </p:cNvPr>
          <p:cNvSpPr txBox="1"/>
          <p:nvPr/>
        </p:nvSpPr>
        <p:spPr>
          <a:xfrm>
            <a:off x="499304" y="3967567"/>
            <a:ext cx="3796358" cy="1200329"/>
          </a:xfrm>
          <a:prstGeom prst="rect">
            <a:avLst/>
          </a:prstGeom>
          <a:noFill/>
        </p:spPr>
        <p:txBody>
          <a:bodyPr wrap="square" rtlCol="0">
            <a:spAutoFit/>
          </a:bodyPr>
          <a:lstStyle/>
          <a:p>
            <a:r>
              <a:rPr lang="en-GB" sz="1200" b="1" dirty="0">
                <a:solidFill>
                  <a:schemeClr val="accent6"/>
                </a:solidFill>
              </a:rPr>
              <a:t>Bradford Teaching Hospitals NHS Foundation Trust</a:t>
            </a:r>
          </a:p>
          <a:p>
            <a:r>
              <a:rPr lang="en-GB" sz="1200" i="1" dirty="0">
                <a:solidFill>
                  <a:schemeClr val="accent6"/>
                </a:solidFill>
              </a:rPr>
              <a:t> “…following 2022 NACEL results a CNS in palliative care with a special interest in South Asian populations and religious needs has been appointed…identifying and meeting the needs of this group, which make up a significant proportion of the demographic the team see.” </a:t>
            </a:r>
            <a:endParaRPr lang="en-GB" sz="1200" dirty="0">
              <a:solidFill>
                <a:schemeClr val="accent6"/>
              </a:solidFill>
            </a:endParaRPr>
          </a:p>
        </p:txBody>
      </p:sp>
      <p:sp>
        <p:nvSpPr>
          <p:cNvPr id="10" name="Speech Bubble: Rectangle with Corners Rounded 9">
            <a:extLst>
              <a:ext uri="{FF2B5EF4-FFF2-40B4-BE49-F238E27FC236}">
                <a16:creationId xmlns:a16="http://schemas.microsoft.com/office/drawing/2014/main" id="{A4DE1C6B-87B1-C948-B3E3-7D43701464B3}"/>
              </a:ext>
            </a:extLst>
          </p:cNvPr>
          <p:cNvSpPr/>
          <p:nvPr/>
        </p:nvSpPr>
        <p:spPr>
          <a:xfrm>
            <a:off x="350209" y="2185006"/>
            <a:ext cx="4077652" cy="1456247"/>
          </a:xfrm>
          <a:prstGeom prst="wedgeRoundRectCallout">
            <a:avLst>
              <a:gd name="adj1" fmla="val 34987"/>
              <a:gd name="adj2" fmla="val 57754"/>
              <a:gd name="adj3" fmla="val 16667"/>
            </a:avLst>
          </a:prstGeom>
          <a:noFill/>
          <a:ln w="28575">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solidFill>
            </a:endParaRPr>
          </a:p>
        </p:txBody>
      </p:sp>
      <p:sp>
        <p:nvSpPr>
          <p:cNvPr id="11" name="TextBox 10">
            <a:extLst>
              <a:ext uri="{FF2B5EF4-FFF2-40B4-BE49-F238E27FC236}">
                <a16:creationId xmlns:a16="http://schemas.microsoft.com/office/drawing/2014/main" id="{769E6686-4849-2318-1CD9-59F8128946FB}"/>
              </a:ext>
            </a:extLst>
          </p:cNvPr>
          <p:cNvSpPr txBox="1"/>
          <p:nvPr/>
        </p:nvSpPr>
        <p:spPr>
          <a:xfrm>
            <a:off x="430219" y="2232518"/>
            <a:ext cx="3997643" cy="1754326"/>
          </a:xfrm>
          <a:prstGeom prst="rect">
            <a:avLst/>
          </a:prstGeom>
          <a:noFill/>
        </p:spPr>
        <p:txBody>
          <a:bodyPr wrap="square" rtlCol="0">
            <a:spAutoFit/>
          </a:bodyPr>
          <a:lstStyle/>
          <a:p>
            <a:r>
              <a:rPr lang="en-US" sz="1200" b="1" dirty="0">
                <a:solidFill>
                  <a:schemeClr val="accent6"/>
                </a:solidFill>
              </a:rPr>
              <a:t>Norfolk and Norwich University Hospitals NHS Foundation Trust</a:t>
            </a:r>
          </a:p>
          <a:p>
            <a:r>
              <a:rPr lang="en-GB" sz="1200" i="1" dirty="0">
                <a:solidFill>
                  <a:schemeClr val="accent6"/>
                </a:solidFill>
              </a:rPr>
              <a:t> </a:t>
            </a:r>
            <a:r>
              <a:rPr lang="en-US" sz="1200" i="1" dirty="0">
                <a:solidFill>
                  <a:schemeClr val="accent6"/>
                </a:solidFill>
              </a:rPr>
              <a:t>“NACEL's focus on coordination and communication within multidisciplinary teams has prompted us to enhance how we share information across care settings. Our work on shared care records and the new EPR system stems directly from these findings…”</a:t>
            </a:r>
          </a:p>
          <a:p>
            <a:endParaRPr lang="en-US" sz="1200" i="1" dirty="0">
              <a:solidFill>
                <a:schemeClr val="accent6"/>
              </a:solidFill>
            </a:endParaRPr>
          </a:p>
          <a:p>
            <a:endParaRPr lang="en-GB" sz="1200" dirty="0">
              <a:solidFill>
                <a:schemeClr val="accent6"/>
              </a:solidFill>
            </a:endParaRPr>
          </a:p>
        </p:txBody>
      </p:sp>
      <p:sp>
        <p:nvSpPr>
          <p:cNvPr id="12" name="Speech Bubble: Rectangle with Corners Rounded 11">
            <a:extLst>
              <a:ext uri="{FF2B5EF4-FFF2-40B4-BE49-F238E27FC236}">
                <a16:creationId xmlns:a16="http://schemas.microsoft.com/office/drawing/2014/main" id="{24343F8B-AC73-2DEA-A888-4E7513CB1755}"/>
              </a:ext>
            </a:extLst>
          </p:cNvPr>
          <p:cNvSpPr/>
          <p:nvPr/>
        </p:nvSpPr>
        <p:spPr>
          <a:xfrm>
            <a:off x="4664169" y="4619916"/>
            <a:ext cx="3063122" cy="1025633"/>
          </a:xfrm>
          <a:prstGeom prst="wedgeRoundRectCallout">
            <a:avLst>
              <a:gd name="adj1" fmla="val 3142"/>
              <a:gd name="adj2" fmla="val 61096"/>
              <a:gd name="adj3" fmla="val 16667"/>
            </a:avLst>
          </a:prstGeom>
          <a:noFill/>
          <a:ln w="28575">
            <a:solidFill>
              <a:schemeClr val="accent3">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solidFill>
            </a:endParaRPr>
          </a:p>
        </p:txBody>
      </p:sp>
      <p:sp>
        <p:nvSpPr>
          <p:cNvPr id="13" name="TextBox 12">
            <a:extLst>
              <a:ext uri="{FF2B5EF4-FFF2-40B4-BE49-F238E27FC236}">
                <a16:creationId xmlns:a16="http://schemas.microsoft.com/office/drawing/2014/main" id="{9B964DF1-D831-0954-BDC1-A111558169BD}"/>
              </a:ext>
            </a:extLst>
          </p:cNvPr>
          <p:cNvSpPr txBox="1"/>
          <p:nvPr/>
        </p:nvSpPr>
        <p:spPr>
          <a:xfrm>
            <a:off x="4749774" y="4730508"/>
            <a:ext cx="2977517" cy="830997"/>
          </a:xfrm>
          <a:prstGeom prst="rect">
            <a:avLst/>
          </a:prstGeom>
          <a:noFill/>
        </p:spPr>
        <p:txBody>
          <a:bodyPr wrap="square" rtlCol="0">
            <a:spAutoFit/>
          </a:bodyPr>
          <a:lstStyle/>
          <a:p>
            <a:r>
              <a:rPr lang="en-US" sz="1200" b="1" dirty="0">
                <a:solidFill>
                  <a:schemeClr val="accent6"/>
                </a:solidFill>
              </a:rPr>
              <a:t>Leeds Teaching Hospitals NHS Trust</a:t>
            </a:r>
          </a:p>
          <a:p>
            <a:r>
              <a:rPr lang="en-US" sz="1200" i="1" dirty="0">
                <a:solidFill>
                  <a:schemeClr val="accent6"/>
                </a:solidFill>
              </a:rPr>
              <a:t>“Development of action plans in response to NACEL results has led to board level support of changes in service delivery and processes.”</a:t>
            </a:r>
          </a:p>
        </p:txBody>
      </p:sp>
      <p:sp>
        <p:nvSpPr>
          <p:cNvPr id="14" name="Subtitle 3">
            <a:extLst>
              <a:ext uri="{FF2B5EF4-FFF2-40B4-BE49-F238E27FC236}">
                <a16:creationId xmlns:a16="http://schemas.microsoft.com/office/drawing/2014/main" id="{02DDBF93-EB95-367E-1FC5-F3C532529FA7}"/>
              </a:ext>
            </a:extLst>
          </p:cNvPr>
          <p:cNvSpPr txBox="1">
            <a:spLocks/>
          </p:cNvSpPr>
          <p:nvPr/>
        </p:nvSpPr>
        <p:spPr>
          <a:xfrm>
            <a:off x="250031" y="1578246"/>
            <a:ext cx="8643938" cy="355384"/>
          </a:xfrm>
          <a:prstGeom prst="rect">
            <a:avLst/>
          </a:prstGeom>
        </p:spPr>
        <p:txBody>
          <a:bodyPr/>
          <a:lstStyle>
            <a:lvl1pPr marL="230400" indent="-360000" algn="l" defTabSz="914377" rtl="0" eaLnBrk="1" latinLnBrk="0" hangingPunct="1">
              <a:lnSpc>
                <a:spcPct val="90000"/>
              </a:lnSpc>
              <a:spcBef>
                <a:spcPts val="1000"/>
              </a:spcBef>
              <a:buClr>
                <a:srgbClr val="28590F"/>
              </a:buClr>
              <a:buSzPct val="125000"/>
              <a:buFontTx/>
              <a:buBlip>
                <a:blip r:embed="rId3"/>
              </a:buBlip>
              <a:defRPr sz="2800" kern="1200">
                <a:solidFill>
                  <a:schemeClr val="accent6"/>
                </a:solidFill>
                <a:latin typeface="+mn-lt"/>
                <a:ea typeface="+mn-ea"/>
                <a:cs typeface="+mn-cs"/>
              </a:defRPr>
            </a:lvl1pPr>
            <a:lvl2pPr marL="687600" indent="-230400" algn="l" defTabSz="914377" rtl="0" eaLnBrk="1" latinLnBrk="0" hangingPunct="1">
              <a:lnSpc>
                <a:spcPct val="90000"/>
              </a:lnSpc>
              <a:spcBef>
                <a:spcPts val="500"/>
              </a:spcBef>
              <a:buClr>
                <a:srgbClr val="28590F"/>
              </a:buClr>
              <a:buSzPct val="110000"/>
              <a:buFont typeface="Arial" panose="020B0604020202020204" pitchFamily="34" charset="0"/>
              <a:buChar char="•"/>
              <a:defRPr sz="2400" kern="1200">
                <a:solidFill>
                  <a:schemeClr val="accent6"/>
                </a:solidFill>
                <a:latin typeface="+mn-lt"/>
                <a:ea typeface="+mn-ea"/>
                <a:cs typeface="+mn-cs"/>
              </a:defRPr>
            </a:lvl2pPr>
            <a:lvl3pPr marL="1142971" indent="-228594" algn="l" defTabSz="914377" rtl="0" eaLnBrk="1" latinLnBrk="0" hangingPunct="1">
              <a:lnSpc>
                <a:spcPct val="90000"/>
              </a:lnSpc>
              <a:spcBef>
                <a:spcPts val="500"/>
              </a:spcBef>
              <a:buClr>
                <a:srgbClr val="28590F"/>
              </a:buClr>
              <a:buSzPct val="110000"/>
              <a:buFont typeface="Arial" panose="020B0604020202020204" pitchFamily="34" charset="0"/>
              <a:buChar char="•"/>
              <a:defRPr sz="2000" kern="1200">
                <a:solidFill>
                  <a:schemeClr val="accent6"/>
                </a:solidFill>
                <a:latin typeface="+mn-lt"/>
                <a:ea typeface="+mn-ea"/>
                <a:cs typeface="+mn-cs"/>
              </a:defRPr>
            </a:lvl3pPr>
            <a:lvl4pPr marL="1600160" indent="-228594" algn="l" defTabSz="914377" rtl="0" eaLnBrk="1" latinLnBrk="0" hangingPunct="1">
              <a:lnSpc>
                <a:spcPct val="90000"/>
              </a:lnSpc>
              <a:spcBef>
                <a:spcPts val="500"/>
              </a:spcBef>
              <a:buClr>
                <a:srgbClr val="28590F"/>
              </a:buClr>
              <a:buSzPct val="110000"/>
              <a:buFont typeface="Arial" panose="020B0604020202020204" pitchFamily="34" charset="0"/>
              <a:buChar char="•"/>
              <a:defRPr sz="1800" kern="1200">
                <a:solidFill>
                  <a:schemeClr val="accent6"/>
                </a:solidFill>
                <a:latin typeface="+mn-lt"/>
                <a:ea typeface="+mn-ea"/>
                <a:cs typeface="+mn-cs"/>
              </a:defRPr>
            </a:lvl4pPr>
            <a:lvl5pPr marL="2057349" indent="-228594" algn="l" defTabSz="914377" rtl="0" eaLnBrk="1" latinLnBrk="0" hangingPunct="1">
              <a:lnSpc>
                <a:spcPct val="90000"/>
              </a:lnSpc>
              <a:spcBef>
                <a:spcPts val="500"/>
              </a:spcBef>
              <a:buClr>
                <a:srgbClr val="28590F"/>
              </a:buClr>
              <a:buSzPct val="110000"/>
              <a:buFont typeface="Arial" panose="020B0604020202020204" pitchFamily="34" charset="0"/>
              <a:buChar char="•"/>
              <a:defRPr sz="1800" kern="1200">
                <a:solidFill>
                  <a:schemeClr val="accent6"/>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t>Impact of NACEL examples</a:t>
            </a:r>
            <a:endParaRPr lang="en-GB" sz="2100" b="1" dirty="0"/>
          </a:p>
        </p:txBody>
      </p:sp>
    </p:spTree>
    <p:extLst>
      <p:ext uri="{BB962C8B-B14F-4D97-AF65-F5344CB8AC3E}">
        <p14:creationId xmlns:p14="http://schemas.microsoft.com/office/powerpoint/2010/main" val="288629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E54E-31A9-32C5-73BD-720003D637F1}"/>
              </a:ext>
            </a:extLst>
          </p:cNvPr>
          <p:cNvSpPr>
            <a:spLocks noGrp="1"/>
          </p:cNvSpPr>
          <p:nvPr>
            <p:ph type="title"/>
          </p:nvPr>
        </p:nvSpPr>
        <p:spPr/>
        <p:txBody>
          <a:bodyPr/>
          <a:lstStyle/>
          <a:p>
            <a:r>
              <a:rPr lang="en-US" dirty="0"/>
              <a:t>Communicating impact</a:t>
            </a:r>
            <a:endParaRPr lang="en-GB" dirty="0"/>
          </a:p>
        </p:txBody>
      </p:sp>
      <p:sp>
        <p:nvSpPr>
          <p:cNvPr id="4" name="Subtitle 3">
            <a:extLst>
              <a:ext uri="{FF2B5EF4-FFF2-40B4-BE49-F238E27FC236}">
                <a16:creationId xmlns:a16="http://schemas.microsoft.com/office/drawing/2014/main" id="{923182FF-AFED-ECDF-6BA9-F5FBF3C2D702}"/>
              </a:ext>
            </a:extLst>
          </p:cNvPr>
          <p:cNvSpPr>
            <a:spLocks noGrp="1"/>
          </p:cNvSpPr>
          <p:nvPr>
            <p:ph type="subTitle" idx="13"/>
          </p:nvPr>
        </p:nvSpPr>
        <p:spPr/>
        <p:txBody>
          <a:bodyPr/>
          <a:lstStyle/>
          <a:p>
            <a:r>
              <a:rPr lang="en-US" dirty="0"/>
              <a:t>NACEL presentations</a:t>
            </a:r>
            <a:endParaRPr lang="en-GB" dirty="0"/>
          </a:p>
          <a:p>
            <a:endParaRPr lang="en-GB" dirty="0"/>
          </a:p>
        </p:txBody>
      </p:sp>
      <p:pic>
        <p:nvPicPr>
          <p:cNvPr id="6" name="Picture 5">
            <a:extLst>
              <a:ext uri="{FF2B5EF4-FFF2-40B4-BE49-F238E27FC236}">
                <a16:creationId xmlns:a16="http://schemas.microsoft.com/office/drawing/2014/main" id="{F00EB7DB-C5ED-1027-D824-AB79DFBB8585}"/>
              </a:ext>
            </a:extLst>
          </p:cNvPr>
          <p:cNvPicPr>
            <a:picLocks noChangeAspect="1"/>
          </p:cNvPicPr>
          <p:nvPr/>
        </p:nvPicPr>
        <p:blipFill>
          <a:blip r:embed="rId3"/>
          <a:stretch>
            <a:fillRect/>
          </a:stretch>
        </p:blipFill>
        <p:spPr>
          <a:xfrm>
            <a:off x="5317037" y="1788621"/>
            <a:ext cx="3576934" cy="3117994"/>
          </a:xfrm>
          <a:prstGeom prst="rect">
            <a:avLst/>
          </a:prstGeom>
          <a:ln>
            <a:solidFill>
              <a:schemeClr val="accent6"/>
            </a:solidFill>
          </a:ln>
        </p:spPr>
      </p:pic>
      <p:sp>
        <p:nvSpPr>
          <p:cNvPr id="8" name="TextBox 7">
            <a:extLst>
              <a:ext uri="{FF2B5EF4-FFF2-40B4-BE49-F238E27FC236}">
                <a16:creationId xmlns:a16="http://schemas.microsoft.com/office/drawing/2014/main" id="{823DD571-34EC-FD1E-FA7F-7DAE5711F90B}"/>
              </a:ext>
            </a:extLst>
          </p:cNvPr>
          <p:cNvSpPr txBox="1"/>
          <p:nvPr/>
        </p:nvSpPr>
        <p:spPr>
          <a:xfrm>
            <a:off x="286538" y="2116255"/>
            <a:ext cx="4672125" cy="1932837"/>
          </a:xfrm>
          <a:prstGeom prst="rect">
            <a:avLst/>
          </a:prstGeom>
          <a:noFill/>
        </p:spPr>
        <p:txBody>
          <a:bodyPr wrap="square" rtlCol="0">
            <a:spAutoFit/>
          </a:bodyPr>
          <a:lstStyle/>
          <a:p>
            <a:r>
              <a:rPr lang="en-US" dirty="0">
                <a:solidFill>
                  <a:schemeClr val="accent6"/>
                </a:solidFill>
              </a:rPr>
              <a:t>Online events to showcase NACEL </a:t>
            </a:r>
            <a:r>
              <a:rPr lang="en-US" dirty="0" err="1">
                <a:solidFill>
                  <a:schemeClr val="accent6"/>
                </a:solidFill>
              </a:rPr>
              <a:t>programme</a:t>
            </a:r>
            <a:r>
              <a:rPr lang="en-US" dirty="0">
                <a:solidFill>
                  <a:schemeClr val="accent6"/>
                </a:solidFill>
              </a:rPr>
              <a:t> work and findings:</a:t>
            </a:r>
          </a:p>
          <a:p>
            <a:pPr marL="257175" indent="-257175" defTabSz="685783">
              <a:lnSpc>
                <a:spcPct val="90000"/>
              </a:lnSpc>
              <a:spcBef>
                <a:spcPts val="750"/>
              </a:spcBef>
              <a:buClr>
                <a:srgbClr val="28590F"/>
              </a:buClr>
              <a:buSzPct val="125000"/>
              <a:buFont typeface="Arial" panose="020B0604020202020204" pitchFamily="34" charset="0"/>
              <a:buChar char="•"/>
            </a:pPr>
            <a:r>
              <a:rPr lang="en-US" dirty="0">
                <a:solidFill>
                  <a:schemeClr val="accent6"/>
                </a:solidFill>
              </a:rPr>
              <a:t>Drop in sessions (</a:t>
            </a:r>
            <a:r>
              <a:rPr lang="en-US" dirty="0" err="1">
                <a:solidFill>
                  <a:schemeClr val="accent6"/>
                </a:solidFill>
              </a:rPr>
              <a:t>Adhoc</a:t>
            </a:r>
            <a:r>
              <a:rPr lang="en-US" dirty="0">
                <a:solidFill>
                  <a:schemeClr val="accent6"/>
                </a:solidFill>
              </a:rPr>
              <a:t>)</a:t>
            </a:r>
          </a:p>
          <a:p>
            <a:pPr marL="257175" indent="-257175" defTabSz="685783">
              <a:lnSpc>
                <a:spcPct val="90000"/>
              </a:lnSpc>
              <a:spcBef>
                <a:spcPts val="750"/>
              </a:spcBef>
              <a:buClr>
                <a:srgbClr val="28590F"/>
              </a:buClr>
              <a:buSzPct val="125000"/>
              <a:buFont typeface="Arial" panose="020B0604020202020204" pitchFamily="34" charset="0"/>
              <a:buChar char="•"/>
            </a:pPr>
            <a:r>
              <a:rPr lang="en-US" dirty="0">
                <a:solidFill>
                  <a:schemeClr val="accent6"/>
                </a:solidFill>
              </a:rPr>
              <a:t>Quality Improvement Huddles  (Twice a year)</a:t>
            </a:r>
          </a:p>
          <a:p>
            <a:pPr marL="257175" indent="-257175" defTabSz="685783">
              <a:lnSpc>
                <a:spcPct val="90000"/>
              </a:lnSpc>
              <a:spcBef>
                <a:spcPts val="750"/>
              </a:spcBef>
              <a:buClr>
                <a:srgbClr val="28590F"/>
              </a:buClr>
              <a:buSzPct val="125000"/>
              <a:buFont typeface="Arial" panose="020B0604020202020204" pitchFamily="34" charset="0"/>
              <a:buChar char="•"/>
            </a:pPr>
            <a:r>
              <a:rPr lang="en-US" dirty="0">
                <a:solidFill>
                  <a:schemeClr val="accent6"/>
                </a:solidFill>
              </a:rPr>
              <a:t>Quality Improvement webinars  (3 a year)</a:t>
            </a:r>
          </a:p>
          <a:p>
            <a:endParaRPr lang="en-US" sz="1500" b="1" dirty="0">
              <a:solidFill>
                <a:schemeClr val="accent6"/>
              </a:solidFill>
            </a:endParaRPr>
          </a:p>
        </p:txBody>
      </p:sp>
      <p:pic>
        <p:nvPicPr>
          <p:cNvPr id="5" name="Graphic 4" descr="Diploma with solid fill">
            <a:extLst>
              <a:ext uri="{FF2B5EF4-FFF2-40B4-BE49-F238E27FC236}">
                <a16:creationId xmlns:a16="http://schemas.microsoft.com/office/drawing/2014/main" id="{3E2FBC11-CD9C-6D65-8229-89E11A1781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500" y="4062220"/>
            <a:ext cx="1184851" cy="1184851"/>
          </a:xfrm>
          <a:prstGeom prst="rect">
            <a:avLst/>
          </a:prstGeom>
        </p:spPr>
      </p:pic>
      <p:sp>
        <p:nvSpPr>
          <p:cNvPr id="7" name="TextBox 6">
            <a:extLst>
              <a:ext uri="{FF2B5EF4-FFF2-40B4-BE49-F238E27FC236}">
                <a16:creationId xmlns:a16="http://schemas.microsoft.com/office/drawing/2014/main" id="{63DEF4F2-1D33-AD7D-B2F2-3A80DF9120C9}"/>
              </a:ext>
            </a:extLst>
          </p:cNvPr>
          <p:cNvSpPr txBox="1"/>
          <p:nvPr/>
        </p:nvSpPr>
        <p:spPr>
          <a:xfrm>
            <a:off x="1711259" y="4408264"/>
            <a:ext cx="2929950" cy="553998"/>
          </a:xfrm>
          <a:prstGeom prst="rect">
            <a:avLst/>
          </a:prstGeom>
          <a:noFill/>
        </p:spPr>
        <p:txBody>
          <a:bodyPr wrap="square" rtlCol="0">
            <a:spAutoFit/>
          </a:bodyPr>
          <a:lstStyle/>
          <a:p>
            <a:r>
              <a:rPr lang="en-US" sz="1500" i="1" dirty="0">
                <a:solidFill>
                  <a:schemeClr val="accent6"/>
                </a:solidFill>
              </a:rPr>
              <a:t>Certificates issued to those that engage with the QI </a:t>
            </a:r>
            <a:r>
              <a:rPr lang="en-US" sz="1500" i="1" dirty="0" err="1">
                <a:solidFill>
                  <a:schemeClr val="accent6"/>
                </a:solidFill>
              </a:rPr>
              <a:t>programme</a:t>
            </a:r>
            <a:r>
              <a:rPr lang="en-US" sz="1500" i="1" dirty="0">
                <a:solidFill>
                  <a:schemeClr val="accent6"/>
                </a:solidFill>
              </a:rPr>
              <a:t> </a:t>
            </a:r>
            <a:endParaRPr lang="en-US" sz="1350" b="1" i="1" dirty="0">
              <a:solidFill>
                <a:schemeClr val="accent6"/>
              </a:solidFill>
            </a:endParaRPr>
          </a:p>
        </p:txBody>
      </p:sp>
    </p:spTree>
    <p:extLst>
      <p:ext uri="{BB962C8B-B14F-4D97-AF65-F5344CB8AC3E}">
        <p14:creationId xmlns:p14="http://schemas.microsoft.com/office/powerpoint/2010/main" val="3082225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ED74-B5D0-97FD-BF33-F3BFCDCD0B05}"/>
              </a:ext>
            </a:extLst>
          </p:cNvPr>
          <p:cNvSpPr>
            <a:spLocks noGrp="1"/>
          </p:cNvSpPr>
          <p:nvPr>
            <p:ph type="title"/>
          </p:nvPr>
        </p:nvSpPr>
        <p:spPr/>
        <p:txBody>
          <a:bodyPr>
            <a:normAutofit/>
          </a:bodyPr>
          <a:lstStyle/>
          <a:p>
            <a:r>
              <a:rPr lang="en-US" dirty="0"/>
              <a:t>Communicating impact</a:t>
            </a:r>
            <a:endParaRPr lang="en-GB" dirty="0"/>
          </a:p>
        </p:txBody>
      </p:sp>
      <p:sp>
        <p:nvSpPr>
          <p:cNvPr id="3" name="Content Placeholder 2">
            <a:extLst>
              <a:ext uri="{FF2B5EF4-FFF2-40B4-BE49-F238E27FC236}">
                <a16:creationId xmlns:a16="http://schemas.microsoft.com/office/drawing/2014/main" id="{1DE12E76-6184-7AB0-FEB9-7BF9241F6109}"/>
              </a:ext>
            </a:extLst>
          </p:cNvPr>
          <p:cNvSpPr>
            <a:spLocks noGrp="1"/>
          </p:cNvSpPr>
          <p:nvPr>
            <p:ph idx="1"/>
          </p:nvPr>
        </p:nvSpPr>
        <p:spPr>
          <a:xfrm>
            <a:off x="329997" y="2217565"/>
            <a:ext cx="3508810" cy="2944151"/>
          </a:xfrm>
        </p:spPr>
        <p:txBody>
          <a:bodyPr>
            <a:normAutofit/>
          </a:bodyPr>
          <a:lstStyle/>
          <a:p>
            <a:pPr marL="257175" indent="-257175">
              <a:buFont typeface="Arial" panose="020B0604020202020204" pitchFamily="34" charset="0"/>
              <a:buChar char="•"/>
            </a:pPr>
            <a:r>
              <a:rPr lang="en-US" sz="1800" dirty="0"/>
              <a:t>Presentations/workshops delivered at external conferences</a:t>
            </a:r>
          </a:p>
          <a:p>
            <a:pPr marL="257175" indent="-257175">
              <a:buFont typeface="Arial" panose="020B0604020202020204" pitchFamily="34" charset="0"/>
              <a:buChar char="•"/>
            </a:pPr>
            <a:r>
              <a:rPr lang="en-US" sz="1800" dirty="0"/>
              <a:t>Publish academic publications</a:t>
            </a:r>
          </a:p>
          <a:p>
            <a:pPr marL="257175" indent="-257175">
              <a:buFont typeface="Arial" panose="020B0604020202020204" pitchFamily="34" charset="0"/>
              <a:buChar char="•"/>
            </a:pPr>
            <a:r>
              <a:rPr lang="en-US" sz="1800" dirty="0"/>
              <a:t>Contribute to other external publications</a:t>
            </a:r>
          </a:p>
          <a:p>
            <a:pPr marL="257175" indent="-257175">
              <a:buFont typeface="Arial" panose="020B0604020202020204" pitchFamily="34" charset="0"/>
              <a:buChar char="•"/>
            </a:pPr>
            <a:endParaRPr lang="en-US" dirty="0"/>
          </a:p>
          <a:p>
            <a:endParaRPr lang="en-GB" dirty="0"/>
          </a:p>
        </p:txBody>
      </p:sp>
      <p:sp>
        <p:nvSpPr>
          <p:cNvPr id="4" name="Subtitle 3">
            <a:extLst>
              <a:ext uri="{FF2B5EF4-FFF2-40B4-BE49-F238E27FC236}">
                <a16:creationId xmlns:a16="http://schemas.microsoft.com/office/drawing/2014/main" id="{5764DD75-CC4B-8BA2-D926-C159A15CB23A}"/>
              </a:ext>
            </a:extLst>
          </p:cNvPr>
          <p:cNvSpPr>
            <a:spLocks noGrp="1"/>
          </p:cNvSpPr>
          <p:nvPr>
            <p:ph type="subTitle" idx="13"/>
          </p:nvPr>
        </p:nvSpPr>
        <p:spPr>
          <a:xfrm>
            <a:off x="267335" y="1634994"/>
            <a:ext cx="8643938" cy="355384"/>
          </a:xfrm>
        </p:spPr>
        <p:txBody>
          <a:bodyPr/>
          <a:lstStyle/>
          <a:p>
            <a:r>
              <a:rPr lang="en-US" dirty="0"/>
              <a:t>Professional presentations/academic outputs</a:t>
            </a:r>
            <a:endParaRPr lang="en-GB" dirty="0"/>
          </a:p>
        </p:txBody>
      </p:sp>
      <p:pic>
        <p:nvPicPr>
          <p:cNvPr id="8" name="Picture 7">
            <a:extLst>
              <a:ext uri="{FF2B5EF4-FFF2-40B4-BE49-F238E27FC236}">
                <a16:creationId xmlns:a16="http://schemas.microsoft.com/office/drawing/2014/main" id="{75F356AC-8746-A739-2BFA-BC0F249F2189}"/>
              </a:ext>
            </a:extLst>
          </p:cNvPr>
          <p:cNvPicPr>
            <a:picLocks noChangeAspect="1"/>
          </p:cNvPicPr>
          <p:nvPr/>
        </p:nvPicPr>
        <p:blipFill>
          <a:blip r:embed="rId3"/>
          <a:stretch>
            <a:fillRect/>
          </a:stretch>
        </p:blipFill>
        <p:spPr>
          <a:xfrm>
            <a:off x="6066645" y="1990378"/>
            <a:ext cx="2824532" cy="1883021"/>
          </a:xfrm>
          <a:prstGeom prst="rect">
            <a:avLst/>
          </a:prstGeom>
          <a:ln>
            <a:solidFill>
              <a:schemeClr val="accent6"/>
            </a:solidFill>
          </a:ln>
        </p:spPr>
      </p:pic>
      <p:pic>
        <p:nvPicPr>
          <p:cNvPr id="1028" name="Picture 4" descr="PCCongress | The new Palliative Care Congress Website">
            <a:extLst>
              <a:ext uri="{FF2B5EF4-FFF2-40B4-BE49-F238E27FC236}">
                <a16:creationId xmlns:a16="http://schemas.microsoft.com/office/drawing/2014/main" id="{CB4E1FB8-AB8B-E91C-53D1-D1624A9E60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71" t="9344" r="22001" b="4548"/>
          <a:stretch/>
        </p:blipFill>
        <p:spPr bwMode="auto">
          <a:xfrm>
            <a:off x="8235363" y="2006325"/>
            <a:ext cx="615708" cy="653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C81C804-B4FF-05BE-1DD7-E5BCBC995B86}"/>
              </a:ext>
            </a:extLst>
          </p:cNvPr>
          <p:cNvPicPr>
            <a:picLocks noChangeAspect="1"/>
          </p:cNvPicPr>
          <p:nvPr/>
        </p:nvPicPr>
        <p:blipFill>
          <a:blip r:embed="rId5"/>
          <a:stretch>
            <a:fillRect/>
          </a:stretch>
        </p:blipFill>
        <p:spPr>
          <a:xfrm>
            <a:off x="6066645" y="4067587"/>
            <a:ext cx="2844629" cy="1799078"/>
          </a:xfrm>
          <a:prstGeom prst="rect">
            <a:avLst/>
          </a:prstGeom>
          <a:ln>
            <a:solidFill>
              <a:schemeClr val="accent6"/>
            </a:solidFill>
          </a:ln>
        </p:spPr>
      </p:pic>
      <p:pic>
        <p:nvPicPr>
          <p:cNvPr id="11" name="Picture 10">
            <a:extLst>
              <a:ext uri="{FF2B5EF4-FFF2-40B4-BE49-F238E27FC236}">
                <a16:creationId xmlns:a16="http://schemas.microsoft.com/office/drawing/2014/main" id="{EDCB9500-C8BC-FF62-7D7D-CBCF674F4B4D}"/>
              </a:ext>
            </a:extLst>
          </p:cNvPr>
          <p:cNvPicPr>
            <a:picLocks noChangeAspect="1"/>
          </p:cNvPicPr>
          <p:nvPr/>
        </p:nvPicPr>
        <p:blipFill>
          <a:blip r:embed="rId6"/>
          <a:stretch>
            <a:fillRect/>
          </a:stretch>
        </p:blipFill>
        <p:spPr>
          <a:xfrm>
            <a:off x="4155718" y="2853697"/>
            <a:ext cx="1700798" cy="2427779"/>
          </a:xfrm>
          <a:prstGeom prst="rect">
            <a:avLst/>
          </a:prstGeom>
        </p:spPr>
      </p:pic>
    </p:spTree>
    <p:extLst>
      <p:ext uri="{BB962C8B-B14F-4D97-AF65-F5344CB8AC3E}">
        <p14:creationId xmlns:p14="http://schemas.microsoft.com/office/powerpoint/2010/main" val="762375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0642-27C4-0350-1742-54E145743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0149F-8CE5-EDF2-79A5-C99EACD67AF3}"/>
              </a:ext>
            </a:extLst>
          </p:cNvPr>
          <p:cNvSpPr>
            <a:spLocks noGrp="1"/>
          </p:cNvSpPr>
          <p:nvPr>
            <p:ph type="title"/>
          </p:nvPr>
        </p:nvSpPr>
        <p:spPr/>
        <p:txBody>
          <a:bodyPr>
            <a:normAutofit/>
          </a:bodyPr>
          <a:lstStyle/>
          <a:p>
            <a:r>
              <a:rPr lang="en-US" dirty="0"/>
              <a:t>Communicating impact</a:t>
            </a:r>
            <a:endParaRPr lang="en-GB" dirty="0"/>
          </a:p>
        </p:txBody>
      </p:sp>
      <p:sp>
        <p:nvSpPr>
          <p:cNvPr id="3" name="Content Placeholder 2">
            <a:extLst>
              <a:ext uri="{FF2B5EF4-FFF2-40B4-BE49-F238E27FC236}">
                <a16:creationId xmlns:a16="http://schemas.microsoft.com/office/drawing/2014/main" id="{BEB53AEF-C035-9720-3AC9-A6FB7126BC73}"/>
              </a:ext>
            </a:extLst>
          </p:cNvPr>
          <p:cNvSpPr>
            <a:spLocks noGrp="1"/>
          </p:cNvSpPr>
          <p:nvPr>
            <p:ph idx="1"/>
          </p:nvPr>
        </p:nvSpPr>
        <p:spPr>
          <a:xfrm>
            <a:off x="250031" y="2115921"/>
            <a:ext cx="4245908" cy="3464017"/>
          </a:xfrm>
        </p:spPr>
        <p:txBody>
          <a:bodyPr>
            <a:normAutofit/>
          </a:bodyPr>
          <a:lstStyle/>
          <a:p>
            <a:pPr fontAlgn="base">
              <a:lnSpc>
                <a:spcPct val="100000"/>
              </a:lnSpc>
              <a:buFont typeface="Arial" panose="020B0604020202020204" pitchFamily="34" charset="0"/>
              <a:buChar char="•"/>
            </a:pPr>
            <a:r>
              <a:rPr lang="en-US" sz="1800" dirty="0">
                <a:solidFill>
                  <a:srgbClr val="000000"/>
                </a:solidFill>
              </a:rPr>
              <a:t>NACEL Community of Practice is currently hosted on NACEL Portal</a:t>
            </a:r>
          </a:p>
          <a:p>
            <a:pPr fontAlgn="base">
              <a:lnSpc>
                <a:spcPct val="100000"/>
              </a:lnSpc>
              <a:buFont typeface="Arial" panose="020B0604020202020204" pitchFamily="34" charset="0"/>
              <a:buChar char="•"/>
            </a:pPr>
            <a:r>
              <a:rPr lang="en-US" sz="1800" dirty="0">
                <a:solidFill>
                  <a:srgbClr val="000000"/>
                </a:solidFill>
              </a:rPr>
              <a:t>The new platform in development will be with the ‘Q Community’ and will enable focused dynamic discussions, </a:t>
            </a:r>
            <a:r>
              <a:rPr lang="en-US" sz="1800" dirty="0"/>
              <a:t>networking</a:t>
            </a:r>
            <a:r>
              <a:rPr lang="en-US" sz="1800" dirty="0">
                <a:solidFill>
                  <a:srgbClr val="000000"/>
                </a:solidFill>
              </a:rPr>
              <a:t> and sharing amongst other benefits </a:t>
            </a:r>
          </a:p>
          <a:p>
            <a:pPr algn="l" rtl="0" fontAlgn="base">
              <a:lnSpc>
                <a:spcPct val="100000"/>
              </a:lnSpc>
              <a:buFont typeface="Arial" panose="020B0604020202020204" pitchFamily="34" charset="0"/>
              <a:buChar char="•"/>
            </a:pPr>
            <a:endParaRPr lang="en-GB" dirty="0"/>
          </a:p>
        </p:txBody>
      </p:sp>
      <p:sp>
        <p:nvSpPr>
          <p:cNvPr id="4" name="Subtitle 3">
            <a:extLst>
              <a:ext uri="{FF2B5EF4-FFF2-40B4-BE49-F238E27FC236}">
                <a16:creationId xmlns:a16="http://schemas.microsoft.com/office/drawing/2014/main" id="{7C90DE39-13DD-46FB-4644-8263A70ECAB9}"/>
              </a:ext>
            </a:extLst>
          </p:cNvPr>
          <p:cNvSpPr>
            <a:spLocks noGrp="1"/>
          </p:cNvSpPr>
          <p:nvPr>
            <p:ph type="subTitle" idx="13"/>
          </p:nvPr>
        </p:nvSpPr>
        <p:spPr/>
        <p:txBody>
          <a:bodyPr/>
          <a:lstStyle/>
          <a:p>
            <a:r>
              <a:rPr lang="en-US" dirty="0">
                <a:solidFill>
                  <a:srgbClr val="000000"/>
                </a:solidFill>
                <a:latin typeface="Aptos" panose="020B0004020202020204" pitchFamily="34" charset="0"/>
              </a:rPr>
              <a:t>Community of Practice</a:t>
            </a:r>
            <a:endParaRPr lang="en-GB" dirty="0"/>
          </a:p>
        </p:txBody>
      </p:sp>
      <p:pic>
        <p:nvPicPr>
          <p:cNvPr id="6" name="Picture 5">
            <a:extLst>
              <a:ext uri="{FF2B5EF4-FFF2-40B4-BE49-F238E27FC236}">
                <a16:creationId xmlns:a16="http://schemas.microsoft.com/office/drawing/2014/main" id="{F78F5554-DCD7-E026-83DA-8FB581E19E0D}"/>
              </a:ext>
            </a:extLst>
          </p:cNvPr>
          <p:cNvPicPr>
            <a:picLocks noChangeAspect="1"/>
          </p:cNvPicPr>
          <p:nvPr/>
        </p:nvPicPr>
        <p:blipFill>
          <a:blip r:embed="rId3"/>
          <a:stretch>
            <a:fillRect/>
          </a:stretch>
        </p:blipFill>
        <p:spPr>
          <a:xfrm>
            <a:off x="4648063" y="1711506"/>
            <a:ext cx="3931045" cy="1545753"/>
          </a:xfrm>
          <a:prstGeom prst="rect">
            <a:avLst/>
          </a:prstGeom>
          <a:ln>
            <a:solidFill>
              <a:schemeClr val="accent6"/>
            </a:solidFill>
          </a:ln>
        </p:spPr>
      </p:pic>
      <p:pic>
        <p:nvPicPr>
          <p:cNvPr id="8" name="Picture 7">
            <a:extLst>
              <a:ext uri="{FF2B5EF4-FFF2-40B4-BE49-F238E27FC236}">
                <a16:creationId xmlns:a16="http://schemas.microsoft.com/office/drawing/2014/main" id="{33D05F9C-0B84-C513-2F4D-1847143A48E6}"/>
              </a:ext>
            </a:extLst>
          </p:cNvPr>
          <p:cNvPicPr>
            <a:picLocks noChangeAspect="1"/>
          </p:cNvPicPr>
          <p:nvPr/>
        </p:nvPicPr>
        <p:blipFill>
          <a:blip r:embed="rId4"/>
          <a:srcRect l="48968" t="5673"/>
          <a:stretch/>
        </p:blipFill>
        <p:spPr>
          <a:xfrm>
            <a:off x="6035776" y="2783238"/>
            <a:ext cx="2762789" cy="1721492"/>
          </a:xfrm>
          <a:prstGeom prst="rect">
            <a:avLst/>
          </a:prstGeom>
          <a:ln>
            <a:solidFill>
              <a:schemeClr val="accent6"/>
            </a:solidFill>
          </a:ln>
        </p:spPr>
      </p:pic>
      <p:pic>
        <p:nvPicPr>
          <p:cNvPr id="3074" name="Picture 2">
            <a:extLst>
              <a:ext uri="{FF2B5EF4-FFF2-40B4-BE49-F238E27FC236}">
                <a16:creationId xmlns:a16="http://schemas.microsoft.com/office/drawing/2014/main" id="{78F33351-1E09-48D2-9545-AF3714FF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795" t="50000" r="-196" b="14653"/>
          <a:stretch/>
        </p:blipFill>
        <p:spPr bwMode="auto">
          <a:xfrm>
            <a:off x="3660954" y="4548205"/>
            <a:ext cx="3176141" cy="123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81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D34D6-CB7C-1213-28A9-03C90D48D04E}"/>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72D4EF09-8E22-C489-53C4-84874595B74B}"/>
              </a:ext>
            </a:extLst>
          </p:cNvPr>
          <p:cNvSpPr txBox="1">
            <a:spLocks/>
          </p:cNvSpPr>
          <p:nvPr/>
        </p:nvSpPr>
        <p:spPr>
          <a:xfrm>
            <a:off x="250825" y="260352"/>
            <a:ext cx="8514034" cy="5762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800" b="1" dirty="0"/>
              <a:t>Healthcare Quality Improvement Partnership (HQIP)</a:t>
            </a:r>
            <a:endParaRPr lang="en-GB" sz="2800" b="1" dirty="0">
              <a:solidFill>
                <a:srgbClr val="050032"/>
              </a:solidFill>
              <a:latin typeface="+mj-lt"/>
              <a:ea typeface="+mj-ea"/>
              <a:cs typeface="+mj-cs"/>
            </a:endParaRPr>
          </a:p>
        </p:txBody>
      </p:sp>
      <p:sp>
        <p:nvSpPr>
          <p:cNvPr id="9" name="TextBox 8">
            <a:extLst>
              <a:ext uri="{FF2B5EF4-FFF2-40B4-BE49-F238E27FC236}">
                <a16:creationId xmlns:a16="http://schemas.microsoft.com/office/drawing/2014/main" id="{4B5F89CF-D761-C9EA-FE66-9493A3CD9ACE}"/>
              </a:ext>
            </a:extLst>
          </p:cNvPr>
          <p:cNvSpPr txBox="1"/>
          <p:nvPr/>
        </p:nvSpPr>
        <p:spPr>
          <a:xfrm>
            <a:off x="3551894" y="5619947"/>
            <a:ext cx="5516305" cy="307777"/>
          </a:xfrm>
          <a:prstGeom prst="rect">
            <a:avLst/>
          </a:prstGeom>
          <a:noFill/>
        </p:spPr>
        <p:txBody>
          <a:bodyPr wrap="square">
            <a:spAutoFit/>
          </a:bodyPr>
          <a:lstStyle/>
          <a:p>
            <a:pPr algn="r">
              <a:spcBef>
                <a:spcPts val="1176"/>
              </a:spcBef>
            </a:pPr>
            <a:r>
              <a:rPr lang="en-US" sz="1400" dirty="0">
                <a:solidFill>
                  <a:schemeClr val="bg1">
                    <a:lumMod val="50000"/>
                  </a:schemeClr>
                </a:solidFill>
              </a:rPr>
              <a:t>Name, Title</a:t>
            </a:r>
          </a:p>
        </p:txBody>
      </p:sp>
      <p:pic>
        <p:nvPicPr>
          <p:cNvPr id="10" name="Picture 9" descr="A cartoon of a person wearing a garment and cape&#10;&#10;AI-generated content may be incorrect.">
            <a:extLst>
              <a:ext uri="{FF2B5EF4-FFF2-40B4-BE49-F238E27FC236}">
                <a16:creationId xmlns:a16="http://schemas.microsoft.com/office/drawing/2014/main" id="{66C0DABD-0167-0FD4-5ED2-A6A0471423A1}"/>
              </a:ext>
            </a:extLst>
          </p:cNvPr>
          <p:cNvPicPr>
            <a:picLocks noChangeAspect="1"/>
          </p:cNvPicPr>
          <p:nvPr/>
        </p:nvPicPr>
        <p:blipFill>
          <a:blip r:embed="rId3"/>
          <a:stretch>
            <a:fillRect/>
          </a:stretch>
        </p:blipFill>
        <p:spPr>
          <a:xfrm>
            <a:off x="250827" y="5108027"/>
            <a:ext cx="1252537" cy="1248875"/>
          </a:xfrm>
          <a:prstGeom prst="rect">
            <a:avLst/>
          </a:prstGeom>
        </p:spPr>
      </p:pic>
      <p:sp>
        <p:nvSpPr>
          <p:cNvPr id="11" name="TextBox 10">
            <a:extLst>
              <a:ext uri="{FF2B5EF4-FFF2-40B4-BE49-F238E27FC236}">
                <a16:creationId xmlns:a16="http://schemas.microsoft.com/office/drawing/2014/main" id="{5EC036ED-95EE-F3BB-65F6-30960AF365F8}"/>
              </a:ext>
            </a:extLst>
          </p:cNvPr>
          <p:cNvSpPr txBox="1"/>
          <p:nvPr/>
        </p:nvSpPr>
        <p:spPr>
          <a:xfrm>
            <a:off x="4214187" y="5921573"/>
            <a:ext cx="4854010" cy="246221"/>
          </a:xfrm>
          <a:prstGeom prst="rect">
            <a:avLst/>
          </a:prstGeom>
          <a:noFill/>
        </p:spPr>
        <p:txBody>
          <a:bodyPr wrap="square">
            <a:spAutoFit/>
          </a:bodyPr>
          <a:lstStyle/>
          <a:p>
            <a:pPr algn="r"/>
            <a:r>
              <a:rPr lang="en-US" sz="1000" b="1" dirty="0">
                <a:solidFill>
                  <a:schemeClr val="bg1">
                    <a:lumMod val="65000"/>
                  </a:schemeClr>
                </a:solidFill>
              </a:rPr>
              <a:t>Clinical Audit Awareness Week 2025 (#CAAW25)</a:t>
            </a:r>
            <a:r>
              <a:rPr lang="en-GB" sz="1000" b="1" dirty="0">
                <a:solidFill>
                  <a:schemeClr val="bg1">
                    <a:lumMod val="65000"/>
                  </a:schemeClr>
                </a:solidFill>
              </a:rPr>
              <a:t> </a:t>
            </a:r>
            <a:endParaRPr lang="en-US" sz="1000" dirty="0">
              <a:solidFill>
                <a:schemeClr val="bg1">
                  <a:lumMod val="65000"/>
                </a:schemeClr>
              </a:solidFill>
            </a:endParaRPr>
          </a:p>
        </p:txBody>
      </p:sp>
      <p:sp>
        <p:nvSpPr>
          <p:cNvPr id="4" name="TextBox 3">
            <a:extLst>
              <a:ext uri="{FF2B5EF4-FFF2-40B4-BE49-F238E27FC236}">
                <a16:creationId xmlns:a16="http://schemas.microsoft.com/office/drawing/2014/main" id="{707CC679-A6B3-B053-18AA-F4DD577AAD48}"/>
              </a:ext>
            </a:extLst>
          </p:cNvPr>
          <p:cNvSpPr txBox="1"/>
          <p:nvPr/>
        </p:nvSpPr>
        <p:spPr>
          <a:xfrm>
            <a:off x="5611290" y="6235198"/>
            <a:ext cx="1273324" cy="184666"/>
          </a:xfrm>
          <a:prstGeom prst="rect">
            <a:avLst/>
          </a:prstGeom>
          <a:noFill/>
        </p:spPr>
        <p:txBody>
          <a:bodyPr wrap="square">
            <a:spAutoFit/>
          </a:bodyPr>
          <a:lstStyle/>
          <a:p>
            <a:pPr algn="ctr"/>
            <a:r>
              <a:rPr lang="en-US" sz="600" i="1" dirty="0">
                <a:solidFill>
                  <a:schemeClr val="bg1"/>
                </a:solidFill>
              </a:rPr>
              <a:t>In collaboration with</a:t>
            </a:r>
          </a:p>
        </p:txBody>
      </p:sp>
      <p:pic>
        <p:nvPicPr>
          <p:cNvPr id="5" name="Picture 4" descr="A circular white text with arrows&#10;&#10;AI-generated content may be incorrect.">
            <a:extLst>
              <a:ext uri="{FF2B5EF4-FFF2-40B4-BE49-F238E27FC236}">
                <a16:creationId xmlns:a16="http://schemas.microsoft.com/office/drawing/2014/main" id="{F13DEB1C-F7DD-779E-392D-5C66C612024C}"/>
              </a:ext>
            </a:extLst>
          </p:cNvPr>
          <p:cNvPicPr>
            <a:picLocks noChangeAspect="1"/>
          </p:cNvPicPr>
          <p:nvPr/>
        </p:nvPicPr>
        <p:blipFill>
          <a:blip r:embed="rId4"/>
          <a:stretch>
            <a:fillRect/>
          </a:stretch>
        </p:blipFill>
        <p:spPr>
          <a:xfrm>
            <a:off x="6015204" y="6350614"/>
            <a:ext cx="465496" cy="465496"/>
          </a:xfrm>
          <a:prstGeom prst="rect">
            <a:avLst/>
          </a:prstGeom>
        </p:spPr>
      </p:pic>
      <p:sp>
        <p:nvSpPr>
          <p:cNvPr id="6" name="TextBox 5">
            <a:extLst>
              <a:ext uri="{FF2B5EF4-FFF2-40B4-BE49-F238E27FC236}">
                <a16:creationId xmlns:a16="http://schemas.microsoft.com/office/drawing/2014/main" id="{5CE76F3A-7B9B-6C1E-B19C-E64BAA96CCA6}"/>
              </a:ext>
            </a:extLst>
          </p:cNvPr>
          <p:cNvSpPr txBox="1"/>
          <p:nvPr/>
        </p:nvSpPr>
        <p:spPr>
          <a:xfrm>
            <a:off x="440643" y="1808161"/>
            <a:ext cx="8224792" cy="2067233"/>
          </a:xfrm>
          <a:prstGeom prst="rect">
            <a:avLst/>
          </a:prstGeom>
          <a:noFill/>
        </p:spPr>
        <p:txBody>
          <a:bodyPr wrap="square" rtlCol="0">
            <a:spAutoFit/>
          </a:bodyPr>
          <a:lstStyle/>
          <a:p>
            <a:pPr marL="257175" indent="-257175" defTabSz="342900">
              <a:spcAft>
                <a:spcPts val="450"/>
              </a:spcAft>
              <a:buClr>
                <a:srgbClr val="FFC000"/>
              </a:buClr>
              <a:buFont typeface="Arial" panose="020B0604020202020204" pitchFamily="34" charset="0"/>
              <a:buChar char="•"/>
              <a:defRPr/>
            </a:pPr>
            <a:r>
              <a:rPr lang="en-US" sz="5000" b="1" dirty="0">
                <a:solidFill>
                  <a:srgbClr val="333333"/>
                </a:solidFill>
                <a:latin typeface="FF Meta"/>
              </a:rPr>
              <a:t>Chris Gush</a:t>
            </a:r>
          </a:p>
          <a:p>
            <a:pPr defTabSz="259556">
              <a:spcAft>
                <a:spcPts val="450"/>
              </a:spcAft>
              <a:buClr>
                <a:srgbClr val="FFC000"/>
              </a:buClr>
              <a:defRPr/>
            </a:pPr>
            <a:r>
              <a:rPr lang="en-US" sz="3500" b="1" dirty="0">
                <a:solidFill>
                  <a:srgbClr val="333333"/>
                </a:solidFill>
                <a:latin typeface="FF Meta"/>
              </a:rPr>
              <a:t>	</a:t>
            </a:r>
            <a:r>
              <a:rPr lang="en-US" sz="3500" b="1" dirty="0">
                <a:solidFill>
                  <a:prstClr val="black"/>
                </a:solidFill>
                <a:latin typeface="FF Meta"/>
              </a:rPr>
              <a:t>CEO</a:t>
            </a:r>
          </a:p>
          <a:p>
            <a:pPr defTabSz="259556">
              <a:spcAft>
                <a:spcPts val="450"/>
              </a:spcAft>
              <a:buClr>
                <a:srgbClr val="FFC000"/>
              </a:buClr>
              <a:defRPr/>
            </a:pPr>
            <a:r>
              <a:rPr lang="en-US" sz="3500" dirty="0">
                <a:solidFill>
                  <a:prstClr val="black"/>
                </a:solidFill>
                <a:latin typeface="FF Meta"/>
              </a:rPr>
              <a:t>	</a:t>
            </a:r>
            <a:r>
              <a:rPr lang="en-US" sz="3000" b="1" dirty="0">
                <a:solidFill>
                  <a:prstClr val="black"/>
                </a:solidFill>
                <a:latin typeface="FF Meta"/>
              </a:rPr>
              <a:t>HQIP</a:t>
            </a:r>
            <a:endParaRPr lang="en-US" sz="3000" b="1" dirty="0">
              <a:solidFill>
                <a:srgbClr val="333333"/>
              </a:solidFill>
              <a:latin typeface="FF Meta"/>
            </a:endParaRPr>
          </a:p>
        </p:txBody>
      </p:sp>
    </p:spTree>
    <p:extLst>
      <p:ext uri="{BB962C8B-B14F-4D97-AF65-F5344CB8AC3E}">
        <p14:creationId xmlns:p14="http://schemas.microsoft.com/office/powerpoint/2010/main" val="185338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D561-B9B0-C912-ECD8-5F4284FE3575}"/>
              </a:ext>
            </a:extLst>
          </p:cNvPr>
          <p:cNvSpPr>
            <a:spLocks noGrp="1"/>
          </p:cNvSpPr>
          <p:nvPr>
            <p:ph type="title"/>
          </p:nvPr>
        </p:nvSpPr>
        <p:spPr/>
        <p:txBody>
          <a:bodyPr/>
          <a:lstStyle/>
          <a:p>
            <a:r>
              <a:rPr lang="en-US" dirty="0"/>
              <a:t>Conclusion</a:t>
            </a:r>
            <a:endParaRPr lang="en-GB" dirty="0"/>
          </a:p>
        </p:txBody>
      </p:sp>
      <p:sp>
        <p:nvSpPr>
          <p:cNvPr id="5" name="Rectangle: Rounded Corners 4">
            <a:extLst>
              <a:ext uri="{FF2B5EF4-FFF2-40B4-BE49-F238E27FC236}">
                <a16:creationId xmlns:a16="http://schemas.microsoft.com/office/drawing/2014/main" id="{6C3B31CC-6D8E-8A41-FB12-1B0AB4C9D17B}"/>
              </a:ext>
            </a:extLst>
          </p:cNvPr>
          <p:cNvSpPr/>
          <p:nvPr/>
        </p:nvSpPr>
        <p:spPr>
          <a:xfrm>
            <a:off x="2383463" y="2472346"/>
            <a:ext cx="6347220" cy="13817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GB" sz="1500" dirty="0">
                <a:solidFill>
                  <a:schemeClr val="accent6"/>
                </a:solidFill>
              </a:rPr>
              <a:t>Recording how the audit is being used for local purposes</a:t>
            </a:r>
          </a:p>
          <a:p>
            <a:pPr marL="214313" indent="-214313">
              <a:buFont typeface="Arial" panose="020B0604020202020204" pitchFamily="34" charset="0"/>
              <a:buChar char="•"/>
            </a:pPr>
            <a:r>
              <a:rPr lang="en-GB" sz="1500" dirty="0">
                <a:solidFill>
                  <a:schemeClr val="accent6"/>
                </a:solidFill>
              </a:rPr>
              <a:t>Analysing comms engagement to tailor future communication methods</a:t>
            </a:r>
          </a:p>
          <a:p>
            <a:pPr marL="214313" indent="-214313">
              <a:buFont typeface="Arial" panose="020B0604020202020204" pitchFamily="34" charset="0"/>
              <a:buChar char="•"/>
            </a:pPr>
            <a:r>
              <a:rPr lang="en-GB" sz="1500" dirty="0">
                <a:solidFill>
                  <a:schemeClr val="accent6"/>
                </a:solidFill>
              </a:rPr>
              <a:t>Using different mediums of communication </a:t>
            </a:r>
          </a:p>
          <a:p>
            <a:pPr marL="214313" indent="-214313">
              <a:buFont typeface="Arial" panose="020B0604020202020204" pitchFamily="34" charset="0"/>
              <a:buChar char="•"/>
            </a:pPr>
            <a:r>
              <a:rPr lang="en-GB" sz="1500" dirty="0">
                <a:solidFill>
                  <a:schemeClr val="accent6"/>
                </a:solidFill>
              </a:rPr>
              <a:t>Collaboration </a:t>
            </a:r>
          </a:p>
          <a:p>
            <a:pPr marL="214313" indent="-214313">
              <a:buFont typeface="Arial" panose="020B0604020202020204" pitchFamily="34" charset="0"/>
              <a:buChar char="•"/>
            </a:pPr>
            <a:r>
              <a:rPr lang="en-GB" sz="1500" dirty="0">
                <a:solidFill>
                  <a:schemeClr val="accent6"/>
                </a:solidFill>
              </a:rPr>
              <a:t>Engaged Steering Group/Advisory Group</a:t>
            </a:r>
          </a:p>
        </p:txBody>
      </p:sp>
      <p:sp>
        <p:nvSpPr>
          <p:cNvPr id="10" name="Rectangle: Rounded Corners 9">
            <a:extLst>
              <a:ext uri="{FF2B5EF4-FFF2-40B4-BE49-F238E27FC236}">
                <a16:creationId xmlns:a16="http://schemas.microsoft.com/office/drawing/2014/main" id="{A3E1B485-736D-A79D-B39F-5D71F7E07967}"/>
              </a:ext>
            </a:extLst>
          </p:cNvPr>
          <p:cNvSpPr/>
          <p:nvPr/>
        </p:nvSpPr>
        <p:spPr>
          <a:xfrm>
            <a:off x="2955302" y="4654952"/>
            <a:ext cx="7227941" cy="7844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14313">
              <a:buFont typeface="Arial" panose="020B0604020202020204" pitchFamily="34" charset="0"/>
              <a:buChar char="•"/>
            </a:pPr>
            <a:r>
              <a:rPr lang="en-US" sz="1500" dirty="0">
                <a:solidFill>
                  <a:schemeClr val="accent6"/>
                </a:solidFill>
              </a:rPr>
              <a:t>Communicating to the right audience at the right time</a:t>
            </a:r>
          </a:p>
          <a:p>
            <a:pPr indent="-214313">
              <a:buFont typeface="Arial" panose="020B0604020202020204" pitchFamily="34" charset="0"/>
              <a:buChar char="•"/>
            </a:pPr>
            <a:r>
              <a:rPr lang="en-US" sz="1500" dirty="0">
                <a:solidFill>
                  <a:schemeClr val="accent6"/>
                </a:solidFill>
              </a:rPr>
              <a:t>Challenge of overusing emails</a:t>
            </a:r>
          </a:p>
          <a:p>
            <a:pPr indent="-214313">
              <a:buFont typeface="Arial" panose="020B0604020202020204" pitchFamily="34" charset="0"/>
              <a:buChar char="•"/>
            </a:pPr>
            <a:r>
              <a:rPr lang="en-US" sz="1500" dirty="0">
                <a:solidFill>
                  <a:schemeClr val="accent6"/>
                </a:solidFill>
              </a:rPr>
              <a:t>Reaching frontline clinicians</a:t>
            </a:r>
          </a:p>
          <a:p>
            <a:pPr indent="-214313">
              <a:buFont typeface="Arial" panose="020B0604020202020204" pitchFamily="34" charset="0"/>
              <a:buChar char="•"/>
            </a:pPr>
            <a:r>
              <a:rPr lang="en-US" sz="1500" dirty="0">
                <a:solidFill>
                  <a:schemeClr val="accent6"/>
                </a:solidFill>
              </a:rPr>
              <a:t>Establishing a broad inclusive community of practice</a:t>
            </a:r>
          </a:p>
          <a:p>
            <a:pPr indent="-214313">
              <a:buFont typeface="Arial" panose="020B0604020202020204" pitchFamily="34" charset="0"/>
              <a:buChar char="•"/>
            </a:pPr>
            <a:r>
              <a:rPr lang="en-US" sz="1500" dirty="0">
                <a:solidFill>
                  <a:schemeClr val="accent6"/>
                </a:solidFill>
              </a:rPr>
              <a:t>Ensuring NACEL ambassadors remain engaged </a:t>
            </a:r>
            <a:endParaRPr lang="en-GB" sz="1500" dirty="0">
              <a:solidFill>
                <a:schemeClr val="accent6"/>
              </a:solidFill>
            </a:endParaRPr>
          </a:p>
        </p:txBody>
      </p:sp>
      <p:graphicFrame>
        <p:nvGraphicFramePr>
          <p:cNvPr id="12" name="Diagram 11">
            <a:extLst>
              <a:ext uri="{FF2B5EF4-FFF2-40B4-BE49-F238E27FC236}">
                <a16:creationId xmlns:a16="http://schemas.microsoft.com/office/drawing/2014/main" id="{208BB8B8-3CBA-5164-A85A-ED323330FBAB}"/>
              </a:ext>
            </a:extLst>
          </p:cNvPr>
          <p:cNvGraphicFramePr/>
          <p:nvPr/>
        </p:nvGraphicFramePr>
        <p:xfrm>
          <a:off x="413317" y="1956706"/>
          <a:ext cx="5421426" cy="327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6586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6AA00B-327D-51CD-2D7A-9A6585C81B8A}"/>
              </a:ext>
            </a:extLst>
          </p:cNvPr>
          <p:cNvSpPr>
            <a:spLocks noGrp="1"/>
          </p:cNvSpPr>
          <p:nvPr>
            <p:ph type="title"/>
          </p:nvPr>
        </p:nvSpPr>
        <p:spPr>
          <a:xfrm>
            <a:off x="266557" y="2707482"/>
            <a:ext cx="7472673" cy="721519"/>
          </a:xfrm>
        </p:spPr>
        <p:txBody>
          <a:bodyPr/>
          <a:lstStyle/>
          <a:p>
            <a:r>
              <a:rPr lang="en-US" dirty="0"/>
              <a:t>Thank you for listening</a:t>
            </a:r>
            <a:endParaRPr lang="en-GB" dirty="0"/>
          </a:p>
        </p:txBody>
      </p:sp>
      <p:sp>
        <p:nvSpPr>
          <p:cNvPr id="12" name="Content Placeholder 8">
            <a:extLst>
              <a:ext uri="{FF2B5EF4-FFF2-40B4-BE49-F238E27FC236}">
                <a16:creationId xmlns:a16="http://schemas.microsoft.com/office/drawing/2014/main" id="{A5E5BE5E-03E5-404F-64BF-4BA870469926}"/>
              </a:ext>
            </a:extLst>
          </p:cNvPr>
          <p:cNvSpPr txBox="1">
            <a:spLocks/>
          </p:cNvSpPr>
          <p:nvPr/>
        </p:nvSpPr>
        <p:spPr>
          <a:xfrm>
            <a:off x="384096" y="3554992"/>
            <a:ext cx="8375809" cy="762977"/>
          </a:xfrm>
          <a:prstGeom prst="rect">
            <a:avLst/>
          </a:prstGeom>
        </p:spPr>
        <p:txBody>
          <a:bodyPr vert="horz" lIns="68580" tIns="34290" rIns="68580" bIns="34290" rtlCol="0">
            <a:normAutofit/>
          </a:bodyPr>
          <a:lstStyle>
            <a:lvl1pPr marL="0" indent="0" algn="l" defTabSz="914377" rtl="0" eaLnBrk="1" latinLnBrk="0" hangingPunct="1">
              <a:lnSpc>
                <a:spcPct val="90000"/>
              </a:lnSpc>
              <a:spcBef>
                <a:spcPts val="1000"/>
              </a:spcBef>
              <a:buClr>
                <a:srgbClr val="28590F"/>
              </a:buClr>
              <a:buSzPct val="125000"/>
              <a:buFontTx/>
              <a:buNone/>
              <a:defRPr sz="3200" b="1" kern="1200">
                <a:solidFill>
                  <a:schemeClr val="tx1"/>
                </a:solidFill>
                <a:latin typeface="+mn-lt"/>
                <a:ea typeface="+mn-ea"/>
                <a:cs typeface="+mn-cs"/>
              </a:defRPr>
            </a:lvl1pPr>
            <a:lvl2pPr marL="457189" indent="0" algn="l" defTabSz="914377" rtl="0" eaLnBrk="1" latinLnBrk="0" hangingPunct="1">
              <a:lnSpc>
                <a:spcPct val="90000"/>
              </a:lnSpc>
              <a:spcBef>
                <a:spcPts val="500"/>
              </a:spcBef>
              <a:buClr>
                <a:srgbClr val="28590F"/>
              </a:buClr>
              <a:buSzPct val="110000"/>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Clr>
                <a:srgbClr val="28590F"/>
              </a:buClr>
              <a:buSzPct val="110000"/>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Clr>
                <a:srgbClr val="28590F"/>
              </a:buClr>
              <a:buSzPct val="110000"/>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Clr>
                <a:srgbClr val="28590F"/>
              </a:buClr>
              <a:buSzPct val="110000"/>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500" dirty="0"/>
              <a:t>You can get in contact with the NACEL team at:</a:t>
            </a:r>
          </a:p>
        </p:txBody>
      </p:sp>
      <p:sp>
        <p:nvSpPr>
          <p:cNvPr id="13" name="Title 3">
            <a:extLst>
              <a:ext uri="{FF2B5EF4-FFF2-40B4-BE49-F238E27FC236}">
                <a16:creationId xmlns:a16="http://schemas.microsoft.com/office/drawing/2014/main" id="{EC1CD581-FEA9-BA68-B11B-18A3511644B3}"/>
              </a:ext>
            </a:extLst>
          </p:cNvPr>
          <p:cNvSpPr txBox="1">
            <a:spLocks/>
          </p:cNvSpPr>
          <p:nvPr/>
        </p:nvSpPr>
        <p:spPr>
          <a:xfrm>
            <a:off x="-237467" y="4336257"/>
            <a:ext cx="6318776" cy="1673402"/>
          </a:xfrm>
          <a:prstGeom prst="rect">
            <a:avLst/>
          </a:prstGeom>
        </p:spPr>
        <p:txBody>
          <a:bodyPr vert="horz" lIns="68580" tIns="34290" rIns="68580" bIns="34290" rtlCol="0" anchor="ctr">
            <a:normAutofit fontScale="97500"/>
          </a:bodyPr>
          <a:lstStyle>
            <a:lvl1pPr algn="l" defTabSz="914377" rtl="0" eaLnBrk="1" latinLnBrk="0" hangingPunct="1">
              <a:lnSpc>
                <a:spcPct val="90000"/>
              </a:lnSpc>
              <a:spcBef>
                <a:spcPct val="0"/>
              </a:spcBef>
              <a:buNone/>
              <a:defRPr sz="4400" b="1" kern="1200">
                <a:solidFill>
                  <a:schemeClr val="tx1"/>
                </a:solidFill>
                <a:latin typeface="+mn-lt"/>
                <a:ea typeface="+mj-ea"/>
                <a:cs typeface="+mj-cs"/>
              </a:defRPr>
            </a:lvl1pPr>
          </a:lstStyle>
          <a:p>
            <a:pPr marL="214313" indent="-214313">
              <a:buFont typeface="Arial" panose="020B0604020202020204" pitchFamily="34" charset="0"/>
              <a:buChar char="•"/>
            </a:pPr>
            <a:endParaRPr lang="en-GB" sz="1800" dirty="0"/>
          </a:p>
        </p:txBody>
      </p:sp>
      <p:pic>
        <p:nvPicPr>
          <p:cNvPr id="15" name="Graphic 14" descr="Telephone with solid fill">
            <a:extLst>
              <a:ext uri="{FF2B5EF4-FFF2-40B4-BE49-F238E27FC236}">
                <a16:creationId xmlns:a16="http://schemas.microsoft.com/office/drawing/2014/main" id="{2D26DC9B-CD26-0579-63F2-6948013A39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4095" y="4257187"/>
            <a:ext cx="449171" cy="449171"/>
          </a:xfrm>
          <a:prstGeom prst="rect">
            <a:avLst/>
          </a:prstGeom>
        </p:spPr>
      </p:pic>
      <p:pic>
        <p:nvPicPr>
          <p:cNvPr id="16" name="Graphic 15" descr="Email with solid fill">
            <a:extLst>
              <a:ext uri="{FF2B5EF4-FFF2-40B4-BE49-F238E27FC236}">
                <a16:creationId xmlns:a16="http://schemas.microsoft.com/office/drawing/2014/main" id="{FB4ADB6D-ABC6-5CBA-08CA-8772478E71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059" y="3844575"/>
            <a:ext cx="345697" cy="345697"/>
          </a:xfrm>
          <a:prstGeom prst="rect">
            <a:avLst/>
          </a:prstGeom>
        </p:spPr>
      </p:pic>
      <p:sp>
        <p:nvSpPr>
          <p:cNvPr id="17" name="TextBox 16">
            <a:extLst>
              <a:ext uri="{FF2B5EF4-FFF2-40B4-BE49-F238E27FC236}">
                <a16:creationId xmlns:a16="http://schemas.microsoft.com/office/drawing/2014/main" id="{4E1DBD16-62D9-1AF6-159B-444BCBBAB5C6}"/>
              </a:ext>
            </a:extLst>
          </p:cNvPr>
          <p:cNvSpPr txBox="1"/>
          <p:nvPr/>
        </p:nvSpPr>
        <p:spPr>
          <a:xfrm>
            <a:off x="845720" y="3906365"/>
            <a:ext cx="4693185" cy="323165"/>
          </a:xfrm>
          <a:prstGeom prst="rect">
            <a:avLst/>
          </a:prstGeom>
          <a:noFill/>
        </p:spPr>
        <p:txBody>
          <a:bodyPr wrap="square">
            <a:spAutoFit/>
          </a:bodyPr>
          <a:lstStyle/>
          <a:p>
            <a:r>
              <a:rPr lang="en-GB" sz="1500" u="sng" dirty="0">
                <a:hlinkClick r:id="rId6">
                  <a:extLst>
                    <a:ext uri="{A12FA001-AC4F-418D-AE19-62706E023703}">
                      <ahyp:hlinkClr xmlns:ahyp="http://schemas.microsoft.com/office/drawing/2018/hyperlinkcolor" val="tx"/>
                    </a:ext>
                  </a:extLst>
                </a:hlinkClick>
              </a:rPr>
              <a:t>nhsbn.nacelsupport@nhs.net</a:t>
            </a:r>
            <a:r>
              <a:rPr lang="en-GB" sz="1500" u="sng" dirty="0"/>
              <a:t> </a:t>
            </a:r>
          </a:p>
        </p:txBody>
      </p:sp>
      <p:sp>
        <p:nvSpPr>
          <p:cNvPr id="18" name="TextBox 17">
            <a:extLst>
              <a:ext uri="{FF2B5EF4-FFF2-40B4-BE49-F238E27FC236}">
                <a16:creationId xmlns:a16="http://schemas.microsoft.com/office/drawing/2014/main" id="{B83755B6-81B2-F345-57B0-40F03F132B35}"/>
              </a:ext>
            </a:extLst>
          </p:cNvPr>
          <p:cNvSpPr txBox="1"/>
          <p:nvPr/>
        </p:nvSpPr>
        <p:spPr>
          <a:xfrm>
            <a:off x="845720" y="4346241"/>
            <a:ext cx="4693185" cy="323165"/>
          </a:xfrm>
          <a:prstGeom prst="rect">
            <a:avLst/>
          </a:prstGeom>
          <a:noFill/>
        </p:spPr>
        <p:txBody>
          <a:bodyPr wrap="square">
            <a:spAutoFit/>
          </a:bodyPr>
          <a:lstStyle/>
          <a:p>
            <a:r>
              <a:rPr lang="en-GB" sz="1500" dirty="0"/>
              <a:t>0161 521 8274</a:t>
            </a:r>
          </a:p>
        </p:txBody>
      </p:sp>
      <p:sp>
        <p:nvSpPr>
          <p:cNvPr id="20" name="TextBox 19">
            <a:extLst>
              <a:ext uri="{FF2B5EF4-FFF2-40B4-BE49-F238E27FC236}">
                <a16:creationId xmlns:a16="http://schemas.microsoft.com/office/drawing/2014/main" id="{351874E6-C85F-6BBE-C691-FC43407F9A3E}"/>
              </a:ext>
            </a:extLst>
          </p:cNvPr>
          <p:cNvSpPr txBox="1"/>
          <p:nvPr/>
        </p:nvSpPr>
        <p:spPr>
          <a:xfrm>
            <a:off x="384095" y="4720082"/>
            <a:ext cx="4693185" cy="323165"/>
          </a:xfrm>
          <a:prstGeom prst="rect">
            <a:avLst/>
          </a:prstGeom>
          <a:noFill/>
        </p:spPr>
        <p:txBody>
          <a:bodyPr wrap="square">
            <a:spAutoFit/>
          </a:bodyPr>
          <a:lstStyle/>
          <a:p>
            <a:r>
              <a:rPr lang="en-GB" sz="1500" dirty="0">
                <a:cs typeface="Calibri" panose="020F0502020204030204" pitchFamily="34" charset="0"/>
              </a:rPr>
              <a:t>Visit the website </a:t>
            </a:r>
            <a:r>
              <a:rPr lang="en-GB" sz="1500" dirty="0"/>
              <a:t>at </a:t>
            </a:r>
            <a:r>
              <a:rPr lang="en-GB" sz="1500" dirty="0">
                <a:hlinkClick r:id="rId7">
                  <a:extLst>
                    <a:ext uri="{A12FA001-AC4F-418D-AE19-62706E023703}">
                      <ahyp:hlinkClr xmlns:ahyp="http://schemas.microsoft.com/office/drawing/2018/hyperlinkcolor" val="tx"/>
                    </a:ext>
                  </a:extLst>
                </a:hlinkClick>
              </a:rPr>
              <a:t>www.nacel.nhs.uk</a:t>
            </a:r>
            <a:r>
              <a:rPr lang="en-GB" sz="1500" dirty="0"/>
              <a:t>  </a:t>
            </a:r>
          </a:p>
        </p:txBody>
      </p:sp>
    </p:spTree>
    <p:extLst>
      <p:ext uri="{BB962C8B-B14F-4D97-AF65-F5344CB8AC3E}">
        <p14:creationId xmlns:p14="http://schemas.microsoft.com/office/powerpoint/2010/main" val="3087351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C8A3-9262-E601-F7EB-22B4DF74ECA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EE06F05-8B19-157E-1581-55F6BC2588B5}"/>
              </a:ext>
            </a:extLst>
          </p:cNvPr>
          <p:cNvSpPr/>
          <p:nvPr/>
        </p:nvSpPr>
        <p:spPr>
          <a:xfrm>
            <a:off x="0" y="-97653"/>
            <a:ext cx="9206144" cy="6383044"/>
          </a:xfrm>
          <a:prstGeom prst="rect">
            <a:avLst/>
          </a:prstGeom>
          <a:solidFill>
            <a:srgbClr val="0097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7B2"/>
              </a:solidFill>
            </a:endParaRPr>
          </a:p>
        </p:txBody>
      </p:sp>
      <p:pic>
        <p:nvPicPr>
          <p:cNvPr id="2" name="Picture 1">
            <a:extLst>
              <a:ext uri="{FF2B5EF4-FFF2-40B4-BE49-F238E27FC236}">
                <a16:creationId xmlns:a16="http://schemas.microsoft.com/office/drawing/2014/main" id="{FB960765-ADCB-71E7-8388-A593242607F1}"/>
              </a:ext>
            </a:extLst>
          </p:cNvPr>
          <p:cNvPicPr>
            <a:picLocks noChangeAspect="1"/>
          </p:cNvPicPr>
          <p:nvPr/>
        </p:nvPicPr>
        <p:blipFill>
          <a:blip r:embed="rId2"/>
          <a:srcRect l="32463" t="5602" r="33417" b="86447"/>
          <a:stretch/>
        </p:blipFill>
        <p:spPr>
          <a:xfrm>
            <a:off x="557354" y="2824589"/>
            <a:ext cx="8129446" cy="1065689"/>
          </a:xfrm>
          <a:prstGeom prst="rect">
            <a:avLst/>
          </a:prstGeom>
        </p:spPr>
      </p:pic>
      <p:sp>
        <p:nvSpPr>
          <p:cNvPr id="4" name="Oval 3">
            <a:extLst>
              <a:ext uri="{FF2B5EF4-FFF2-40B4-BE49-F238E27FC236}">
                <a16:creationId xmlns:a16="http://schemas.microsoft.com/office/drawing/2014/main" id="{1D388400-2281-4A8D-96F1-415DD1C521C4}"/>
              </a:ext>
            </a:extLst>
          </p:cNvPr>
          <p:cNvSpPr/>
          <p:nvPr/>
        </p:nvSpPr>
        <p:spPr>
          <a:xfrm>
            <a:off x="1571349" y="2783436"/>
            <a:ext cx="1083074" cy="11479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459F17-A44C-50B9-179D-E9FE241A0652}"/>
              </a:ext>
            </a:extLst>
          </p:cNvPr>
          <p:cNvSpPr/>
          <p:nvPr/>
        </p:nvSpPr>
        <p:spPr>
          <a:xfrm>
            <a:off x="2654423" y="951934"/>
            <a:ext cx="3835153" cy="1236930"/>
          </a:xfrm>
          <a:custGeom>
            <a:avLst/>
            <a:gdLst>
              <a:gd name="connsiteX0" fmla="*/ 0 w 3835153"/>
              <a:gd name="connsiteY0" fmla="*/ 0 h 1236930"/>
              <a:gd name="connsiteX1" fmla="*/ 547879 w 3835153"/>
              <a:gd name="connsiteY1" fmla="*/ 0 h 1236930"/>
              <a:gd name="connsiteX2" fmla="*/ 1172461 w 3835153"/>
              <a:gd name="connsiteY2" fmla="*/ 0 h 1236930"/>
              <a:gd name="connsiteX3" fmla="*/ 1681989 w 3835153"/>
              <a:gd name="connsiteY3" fmla="*/ 0 h 1236930"/>
              <a:gd name="connsiteX4" fmla="*/ 2191516 w 3835153"/>
              <a:gd name="connsiteY4" fmla="*/ 0 h 1236930"/>
              <a:gd name="connsiteX5" fmla="*/ 2739395 w 3835153"/>
              <a:gd name="connsiteY5" fmla="*/ 0 h 1236930"/>
              <a:gd name="connsiteX6" fmla="*/ 3363977 w 3835153"/>
              <a:gd name="connsiteY6" fmla="*/ 0 h 1236930"/>
              <a:gd name="connsiteX7" fmla="*/ 3835153 w 3835153"/>
              <a:gd name="connsiteY7" fmla="*/ 0 h 1236930"/>
              <a:gd name="connsiteX8" fmla="*/ 3835153 w 3835153"/>
              <a:gd name="connsiteY8" fmla="*/ 375202 h 1236930"/>
              <a:gd name="connsiteX9" fmla="*/ 3835153 w 3835153"/>
              <a:gd name="connsiteY9" fmla="*/ 750404 h 1236930"/>
              <a:gd name="connsiteX10" fmla="*/ 3835153 w 3835153"/>
              <a:gd name="connsiteY10" fmla="*/ 1236930 h 1236930"/>
              <a:gd name="connsiteX11" fmla="*/ 3402329 w 3835153"/>
              <a:gd name="connsiteY11" fmla="*/ 1236930 h 1236930"/>
              <a:gd name="connsiteX12" fmla="*/ 2854450 w 3835153"/>
              <a:gd name="connsiteY12" fmla="*/ 1236930 h 1236930"/>
              <a:gd name="connsiteX13" fmla="*/ 2383274 w 3835153"/>
              <a:gd name="connsiteY13" fmla="*/ 1236930 h 1236930"/>
              <a:gd name="connsiteX14" fmla="*/ 1835395 w 3835153"/>
              <a:gd name="connsiteY14" fmla="*/ 1236930 h 1236930"/>
              <a:gd name="connsiteX15" fmla="*/ 1402570 w 3835153"/>
              <a:gd name="connsiteY15" fmla="*/ 1236930 h 1236930"/>
              <a:gd name="connsiteX16" fmla="*/ 854691 w 3835153"/>
              <a:gd name="connsiteY16" fmla="*/ 1236930 h 1236930"/>
              <a:gd name="connsiteX17" fmla="*/ 0 w 3835153"/>
              <a:gd name="connsiteY17" fmla="*/ 1236930 h 1236930"/>
              <a:gd name="connsiteX18" fmla="*/ 0 w 3835153"/>
              <a:gd name="connsiteY18" fmla="*/ 824620 h 1236930"/>
              <a:gd name="connsiteX19" fmla="*/ 0 w 3835153"/>
              <a:gd name="connsiteY19" fmla="*/ 387571 h 1236930"/>
              <a:gd name="connsiteX20" fmla="*/ 0 w 3835153"/>
              <a:gd name="connsiteY20" fmla="*/ 0 h 12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5153" h="1236930" fill="none" extrusionOk="0">
                <a:moveTo>
                  <a:pt x="0" y="0"/>
                </a:moveTo>
                <a:cubicBezTo>
                  <a:pt x="115408" y="-2326"/>
                  <a:pt x="291550" y="42196"/>
                  <a:pt x="547879" y="0"/>
                </a:cubicBezTo>
                <a:cubicBezTo>
                  <a:pt x="804208" y="-42196"/>
                  <a:pt x="875439" y="5555"/>
                  <a:pt x="1172461" y="0"/>
                </a:cubicBezTo>
                <a:cubicBezTo>
                  <a:pt x="1469483" y="-5555"/>
                  <a:pt x="1574894" y="12903"/>
                  <a:pt x="1681989" y="0"/>
                </a:cubicBezTo>
                <a:cubicBezTo>
                  <a:pt x="1789084" y="-12903"/>
                  <a:pt x="1992976" y="9329"/>
                  <a:pt x="2191516" y="0"/>
                </a:cubicBezTo>
                <a:cubicBezTo>
                  <a:pt x="2390056" y="-9329"/>
                  <a:pt x="2601360" y="5778"/>
                  <a:pt x="2739395" y="0"/>
                </a:cubicBezTo>
                <a:cubicBezTo>
                  <a:pt x="2877430" y="-5778"/>
                  <a:pt x="3141736" y="1880"/>
                  <a:pt x="3363977" y="0"/>
                </a:cubicBezTo>
                <a:cubicBezTo>
                  <a:pt x="3586218" y="-1880"/>
                  <a:pt x="3673703" y="40996"/>
                  <a:pt x="3835153" y="0"/>
                </a:cubicBezTo>
                <a:cubicBezTo>
                  <a:pt x="3872720" y="76655"/>
                  <a:pt x="3795946" y="299984"/>
                  <a:pt x="3835153" y="375202"/>
                </a:cubicBezTo>
                <a:cubicBezTo>
                  <a:pt x="3874360" y="450420"/>
                  <a:pt x="3794729" y="646811"/>
                  <a:pt x="3835153" y="750404"/>
                </a:cubicBezTo>
                <a:cubicBezTo>
                  <a:pt x="3875577" y="853997"/>
                  <a:pt x="3793711" y="1052806"/>
                  <a:pt x="3835153" y="1236930"/>
                </a:cubicBezTo>
                <a:cubicBezTo>
                  <a:pt x="3715389" y="1262655"/>
                  <a:pt x="3501947" y="1193546"/>
                  <a:pt x="3402329" y="1236930"/>
                </a:cubicBezTo>
                <a:cubicBezTo>
                  <a:pt x="3302711" y="1280314"/>
                  <a:pt x="3070807" y="1213767"/>
                  <a:pt x="2854450" y="1236930"/>
                </a:cubicBezTo>
                <a:cubicBezTo>
                  <a:pt x="2638093" y="1260093"/>
                  <a:pt x="2535351" y="1193394"/>
                  <a:pt x="2383274" y="1236930"/>
                </a:cubicBezTo>
                <a:cubicBezTo>
                  <a:pt x="2231197" y="1280466"/>
                  <a:pt x="2047165" y="1224878"/>
                  <a:pt x="1835395" y="1236930"/>
                </a:cubicBezTo>
                <a:cubicBezTo>
                  <a:pt x="1623625" y="1248982"/>
                  <a:pt x="1491192" y="1226168"/>
                  <a:pt x="1402570" y="1236930"/>
                </a:cubicBezTo>
                <a:cubicBezTo>
                  <a:pt x="1313948" y="1247692"/>
                  <a:pt x="1071638" y="1236509"/>
                  <a:pt x="854691" y="1236930"/>
                </a:cubicBezTo>
                <a:cubicBezTo>
                  <a:pt x="637744" y="1237351"/>
                  <a:pt x="212642" y="1154221"/>
                  <a:pt x="0" y="1236930"/>
                </a:cubicBezTo>
                <a:cubicBezTo>
                  <a:pt x="-41837" y="1147641"/>
                  <a:pt x="20899" y="983488"/>
                  <a:pt x="0" y="824620"/>
                </a:cubicBezTo>
                <a:cubicBezTo>
                  <a:pt x="-20899" y="665752"/>
                  <a:pt x="43590" y="602789"/>
                  <a:pt x="0" y="387571"/>
                </a:cubicBezTo>
                <a:cubicBezTo>
                  <a:pt x="-43590" y="172353"/>
                  <a:pt x="34488" y="190712"/>
                  <a:pt x="0" y="0"/>
                </a:cubicBezTo>
                <a:close/>
              </a:path>
              <a:path w="3835153" h="1236930" stroke="0" extrusionOk="0">
                <a:moveTo>
                  <a:pt x="0" y="0"/>
                </a:moveTo>
                <a:cubicBezTo>
                  <a:pt x="244884" y="-51565"/>
                  <a:pt x="403003" y="21819"/>
                  <a:pt x="586231" y="0"/>
                </a:cubicBezTo>
                <a:cubicBezTo>
                  <a:pt x="769459" y="-21819"/>
                  <a:pt x="858163" y="43429"/>
                  <a:pt x="1019055" y="0"/>
                </a:cubicBezTo>
                <a:cubicBezTo>
                  <a:pt x="1179947" y="-43429"/>
                  <a:pt x="1452863" y="49885"/>
                  <a:pt x="1643637" y="0"/>
                </a:cubicBezTo>
                <a:cubicBezTo>
                  <a:pt x="1834411" y="-49885"/>
                  <a:pt x="1964764" y="21991"/>
                  <a:pt x="2076461" y="0"/>
                </a:cubicBezTo>
                <a:cubicBezTo>
                  <a:pt x="2188158" y="-21991"/>
                  <a:pt x="2511103" y="40994"/>
                  <a:pt x="2701043" y="0"/>
                </a:cubicBezTo>
                <a:cubicBezTo>
                  <a:pt x="2890983" y="-40994"/>
                  <a:pt x="3020961" y="22852"/>
                  <a:pt x="3133868" y="0"/>
                </a:cubicBezTo>
                <a:cubicBezTo>
                  <a:pt x="3246775" y="-22852"/>
                  <a:pt x="3514816" y="80209"/>
                  <a:pt x="3835153" y="0"/>
                </a:cubicBezTo>
                <a:cubicBezTo>
                  <a:pt x="3852141" y="93117"/>
                  <a:pt x="3816070" y="297510"/>
                  <a:pt x="3835153" y="399941"/>
                </a:cubicBezTo>
                <a:cubicBezTo>
                  <a:pt x="3854236" y="502372"/>
                  <a:pt x="3825650" y="621598"/>
                  <a:pt x="3835153" y="824620"/>
                </a:cubicBezTo>
                <a:cubicBezTo>
                  <a:pt x="3844656" y="1027642"/>
                  <a:pt x="3801583" y="1088707"/>
                  <a:pt x="3835153" y="1236930"/>
                </a:cubicBezTo>
                <a:cubicBezTo>
                  <a:pt x="3714333" y="1297635"/>
                  <a:pt x="3408922" y="1185750"/>
                  <a:pt x="3287274" y="1236930"/>
                </a:cubicBezTo>
                <a:cubicBezTo>
                  <a:pt x="3165626" y="1288110"/>
                  <a:pt x="2927125" y="1222191"/>
                  <a:pt x="2777747" y="1236930"/>
                </a:cubicBezTo>
                <a:cubicBezTo>
                  <a:pt x="2628369" y="1251669"/>
                  <a:pt x="2487602" y="1217189"/>
                  <a:pt x="2344922" y="1236930"/>
                </a:cubicBezTo>
                <a:cubicBezTo>
                  <a:pt x="2202243" y="1256671"/>
                  <a:pt x="1891464" y="1222095"/>
                  <a:pt x="1720340" y="1236930"/>
                </a:cubicBezTo>
                <a:cubicBezTo>
                  <a:pt x="1549216" y="1251765"/>
                  <a:pt x="1449040" y="1198724"/>
                  <a:pt x="1287516" y="1236930"/>
                </a:cubicBezTo>
                <a:cubicBezTo>
                  <a:pt x="1125992" y="1275136"/>
                  <a:pt x="995696" y="1206209"/>
                  <a:pt x="854691" y="1236930"/>
                </a:cubicBezTo>
                <a:cubicBezTo>
                  <a:pt x="713686" y="1267651"/>
                  <a:pt x="236497" y="1235407"/>
                  <a:pt x="0" y="1236930"/>
                </a:cubicBezTo>
                <a:cubicBezTo>
                  <a:pt x="-41839" y="1059920"/>
                  <a:pt x="44296" y="968668"/>
                  <a:pt x="0" y="836989"/>
                </a:cubicBezTo>
                <a:cubicBezTo>
                  <a:pt x="-44296" y="705310"/>
                  <a:pt x="28277" y="612947"/>
                  <a:pt x="0" y="424679"/>
                </a:cubicBezTo>
                <a:cubicBezTo>
                  <a:pt x="-28277" y="236411"/>
                  <a:pt x="455" y="9898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3200" b="1" dirty="0">
              <a:solidFill>
                <a:srgbClr val="15162D"/>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BC686B17-17A4-2A85-BD45-1A5A0B119793}"/>
              </a:ext>
            </a:extLst>
          </p:cNvPr>
          <p:cNvGrpSpPr/>
          <p:nvPr/>
        </p:nvGrpSpPr>
        <p:grpSpPr>
          <a:xfrm>
            <a:off x="3969330" y="4398898"/>
            <a:ext cx="1205340" cy="843737"/>
            <a:chOff x="3052772" y="4963002"/>
            <a:chExt cx="1205340" cy="843737"/>
          </a:xfrm>
          <a:solidFill>
            <a:srgbClr val="15162D"/>
          </a:solidFill>
        </p:grpSpPr>
        <p:sp>
          <p:nvSpPr>
            <p:cNvPr id="6" name="Freeform: Shape 27">
              <a:extLst>
                <a:ext uri="{FF2B5EF4-FFF2-40B4-BE49-F238E27FC236}">
                  <a16:creationId xmlns:a16="http://schemas.microsoft.com/office/drawing/2014/main" id="{AAD4E386-E9D2-B351-7A65-4B5EB8FA706E}"/>
                </a:ext>
              </a:extLst>
            </p:cNvPr>
            <p:cNvSpPr/>
            <p:nvPr/>
          </p:nvSpPr>
          <p:spPr>
            <a:xfrm flipH="1">
              <a:off x="3504776" y="4963002"/>
              <a:ext cx="753336" cy="678003"/>
            </a:xfrm>
            <a:custGeom>
              <a:avLst/>
              <a:gdLst>
                <a:gd name="connsiteX0" fmla="*/ 512269 w 753336"/>
                <a:gd name="connsiteY0" fmla="*/ 105467 h 678003"/>
                <a:gd name="connsiteX1" fmla="*/ 753337 w 753336"/>
                <a:gd name="connsiteY1" fmla="*/ 105467 h 678003"/>
                <a:gd name="connsiteX2" fmla="*/ 753337 w 753336"/>
                <a:gd name="connsiteY2" fmla="*/ 60267 h 678003"/>
                <a:gd name="connsiteX3" fmla="*/ 693070 w 753336"/>
                <a:gd name="connsiteY3" fmla="*/ 0 h 678003"/>
                <a:gd name="connsiteX4" fmla="*/ 60267 w 753336"/>
                <a:gd name="connsiteY4" fmla="*/ 0 h 678003"/>
                <a:gd name="connsiteX5" fmla="*/ 0 w 753336"/>
                <a:gd name="connsiteY5" fmla="*/ 60267 h 678003"/>
                <a:gd name="connsiteX6" fmla="*/ 0 w 753336"/>
                <a:gd name="connsiteY6" fmla="*/ 467069 h 678003"/>
                <a:gd name="connsiteX7" fmla="*/ 60267 w 753336"/>
                <a:gd name="connsiteY7" fmla="*/ 527336 h 678003"/>
                <a:gd name="connsiteX8" fmla="*/ 150667 w 753336"/>
                <a:gd name="connsiteY8" fmla="*/ 527336 h 678003"/>
                <a:gd name="connsiteX9" fmla="*/ 150667 w 753336"/>
                <a:gd name="connsiteY9" fmla="*/ 678003 h 678003"/>
                <a:gd name="connsiteX10" fmla="*/ 301335 w 753336"/>
                <a:gd name="connsiteY10" fmla="*/ 527336 h 678003"/>
                <a:gd name="connsiteX11" fmla="*/ 391735 w 753336"/>
                <a:gd name="connsiteY11" fmla="*/ 527336 h 678003"/>
                <a:gd name="connsiteX12" fmla="*/ 391735 w 753336"/>
                <a:gd name="connsiteY12" fmla="*/ 226001 h 678003"/>
                <a:gd name="connsiteX13" fmla="*/ 512269 w 753336"/>
                <a:gd name="connsiteY13" fmla="*/ 105467 h 6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336" h="678003">
                  <a:moveTo>
                    <a:pt x="512269" y="105467"/>
                  </a:moveTo>
                  <a:lnTo>
                    <a:pt x="753337" y="105467"/>
                  </a:lnTo>
                  <a:lnTo>
                    <a:pt x="753337" y="60267"/>
                  </a:lnTo>
                  <a:cubicBezTo>
                    <a:pt x="753337" y="27120"/>
                    <a:pt x="726217" y="0"/>
                    <a:pt x="693070" y="0"/>
                  </a:cubicBezTo>
                  <a:lnTo>
                    <a:pt x="60267" y="0"/>
                  </a:lnTo>
                  <a:cubicBezTo>
                    <a:pt x="27120" y="0"/>
                    <a:pt x="0" y="27120"/>
                    <a:pt x="0" y="60267"/>
                  </a:cubicBezTo>
                  <a:lnTo>
                    <a:pt x="0" y="467069"/>
                  </a:lnTo>
                  <a:cubicBezTo>
                    <a:pt x="0" y="500216"/>
                    <a:pt x="27120" y="527336"/>
                    <a:pt x="60267" y="527336"/>
                  </a:cubicBezTo>
                  <a:lnTo>
                    <a:pt x="150667" y="527336"/>
                  </a:lnTo>
                  <a:lnTo>
                    <a:pt x="150667" y="678003"/>
                  </a:lnTo>
                  <a:lnTo>
                    <a:pt x="301335" y="527336"/>
                  </a:lnTo>
                  <a:lnTo>
                    <a:pt x="391735" y="527336"/>
                  </a:lnTo>
                  <a:lnTo>
                    <a:pt x="391735" y="226001"/>
                  </a:lnTo>
                  <a:cubicBezTo>
                    <a:pt x="391735" y="159707"/>
                    <a:pt x="445975" y="105467"/>
                    <a:pt x="512269" y="105467"/>
                  </a:cubicBezTo>
                  <a:close/>
                </a:path>
              </a:pathLst>
            </a:custGeom>
            <a:grpFill/>
            <a:ln w="1498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Freeform: Shape 31">
              <a:extLst>
                <a:ext uri="{FF2B5EF4-FFF2-40B4-BE49-F238E27FC236}">
                  <a16:creationId xmlns:a16="http://schemas.microsoft.com/office/drawing/2014/main" id="{0BECD18D-7C62-C85F-6976-DC62A2C8A4E9}"/>
                </a:ext>
              </a:extLst>
            </p:cNvPr>
            <p:cNvSpPr/>
            <p:nvPr/>
          </p:nvSpPr>
          <p:spPr>
            <a:xfrm>
              <a:off x="3052772" y="5128736"/>
              <a:ext cx="753337" cy="678003"/>
            </a:xfrm>
            <a:custGeom>
              <a:avLst/>
              <a:gdLst>
                <a:gd name="connsiteX0" fmla="*/ 375108 w 753337"/>
                <a:gd name="connsiteY0" fmla="*/ 356921 h 678003"/>
                <a:gd name="connsiteX1" fmla="*/ 355253 w 753337"/>
                <a:gd name="connsiteY1" fmla="*/ 365122 h 678003"/>
                <a:gd name="connsiteX2" fmla="*/ 355212 w 753337"/>
                <a:gd name="connsiteY2" fmla="*/ 365163 h 678003"/>
                <a:gd name="connsiteX3" fmla="*/ 349192 w 753337"/>
                <a:gd name="connsiteY3" fmla="*/ 374146 h 678003"/>
                <a:gd name="connsiteX4" fmla="*/ 346998 w 753337"/>
                <a:gd name="connsiteY4" fmla="*/ 385101 h 678003"/>
                <a:gd name="connsiteX5" fmla="*/ 349200 w 753337"/>
                <a:gd name="connsiteY5" fmla="*/ 396007 h 678003"/>
                <a:gd name="connsiteX6" fmla="*/ 364195 w 753337"/>
                <a:gd name="connsiteY6" fmla="*/ 410921 h 678003"/>
                <a:gd name="connsiteX7" fmla="*/ 375146 w 753337"/>
                <a:gd name="connsiteY7" fmla="*/ 413126 h 678003"/>
                <a:gd name="connsiteX8" fmla="*/ 386051 w 753337"/>
                <a:gd name="connsiteY8" fmla="*/ 410925 h 678003"/>
                <a:gd name="connsiteX9" fmla="*/ 400954 w 753337"/>
                <a:gd name="connsiteY9" fmla="*/ 396018 h 678003"/>
                <a:gd name="connsiteX10" fmla="*/ 403159 w 753337"/>
                <a:gd name="connsiteY10" fmla="*/ 385113 h 678003"/>
                <a:gd name="connsiteX11" fmla="*/ 400962 w 753337"/>
                <a:gd name="connsiteY11" fmla="*/ 374158 h 678003"/>
                <a:gd name="connsiteX12" fmla="*/ 394946 w 753337"/>
                <a:gd name="connsiteY12" fmla="*/ 365163 h 678003"/>
                <a:gd name="connsiteX13" fmla="*/ 375108 w 753337"/>
                <a:gd name="connsiteY13" fmla="*/ 356921 h 678003"/>
                <a:gd name="connsiteX14" fmla="*/ 363030 w 753337"/>
                <a:gd name="connsiteY14" fmla="*/ 100095 h 678003"/>
                <a:gd name="connsiteX15" fmla="*/ 276739 w 753337"/>
                <a:gd name="connsiteY15" fmla="*/ 196741 h 678003"/>
                <a:gd name="connsiteX16" fmla="*/ 322688 w 753337"/>
                <a:gd name="connsiteY16" fmla="*/ 196741 h 678003"/>
                <a:gd name="connsiteX17" fmla="*/ 374359 w 753337"/>
                <a:gd name="connsiteY17" fmla="*/ 145066 h 678003"/>
                <a:gd name="connsiteX18" fmla="*/ 426035 w 753337"/>
                <a:gd name="connsiteY18" fmla="*/ 196737 h 678003"/>
                <a:gd name="connsiteX19" fmla="*/ 401804 w 753337"/>
                <a:gd name="connsiteY19" fmla="*/ 240523 h 678003"/>
                <a:gd name="connsiteX20" fmla="*/ 351375 w 753337"/>
                <a:gd name="connsiteY20" fmla="*/ 329798 h 678003"/>
                <a:gd name="connsiteX21" fmla="*/ 397324 w 753337"/>
                <a:gd name="connsiteY21" fmla="*/ 329798 h 678003"/>
                <a:gd name="connsiteX22" fmla="*/ 426264 w 753337"/>
                <a:gd name="connsiteY22" fmla="*/ 279419 h 678003"/>
                <a:gd name="connsiteX23" fmla="*/ 471359 w 753337"/>
                <a:gd name="connsiteY23" fmla="*/ 185725 h 678003"/>
                <a:gd name="connsiteX24" fmla="*/ 363030 w 753337"/>
                <a:gd name="connsiteY24" fmla="*/ 100095 h 678003"/>
                <a:gd name="connsiteX25" fmla="*/ 60267 w 753337"/>
                <a:gd name="connsiteY25" fmla="*/ 0 h 678003"/>
                <a:gd name="connsiteX26" fmla="*/ 693070 w 753337"/>
                <a:gd name="connsiteY26" fmla="*/ 0 h 678003"/>
                <a:gd name="connsiteX27" fmla="*/ 753337 w 753337"/>
                <a:gd name="connsiteY27" fmla="*/ 60267 h 678003"/>
                <a:gd name="connsiteX28" fmla="*/ 753337 w 753337"/>
                <a:gd name="connsiteY28" fmla="*/ 467069 h 678003"/>
                <a:gd name="connsiteX29" fmla="*/ 693070 w 753337"/>
                <a:gd name="connsiteY29" fmla="*/ 527336 h 678003"/>
                <a:gd name="connsiteX30" fmla="*/ 301335 w 753337"/>
                <a:gd name="connsiteY30" fmla="*/ 527336 h 678003"/>
                <a:gd name="connsiteX31" fmla="*/ 150667 w 753337"/>
                <a:gd name="connsiteY31" fmla="*/ 678003 h 678003"/>
                <a:gd name="connsiteX32" fmla="*/ 150667 w 753337"/>
                <a:gd name="connsiteY32" fmla="*/ 527336 h 678003"/>
                <a:gd name="connsiteX33" fmla="*/ 60267 w 753337"/>
                <a:gd name="connsiteY33" fmla="*/ 527336 h 678003"/>
                <a:gd name="connsiteX34" fmla="*/ 0 w 753337"/>
                <a:gd name="connsiteY34" fmla="*/ 467069 h 678003"/>
                <a:gd name="connsiteX35" fmla="*/ 0 w 753337"/>
                <a:gd name="connsiteY35" fmla="*/ 60267 h 678003"/>
                <a:gd name="connsiteX36" fmla="*/ 60267 w 753337"/>
                <a:gd name="connsiteY36" fmla="*/ 0 h 6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53337" h="678003">
                  <a:moveTo>
                    <a:pt x="375108" y="356921"/>
                  </a:moveTo>
                  <a:cubicBezTo>
                    <a:pt x="367925" y="356914"/>
                    <a:pt x="360740" y="359647"/>
                    <a:pt x="355253" y="365122"/>
                  </a:cubicBezTo>
                  <a:cubicBezTo>
                    <a:pt x="355239" y="365136"/>
                    <a:pt x="355226" y="365150"/>
                    <a:pt x="355212" y="365163"/>
                  </a:cubicBezTo>
                  <a:cubicBezTo>
                    <a:pt x="352644" y="367741"/>
                    <a:pt x="350600" y="370791"/>
                    <a:pt x="349192" y="374146"/>
                  </a:cubicBezTo>
                  <a:cubicBezTo>
                    <a:pt x="347727" y="377612"/>
                    <a:pt x="346981" y="381339"/>
                    <a:pt x="346998" y="385101"/>
                  </a:cubicBezTo>
                  <a:cubicBezTo>
                    <a:pt x="346977" y="388849"/>
                    <a:pt x="347727" y="392561"/>
                    <a:pt x="349200" y="396007"/>
                  </a:cubicBezTo>
                  <a:cubicBezTo>
                    <a:pt x="352064" y="402742"/>
                    <a:pt x="357444" y="408094"/>
                    <a:pt x="364195" y="410921"/>
                  </a:cubicBezTo>
                  <a:cubicBezTo>
                    <a:pt x="367660" y="412385"/>
                    <a:pt x="371384" y="413136"/>
                    <a:pt x="375146" y="413126"/>
                  </a:cubicBezTo>
                  <a:cubicBezTo>
                    <a:pt x="378893" y="413145"/>
                    <a:pt x="382605" y="412396"/>
                    <a:pt x="386051" y="410925"/>
                  </a:cubicBezTo>
                  <a:cubicBezTo>
                    <a:pt x="392754" y="408062"/>
                    <a:pt x="398093" y="402722"/>
                    <a:pt x="400954" y="396018"/>
                  </a:cubicBezTo>
                  <a:cubicBezTo>
                    <a:pt x="402427" y="392572"/>
                    <a:pt x="403177" y="388860"/>
                    <a:pt x="403159" y="385113"/>
                  </a:cubicBezTo>
                  <a:cubicBezTo>
                    <a:pt x="403174" y="381350"/>
                    <a:pt x="402426" y="377624"/>
                    <a:pt x="400962" y="374158"/>
                  </a:cubicBezTo>
                  <a:cubicBezTo>
                    <a:pt x="399556" y="370800"/>
                    <a:pt x="397513" y="367745"/>
                    <a:pt x="394946" y="365163"/>
                  </a:cubicBezTo>
                  <a:cubicBezTo>
                    <a:pt x="389471" y="359677"/>
                    <a:pt x="382291" y="356930"/>
                    <a:pt x="375108" y="356921"/>
                  </a:cubicBezTo>
                  <a:close/>
                  <a:moveTo>
                    <a:pt x="363030" y="100095"/>
                  </a:moveTo>
                  <a:cubicBezTo>
                    <a:pt x="313957" y="105838"/>
                    <a:pt x="276907" y="147334"/>
                    <a:pt x="276739" y="196741"/>
                  </a:cubicBezTo>
                  <a:lnTo>
                    <a:pt x="322688" y="196741"/>
                  </a:lnTo>
                  <a:cubicBezTo>
                    <a:pt x="322687" y="168203"/>
                    <a:pt x="345821" y="145067"/>
                    <a:pt x="374359" y="145066"/>
                  </a:cubicBezTo>
                  <a:cubicBezTo>
                    <a:pt x="402897" y="145065"/>
                    <a:pt x="426033" y="168199"/>
                    <a:pt x="426035" y="196737"/>
                  </a:cubicBezTo>
                  <a:cubicBezTo>
                    <a:pt x="426035" y="214531"/>
                    <a:pt x="416881" y="231073"/>
                    <a:pt x="401804" y="240523"/>
                  </a:cubicBezTo>
                  <a:cubicBezTo>
                    <a:pt x="370690" y="259560"/>
                    <a:pt x="351618" y="293322"/>
                    <a:pt x="351375" y="329798"/>
                  </a:cubicBezTo>
                  <a:lnTo>
                    <a:pt x="397324" y="329798"/>
                  </a:lnTo>
                  <a:cubicBezTo>
                    <a:pt x="397617" y="309132"/>
                    <a:pt x="408560" y="290083"/>
                    <a:pt x="426264" y="279419"/>
                  </a:cubicBezTo>
                  <a:cubicBezTo>
                    <a:pt x="458138" y="259525"/>
                    <a:pt x="475695" y="223046"/>
                    <a:pt x="471359" y="185725"/>
                  </a:cubicBezTo>
                  <a:cubicBezTo>
                    <a:pt x="465091" y="132165"/>
                    <a:pt x="416591" y="93827"/>
                    <a:pt x="363030" y="100095"/>
                  </a:cubicBezTo>
                  <a:close/>
                  <a:moveTo>
                    <a:pt x="60267" y="0"/>
                  </a:moveTo>
                  <a:lnTo>
                    <a:pt x="693070" y="0"/>
                  </a:lnTo>
                  <a:cubicBezTo>
                    <a:pt x="726217" y="0"/>
                    <a:pt x="753337" y="27120"/>
                    <a:pt x="753337" y="60267"/>
                  </a:cubicBezTo>
                  <a:lnTo>
                    <a:pt x="753337" y="467069"/>
                  </a:lnTo>
                  <a:cubicBezTo>
                    <a:pt x="753337" y="500216"/>
                    <a:pt x="726217" y="527336"/>
                    <a:pt x="693070" y="527336"/>
                  </a:cubicBezTo>
                  <a:lnTo>
                    <a:pt x="301335" y="527336"/>
                  </a:lnTo>
                  <a:lnTo>
                    <a:pt x="150667" y="678003"/>
                  </a:lnTo>
                  <a:lnTo>
                    <a:pt x="150667" y="527336"/>
                  </a:lnTo>
                  <a:lnTo>
                    <a:pt x="60267" y="527336"/>
                  </a:lnTo>
                  <a:cubicBezTo>
                    <a:pt x="27120" y="527336"/>
                    <a:pt x="0" y="500216"/>
                    <a:pt x="0" y="467069"/>
                  </a:cubicBezTo>
                  <a:lnTo>
                    <a:pt x="0" y="60267"/>
                  </a:lnTo>
                  <a:cubicBezTo>
                    <a:pt x="0" y="27120"/>
                    <a:pt x="27120" y="0"/>
                    <a:pt x="60267" y="0"/>
                  </a:cubicBezTo>
                  <a:close/>
                </a:path>
              </a:pathLst>
            </a:custGeom>
            <a:grpFill/>
            <a:ln w="377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8" name="Content Placeholder 4">
            <a:extLst>
              <a:ext uri="{FF2B5EF4-FFF2-40B4-BE49-F238E27FC236}">
                <a16:creationId xmlns:a16="http://schemas.microsoft.com/office/drawing/2014/main" id="{18F7E246-D089-987D-C5EB-1B11174CBFCA}"/>
              </a:ext>
            </a:extLst>
          </p:cNvPr>
          <p:cNvSpPr txBox="1">
            <a:spLocks/>
          </p:cNvSpPr>
          <p:nvPr/>
        </p:nvSpPr>
        <p:spPr>
          <a:xfrm>
            <a:off x="5174670" y="4840378"/>
            <a:ext cx="3150234" cy="1065689"/>
          </a:xfrm>
          <a:prstGeom prst="rect">
            <a:avLst/>
          </a:prstGeom>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Clr>
                <a:schemeClr val="accent2"/>
              </a:buClr>
              <a:buFontTx/>
              <a:buBlip>
                <a:blip r:embed="rId3"/>
              </a:buBlip>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chemeClr val="accent2"/>
              </a:buClr>
              <a:buFontTx/>
              <a:buBlip>
                <a:blip r:embed="rId3"/>
              </a:buBlip>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chemeClr val="accent2"/>
              </a:buClr>
              <a:buFontTx/>
              <a:buBlip>
                <a:blip r:embed="rId3"/>
              </a:buBlip>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chemeClr val="accent2"/>
              </a:buClr>
              <a:buFontTx/>
              <a:buBlip>
                <a:blip r:embed="rId3"/>
              </a:buBlip>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chemeClr val="accent2"/>
              </a:buClr>
              <a:buFontTx/>
              <a:buBlip>
                <a:blip r:embed="rId3"/>
              </a:buBlip>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t>Submit a written question via Q&amp;A</a:t>
            </a:r>
          </a:p>
        </p:txBody>
      </p:sp>
      <p:sp>
        <p:nvSpPr>
          <p:cNvPr id="3" name="Content Placeholder 2">
            <a:extLst>
              <a:ext uri="{FF2B5EF4-FFF2-40B4-BE49-F238E27FC236}">
                <a16:creationId xmlns:a16="http://schemas.microsoft.com/office/drawing/2014/main" id="{D84F5DA8-52AB-03FE-0566-1E9ADAB0A352}"/>
              </a:ext>
            </a:extLst>
          </p:cNvPr>
          <p:cNvSpPr>
            <a:spLocks noGrp="1"/>
          </p:cNvSpPr>
          <p:nvPr>
            <p:ph idx="1"/>
          </p:nvPr>
        </p:nvSpPr>
        <p:spPr>
          <a:xfrm>
            <a:off x="457200" y="919532"/>
            <a:ext cx="8229600" cy="4323103"/>
          </a:xfrm>
        </p:spPr>
        <p:txBody>
          <a:bodyPr/>
          <a:lstStyle/>
          <a:p>
            <a:pPr marL="0" indent="0" algn="ctr">
              <a:buNone/>
            </a:pPr>
            <a:r>
              <a:rPr lang="en-GB" sz="9600" b="1" dirty="0"/>
              <a:t>Q&amp;A</a:t>
            </a:r>
          </a:p>
        </p:txBody>
      </p:sp>
    </p:spTree>
    <p:extLst>
      <p:ext uri="{BB962C8B-B14F-4D97-AF65-F5344CB8AC3E}">
        <p14:creationId xmlns:p14="http://schemas.microsoft.com/office/powerpoint/2010/main" val="141408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43390-8825-0B66-C273-4C1933B8007B}"/>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96A42CF7-89CF-27A0-4B5E-8C181F41E364}"/>
              </a:ext>
            </a:extLst>
          </p:cNvPr>
          <p:cNvSpPr txBox="1">
            <a:spLocks/>
          </p:cNvSpPr>
          <p:nvPr/>
        </p:nvSpPr>
        <p:spPr>
          <a:xfrm>
            <a:off x="250825" y="260352"/>
            <a:ext cx="8514034" cy="5762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000" b="1" dirty="0"/>
              <a:t>Clinical Audit Awareness Week activities</a:t>
            </a:r>
            <a:endParaRPr lang="en-GB" sz="2800" b="1" dirty="0">
              <a:solidFill>
                <a:srgbClr val="050032"/>
              </a:solidFill>
              <a:latin typeface="+mj-lt"/>
              <a:ea typeface="+mj-ea"/>
              <a:cs typeface="+mj-cs"/>
            </a:endParaRPr>
          </a:p>
        </p:txBody>
      </p:sp>
      <p:pic>
        <p:nvPicPr>
          <p:cNvPr id="10" name="Picture 9" descr="A cartoon of a person wearing a garment and cape&#10;&#10;AI-generated content may be incorrect.">
            <a:extLst>
              <a:ext uri="{FF2B5EF4-FFF2-40B4-BE49-F238E27FC236}">
                <a16:creationId xmlns:a16="http://schemas.microsoft.com/office/drawing/2014/main" id="{8B355659-7945-8C7C-50B7-BB4FCA397EAC}"/>
              </a:ext>
            </a:extLst>
          </p:cNvPr>
          <p:cNvPicPr>
            <a:picLocks noChangeAspect="1"/>
          </p:cNvPicPr>
          <p:nvPr/>
        </p:nvPicPr>
        <p:blipFill>
          <a:blip r:embed="rId3"/>
          <a:stretch>
            <a:fillRect/>
          </a:stretch>
        </p:blipFill>
        <p:spPr>
          <a:xfrm>
            <a:off x="55519" y="-22029"/>
            <a:ext cx="1045347" cy="1042291"/>
          </a:xfrm>
          <a:prstGeom prst="rect">
            <a:avLst/>
          </a:prstGeom>
        </p:spPr>
      </p:pic>
      <p:sp>
        <p:nvSpPr>
          <p:cNvPr id="3" name="TextBox 2">
            <a:extLst>
              <a:ext uri="{FF2B5EF4-FFF2-40B4-BE49-F238E27FC236}">
                <a16:creationId xmlns:a16="http://schemas.microsoft.com/office/drawing/2014/main" id="{8E5FE896-15F1-1B1F-23F3-A2582CFDF61F}"/>
              </a:ext>
            </a:extLst>
          </p:cNvPr>
          <p:cNvSpPr txBox="1"/>
          <p:nvPr/>
        </p:nvSpPr>
        <p:spPr>
          <a:xfrm>
            <a:off x="250827" y="1020262"/>
            <a:ext cx="8514034" cy="4662815"/>
          </a:xfrm>
          <a:prstGeom prst="rect">
            <a:avLst/>
          </a:prstGeom>
          <a:noFill/>
        </p:spPr>
        <p:txBody>
          <a:bodyPr wrap="square" rtlCol="0">
            <a:spAutoFit/>
          </a:bodyPr>
          <a:lstStyle/>
          <a:p>
            <a:pPr marL="342900" lvl="0" indent="-342900">
              <a:spcAft>
                <a:spcPts val="600"/>
              </a:spcAft>
              <a:buClr>
                <a:srgbClr val="FFC000"/>
              </a:buClr>
              <a:buFont typeface="Arial" panose="020B0604020202020204" pitchFamily="34" charset="0"/>
              <a:buChar char="•"/>
              <a:defRPr/>
            </a:pPr>
            <a:r>
              <a:rPr lang="en-US" sz="1700" b="1" dirty="0">
                <a:solidFill>
                  <a:srgbClr val="0097B2"/>
                </a:solidFill>
                <a:latin typeface="FF Meta"/>
              </a:rPr>
              <a:t>READ a new Efficiencies case study – available on </a:t>
            </a:r>
            <a:r>
              <a:rPr lang="en-US" sz="1700" b="1" dirty="0">
                <a:solidFill>
                  <a:srgbClr val="0097B2"/>
                </a:solidFill>
                <a:latin typeface="FF Meta"/>
                <a:hlinkClick r:id="rId4">
                  <a:extLst>
                    <a:ext uri="{A12FA001-AC4F-418D-AE19-62706E023703}">
                      <ahyp:hlinkClr xmlns:ahyp="http://schemas.microsoft.com/office/drawing/2018/hyperlinkcolor" val="tx"/>
                    </a:ext>
                  </a:extLst>
                </a:hlinkClick>
              </a:rPr>
              <a:t>HQIP’s website</a:t>
            </a:r>
            <a:r>
              <a:rPr lang="en-US" sz="1700" b="1" dirty="0">
                <a:solidFill>
                  <a:srgbClr val="0097B2"/>
                </a:solidFill>
                <a:latin typeface="FF Meta"/>
              </a:rPr>
              <a:t> now!</a:t>
            </a:r>
            <a:br>
              <a:rPr lang="en-US" sz="1700" b="1" dirty="0">
                <a:solidFill>
                  <a:srgbClr val="0097B2"/>
                </a:solidFill>
                <a:latin typeface="FF Meta"/>
              </a:rPr>
            </a:br>
            <a:r>
              <a:rPr lang="en-US" sz="1700" b="1" dirty="0" err="1"/>
              <a:t>Optimisation</a:t>
            </a:r>
            <a:r>
              <a:rPr lang="en-US" sz="1700" b="1" dirty="0"/>
              <a:t> of resident doctor </a:t>
            </a:r>
            <a:r>
              <a:rPr lang="en-US" sz="1700" b="1" dirty="0" err="1"/>
              <a:t>rotas</a:t>
            </a:r>
            <a:r>
              <a:rPr lang="en-US" sz="1700" b="1" dirty="0"/>
              <a:t> in critical care</a:t>
            </a:r>
            <a:r>
              <a:rPr lang="en-US" sz="1700" dirty="0"/>
              <a:t> </a:t>
            </a:r>
            <a:br>
              <a:rPr lang="en-US" sz="1700" dirty="0"/>
            </a:br>
            <a:r>
              <a:rPr lang="en-US" sz="1700" dirty="0"/>
              <a:t>Epsom and St Helier University Hospitals NHS Trust</a:t>
            </a:r>
            <a:endParaRPr lang="en-US" sz="1700" b="1" dirty="0">
              <a:solidFill>
                <a:srgbClr val="333333"/>
              </a:solidFill>
              <a:latin typeface="FF Meta"/>
            </a:endParaRPr>
          </a:p>
          <a:p>
            <a:pPr marL="342900" indent="-342900" defTabSz="457200">
              <a:spcAft>
                <a:spcPts val="600"/>
              </a:spcAft>
              <a:buClr>
                <a:srgbClr val="FFC000"/>
              </a:buClr>
              <a:buFont typeface="Arial" panose="020B0604020202020204" pitchFamily="34" charset="0"/>
              <a:buChar char="•"/>
            </a:pPr>
            <a:r>
              <a:rPr lang="en-US" sz="1700" dirty="0">
                <a:solidFill>
                  <a:prstClr val="black"/>
                </a:solidFill>
                <a:latin typeface="Calibri"/>
              </a:rPr>
              <a:t>Clinical Audit Heroes award winners: </a:t>
            </a:r>
            <a:r>
              <a:rPr lang="en-US" sz="1700" b="1" dirty="0">
                <a:solidFill>
                  <a:srgbClr val="0097B2"/>
                </a:solidFill>
                <a:latin typeface="Calibri"/>
                <a:hlinkClick r:id="rId5">
                  <a:extLst>
                    <a:ext uri="{A12FA001-AC4F-418D-AE19-62706E023703}">
                      <ahyp:hlinkClr xmlns:ahyp="http://schemas.microsoft.com/office/drawing/2018/hyperlinkcolor" val="tx"/>
                    </a:ext>
                  </a:extLst>
                </a:hlinkClick>
              </a:rPr>
              <a:t>www.hqip.org.uk/clinical-audit-heroes-awards-2025</a:t>
            </a:r>
            <a:endParaRPr lang="en-US" sz="1700" b="1" dirty="0">
              <a:solidFill>
                <a:srgbClr val="0097B2"/>
              </a:solidFill>
              <a:latin typeface="Calibri"/>
            </a:endParaRPr>
          </a:p>
          <a:p>
            <a:pPr marL="342900" indent="-342900">
              <a:spcAft>
                <a:spcPts val="600"/>
              </a:spcAft>
              <a:buClr>
                <a:srgbClr val="FFC000"/>
              </a:buClr>
              <a:buFont typeface="Arial" panose="020B0604020202020204" pitchFamily="34" charset="0"/>
              <a:buChar char="•"/>
            </a:pPr>
            <a:r>
              <a:rPr lang="en-US" sz="1700" dirty="0">
                <a:solidFill>
                  <a:prstClr val="black"/>
                </a:solidFill>
                <a:latin typeface="Calibri"/>
              </a:rPr>
              <a:t>HQIP’s NCAPOP </a:t>
            </a:r>
            <a:r>
              <a:rPr lang="en-US" sz="1700" dirty="0" err="1">
                <a:solidFill>
                  <a:prstClr val="black"/>
                </a:solidFill>
                <a:latin typeface="Calibri"/>
              </a:rPr>
              <a:t>programme</a:t>
            </a:r>
            <a:r>
              <a:rPr lang="en-US" sz="1700" dirty="0">
                <a:solidFill>
                  <a:prstClr val="black"/>
                </a:solidFill>
                <a:latin typeface="Calibri"/>
              </a:rPr>
              <a:t>: </a:t>
            </a:r>
            <a:r>
              <a:rPr lang="fr-FR" sz="1700" b="1" dirty="0">
                <a:solidFill>
                  <a:srgbClr val="0097B2"/>
                </a:solidFill>
                <a:latin typeface="Calibri"/>
                <a:hlinkClick r:id="rId6">
                  <a:extLst>
                    <a:ext uri="{A12FA001-AC4F-418D-AE19-62706E023703}">
                      <ahyp:hlinkClr xmlns:ahyp="http://schemas.microsoft.com/office/drawing/2018/hyperlinkcolor" val="tx"/>
                    </a:ext>
                  </a:extLst>
                </a:hlinkClick>
              </a:rPr>
              <a:t>www.hqip.org.uk/national-programmes</a:t>
            </a:r>
            <a:endParaRPr lang="fr-FR" sz="1700" b="1" dirty="0">
              <a:solidFill>
                <a:srgbClr val="0097B2"/>
              </a:solidFill>
              <a:latin typeface="Calibri"/>
            </a:endParaRPr>
          </a:p>
          <a:p>
            <a:pPr marL="342900" indent="-342900">
              <a:spcAft>
                <a:spcPts val="600"/>
              </a:spcAft>
              <a:buClr>
                <a:srgbClr val="FFC000"/>
              </a:buClr>
              <a:buFont typeface="Arial" panose="020B0604020202020204" pitchFamily="34" charset="0"/>
              <a:buChar char="•"/>
            </a:pPr>
            <a:r>
              <a:rPr lang="en-GB" sz="1700" dirty="0">
                <a:solidFill>
                  <a:prstClr val="black"/>
                </a:solidFill>
                <a:latin typeface="Calibri"/>
              </a:rPr>
              <a:t>Find out more about all Clinical Audit Awareness Week (event recordings, resources, case studies, etc): </a:t>
            </a:r>
            <a:r>
              <a:rPr lang="en-GB" sz="1700" b="1" dirty="0">
                <a:solidFill>
                  <a:srgbClr val="0097B2"/>
                </a:solidFill>
                <a:latin typeface="Calibri"/>
                <a:hlinkClick r:id="rId4">
                  <a:extLst>
                    <a:ext uri="{A12FA001-AC4F-418D-AE19-62706E023703}">
                      <ahyp:hlinkClr xmlns:ahyp="http://schemas.microsoft.com/office/drawing/2018/hyperlinkcolor" val="tx"/>
                    </a:ext>
                  </a:extLst>
                </a:hlinkClick>
              </a:rPr>
              <a:t>www.hqip.org.uk/clinical-audit-awareness-week</a:t>
            </a:r>
            <a:endParaRPr lang="en-GB" sz="1700" b="1" dirty="0">
              <a:solidFill>
                <a:srgbClr val="0097B2"/>
              </a:solidFill>
              <a:latin typeface="Calibri"/>
            </a:endParaRPr>
          </a:p>
          <a:p>
            <a:pPr marL="342900" indent="-342900">
              <a:spcAft>
                <a:spcPts val="600"/>
              </a:spcAft>
              <a:buClr>
                <a:srgbClr val="FFC000"/>
              </a:buClr>
              <a:buFont typeface="Arial" panose="020B0604020202020204" pitchFamily="34" charset="0"/>
              <a:buChar char="•"/>
            </a:pPr>
            <a:r>
              <a:rPr lang="en-GB" sz="1700" dirty="0">
                <a:solidFill>
                  <a:prstClr val="black"/>
                </a:solidFill>
              </a:rPr>
              <a:t>For those on social media, please share your </a:t>
            </a:r>
            <a:r>
              <a:rPr lang="en-GB" sz="1700" b="1" dirty="0">
                <a:solidFill>
                  <a:prstClr val="black"/>
                </a:solidFill>
              </a:rPr>
              <a:t>#CAAW25 </a:t>
            </a:r>
            <a:r>
              <a:rPr lang="en-GB" sz="1700" dirty="0">
                <a:solidFill>
                  <a:prstClr val="black"/>
                </a:solidFill>
              </a:rPr>
              <a:t>updates!</a:t>
            </a:r>
          </a:p>
          <a:p>
            <a:pPr marL="342900" indent="-342900">
              <a:spcAft>
                <a:spcPts val="600"/>
              </a:spcAft>
              <a:buClr>
                <a:srgbClr val="FFC000"/>
              </a:buClr>
              <a:buFont typeface="Arial" panose="020B0604020202020204" pitchFamily="34" charset="0"/>
              <a:buChar char="•"/>
            </a:pPr>
            <a:endParaRPr lang="en-GB" sz="400" dirty="0">
              <a:solidFill>
                <a:prstClr val="black"/>
              </a:solidFill>
            </a:endParaRPr>
          </a:p>
          <a:p>
            <a:pPr>
              <a:spcAft>
                <a:spcPts val="600"/>
              </a:spcAft>
              <a:buClr>
                <a:srgbClr val="FFC000"/>
              </a:buClr>
            </a:pPr>
            <a:r>
              <a:rPr lang="en-GB" sz="1700" b="1" dirty="0">
                <a:solidFill>
                  <a:prstClr val="black"/>
                </a:solidFill>
                <a:latin typeface="Calibri"/>
              </a:rPr>
              <a:t>More info from HQIP generally:</a:t>
            </a:r>
          </a:p>
          <a:p>
            <a:pPr marL="342900" indent="-342900" defTabSz="457200">
              <a:spcAft>
                <a:spcPts val="600"/>
              </a:spcAft>
              <a:buClr>
                <a:srgbClr val="FFC000"/>
              </a:buClr>
              <a:buFont typeface="Arial" panose="020B0604020202020204" pitchFamily="34" charset="0"/>
              <a:buChar char="•"/>
            </a:pPr>
            <a:r>
              <a:rPr lang="en-GB" sz="1700" dirty="0">
                <a:solidFill>
                  <a:prstClr val="black"/>
                </a:solidFill>
                <a:latin typeface="Calibri"/>
              </a:rPr>
              <a:t>Visit the HQIP website: </a:t>
            </a:r>
            <a:r>
              <a:rPr lang="en-GB" sz="1700" b="1" dirty="0">
                <a:solidFill>
                  <a:srgbClr val="0097B2"/>
                </a:solidFill>
                <a:latin typeface="Calibri"/>
                <a:hlinkClick r:id="rId7">
                  <a:extLst>
                    <a:ext uri="{A12FA001-AC4F-418D-AE19-62706E023703}">
                      <ahyp:hlinkClr xmlns:ahyp="http://schemas.microsoft.com/office/drawing/2018/hyperlinkcolor" val="tx"/>
                    </a:ext>
                  </a:extLst>
                </a:hlinkClick>
              </a:rPr>
              <a:t>www.hqip.org.uk</a:t>
            </a:r>
            <a:endParaRPr lang="en-GB" sz="1700" b="1" dirty="0">
              <a:solidFill>
                <a:srgbClr val="0097B2"/>
              </a:solidFill>
              <a:latin typeface="Calibri"/>
            </a:endParaRPr>
          </a:p>
          <a:p>
            <a:pPr marL="342900" indent="-342900" defTabSz="457200">
              <a:spcAft>
                <a:spcPts val="600"/>
              </a:spcAft>
              <a:buClr>
                <a:srgbClr val="FFC000"/>
              </a:buClr>
              <a:buFont typeface="Arial" panose="020B0604020202020204" pitchFamily="34" charset="0"/>
              <a:buChar char="•"/>
            </a:pPr>
            <a:r>
              <a:rPr lang="en-GB" sz="1700" dirty="0">
                <a:solidFill>
                  <a:prstClr val="black"/>
                </a:solidFill>
                <a:latin typeface="Calibri"/>
              </a:rPr>
              <a:t>Audit reports: </a:t>
            </a:r>
            <a:r>
              <a:rPr lang="en-GB" sz="1700" b="1" dirty="0">
                <a:solidFill>
                  <a:srgbClr val="0097B2"/>
                </a:solidFill>
                <a:latin typeface="Calibri"/>
                <a:hlinkClick r:id="rId8">
                  <a:extLst>
                    <a:ext uri="{A12FA001-AC4F-418D-AE19-62706E023703}">
                      <ahyp:hlinkClr xmlns:ahyp="http://schemas.microsoft.com/office/drawing/2018/hyperlinkcolor" val="tx"/>
                    </a:ext>
                  </a:extLst>
                </a:hlinkClick>
              </a:rPr>
              <a:t>www.hqip.org.uk/resources</a:t>
            </a:r>
            <a:endParaRPr lang="en-GB" sz="1700" b="1" dirty="0">
              <a:solidFill>
                <a:srgbClr val="0097B2"/>
              </a:solidFill>
              <a:latin typeface="Calibri"/>
            </a:endParaRPr>
          </a:p>
          <a:p>
            <a:pPr marL="342900" indent="-342900" defTabSz="457200">
              <a:spcAft>
                <a:spcPts val="600"/>
              </a:spcAft>
              <a:buClr>
                <a:srgbClr val="FFC000"/>
              </a:buClr>
              <a:buFont typeface="Arial" panose="020B0604020202020204" pitchFamily="34" charset="0"/>
              <a:buChar char="•"/>
            </a:pPr>
            <a:r>
              <a:rPr lang="en-GB" sz="1700" dirty="0">
                <a:solidFill>
                  <a:prstClr val="black"/>
                </a:solidFill>
                <a:latin typeface="Calibri"/>
              </a:rPr>
              <a:t>Support with quality improvement from HQIP: </a:t>
            </a:r>
            <a:r>
              <a:rPr lang="en-GB" sz="1700" b="1" dirty="0">
                <a:solidFill>
                  <a:srgbClr val="0097B2"/>
                </a:solidFill>
                <a:latin typeface="Calibri"/>
                <a:hlinkClick r:id="rId9">
                  <a:extLst>
                    <a:ext uri="{A12FA001-AC4F-418D-AE19-62706E023703}">
                      <ahyp:hlinkClr xmlns:ahyp="http://schemas.microsoft.com/office/drawing/2018/hyperlinkcolor" val="tx"/>
                    </a:ext>
                  </a:extLst>
                </a:hlinkClick>
              </a:rPr>
              <a:t>www.hqip.org.uk/services</a:t>
            </a:r>
            <a:endParaRPr lang="en-GB" sz="1700" b="1" dirty="0">
              <a:solidFill>
                <a:srgbClr val="0097B2"/>
              </a:solidFill>
              <a:latin typeface="Calibri"/>
            </a:endParaRPr>
          </a:p>
          <a:p>
            <a:pPr marL="342900" indent="-342900" defTabSz="457200">
              <a:spcAft>
                <a:spcPts val="600"/>
              </a:spcAft>
              <a:buClr>
                <a:srgbClr val="FFC000"/>
              </a:buClr>
              <a:buFont typeface="Arial" panose="020B0604020202020204" pitchFamily="34" charset="0"/>
              <a:buChar char="•"/>
            </a:pPr>
            <a:r>
              <a:rPr lang="en-GB" sz="1700" dirty="0">
                <a:solidFill>
                  <a:prstClr val="black"/>
                </a:solidFill>
                <a:latin typeface="Calibri"/>
              </a:rPr>
              <a:t>Sign up to HQIP’s mailing list: </a:t>
            </a:r>
            <a:r>
              <a:rPr lang="en-GB" sz="1700" b="1" dirty="0">
                <a:solidFill>
                  <a:srgbClr val="0097B2"/>
                </a:solidFill>
                <a:latin typeface="Calibri"/>
                <a:hlinkClick r:id="rId10">
                  <a:extLst>
                    <a:ext uri="{A12FA001-AC4F-418D-AE19-62706E023703}">
                      <ahyp:hlinkClr xmlns:ahyp="http://schemas.microsoft.com/office/drawing/2018/hyperlinkcolor" val="tx"/>
                    </a:ext>
                  </a:extLst>
                </a:hlinkClick>
              </a:rPr>
              <a:t>www.hqip.org.uk/subscribe-form</a:t>
            </a:r>
            <a:endParaRPr lang="en-GB" sz="1700" b="1" dirty="0">
              <a:solidFill>
                <a:srgbClr val="0097B2"/>
              </a:solidFill>
              <a:latin typeface="Calibri"/>
            </a:endParaRPr>
          </a:p>
          <a:p>
            <a:pPr marL="342900" indent="-342900">
              <a:spcAft>
                <a:spcPts val="600"/>
              </a:spcAft>
              <a:buClr>
                <a:srgbClr val="FFC000"/>
              </a:buClr>
              <a:buFont typeface="Arial" panose="020B0604020202020204" pitchFamily="34" charset="0"/>
              <a:buChar char="•"/>
            </a:pPr>
            <a:r>
              <a:rPr lang="en-GB" sz="1700" dirty="0">
                <a:solidFill>
                  <a:prstClr val="black"/>
                </a:solidFill>
                <a:latin typeface="Calibri"/>
              </a:rPr>
              <a:t>You can contact HQIP at </a:t>
            </a:r>
            <a:r>
              <a:rPr lang="en-GB" sz="1700" b="1" dirty="0">
                <a:solidFill>
                  <a:srgbClr val="0097B2"/>
                </a:solidFill>
                <a:latin typeface="Calibri"/>
                <a:hlinkClick r:id="rId11">
                  <a:extLst>
                    <a:ext uri="{A12FA001-AC4F-418D-AE19-62706E023703}">
                      <ahyp:hlinkClr xmlns:ahyp="http://schemas.microsoft.com/office/drawing/2018/hyperlinkcolor" val="tx"/>
                    </a:ext>
                  </a:extLst>
                </a:hlinkClick>
              </a:rPr>
              <a:t>communications@hqip.org.uk</a:t>
            </a:r>
            <a:endParaRPr lang="en-GB" sz="1700" b="1" dirty="0">
              <a:solidFill>
                <a:srgbClr val="0097B2"/>
              </a:solidFill>
              <a:latin typeface="Calibri"/>
            </a:endParaRPr>
          </a:p>
        </p:txBody>
      </p:sp>
      <p:sp>
        <p:nvSpPr>
          <p:cNvPr id="5" name="TextBox 4">
            <a:extLst>
              <a:ext uri="{FF2B5EF4-FFF2-40B4-BE49-F238E27FC236}">
                <a16:creationId xmlns:a16="http://schemas.microsoft.com/office/drawing/2014/main" id="{C73632B3-8F97-F88A-4353-B0C5E5B01844}"/>
              </a:ext>
            </a:extLst>
          </p:cNvPr>
          <p:cNvSpPr txBox="1"/>
          <p:nvPr/>
        </p:nvSpPr>
        <p:spPr>
          <a:xfrm>
            <a:off x="5611290" y="6235198"/>
            <a:ext cx="1273324" cy="184666"/>
          </a:xfrm>
          <a:prstGeom prst="rect">
            <a:avLst/>
          </a:prstGeom>
          <a:noFill/>
        </p:spPr>
        <p:txBody>
          <a:bodyPr wrap="square">
            <a:spAutoFit/>
          </a:bodyPr>
          <a:lstStyle/>
          <a:p>
            <a:pPr algn="ctr"/>
            <a:r>
              <a:rPr lang="en-US" sz="600" i="1" dirty="0">
                <a:solidFill>
                  <a:schemeClr val="bg1"/>
                </a:solidFill>
              </a:rPr>
              <a:t>In collaboration with</a:t>
            </a:r>
          </a:p>
        </p:txBody>
      </p:sp>
      <p:pic>
        <p:nvPicPr>
          <p:cNvPr id="7" name="Picture 6" descr="A circular white text with arrows&#10;&#10;AI-generated content may be incorrect.">
            <a:extLst>
              <a:ext uri="{FF2B5EF4-FFF2-40B4-BE49-F238E27FC236}">
                <a16:creationId xmlns:a16="http://schemas.microsoft.com/office/drawing/2014/main" id="{6ED61C57-EC7C-8C40-3A58-1605D9AA0CAA}"/>
              </a:ext>
            </a:extLst>
          </p:cNvPr>
          <p:cNvPicPr>
            <a:picLocks noChangeAspect="1"/>
          </p:cNvPicPr>
          <p:nvPr/>
        </p:nvPicPr>
        <p:blipFill>
          <a:blip r:embed="rId12"/>
          <a:stretch>
            <a:fillRect/>
          </a:stretch>
        </p:blipFill>
        <p:spPr>
          <a:xfrm>
            <a:off x="6015204" y="6350614"/>
            <a:ext cx="465496" cy="465496"/>
          </a:xfrm>
          <a:prstGeom prst="rect">
            <a:avLst/>
          </a:prstGeom>
        </p:spPr>
      </p:pic>
      <p:sp>
        <p:nvSpPr>
          <p:cNvPr id="9" name="TextBox 8">
            <a:extLst>
              <a:ext uri="{FF2B5EF4-FFF2-40B4-BE49-F238E27FC236}">
                <a16:creationId xmlns:a16="http://schemas.microsoft.com/office/drawing/2014/main" id="{89DB4AD3-AA25-8E6B-E0D9-E0F29B0076FD}"/>
              </a:ext>
            </a:extLst>
          </p:cNvPr>
          <p:cNvSpPr txBox="1"/>
          <p:nvPr/>
        </p:nvSpPr>
        <p:spPr>
          <a:xfrm>
            <a:off x="4214187" y="5921573"/>
            <a:ext cx="4854010" cy="246221"/>
          </a:xfrm>
          <a:prstGeom prst="rect">
            <a:avLst/>
          </a:prstGeom>
          <a:noFill/>
        </p:spPr>
        <p:txBody>
          <a:bodyPr wrap="square">
            <a:spAutoFit/>
          </a:bodyPr>
          <a:lstStyle/>
          <a:p>
            <a:pPr algn="r"/>
            <a:r>
              <a:rPr lang="en-US" sz="1000" b="1" dirty="0">
                <a:solidFill>
                  <a:schemeClr val="bg1">
                    <a:lumMod val="65000"/>
                  </a:schemeClr>
                </a:solidFill>
              </a:rPr>
              <a:t>Clinical Audit Awareness Week 2025 (#CAAW25)</a:t>
            </a:r>
            <a:r>
              <a:rPr lang="en-GB" sz="1000" b="1" dirty="0">
                <a:solidFill>
                  <a:schemeClr val="bg1">
                    <a:lumMod val="65000"/>
                  </a:schemeClr>
                </a:solidFill>
              </a:rPr>
              <a:t> </a:t>
            </a:r>
            <a:endParaRPr lang="en-US" sz="1000" dirty="0">
              <a:solidFill>
                <a:schemeClr val="bg1">
                  <a:lumMod val="65000"/>
                </a:schemeClr>
              </a:solidFill>
            </a:endParaRPr>
          </a:p>
        </p:txBody>
      </p:sp>
      <p:pic>
        <p:nvPicPr>
          <p:cNvPr id="6" name="Picture 5" descr="A qr code with dots&#10;&#10;AI-generated content may be incorrect.">
            <a:extLst>
              <a:ext uri="{FF2B5EF4-FFF2-40B4-BE49-F238E27FC236}">
                <a16:creationId xmlns:a16="http://schemas.microsoft.com/office/drawing/2014/main" id="{BECEC7D4-1FE5-06F1-1393-A2CF97FAD85F}"/>
              </a:ext>
            </a:extLst>
          </p:cNvPr>
          <p:cNvPicPr>
            <a:picLocks noChangeAspect="1"/>
          </p:cNvPicPr>
          <p:nvPr/>
        </p:nvPicPr>
        <p:blipFill>
          <a:blip r:embed="rId13"/>
          <a:stretch>
            <a:fillRect/>
          </a:stretch>
        </p:blipFill>
        <p:spPr>
          <a:xfrm>
            <a:off x="7513617" y="4173397"/>
            <a:ext cx="1446550" cy="1446550"/>
          </a:xfrm>
          <a:prstGeom prst="rect">
            <a:avLst/>
          </a:prstGeom>
        </p:spPr>
      </p:pic>
    </p:spTree>
    <p:extLst>
      <p:ext uri="{BB962C8B-B14F-4D97-AF65-F5344CB8AC3E}">
        <p14:creationId xmlns:p14="http://schemas.microsoft.com/office/powerpoint/2010/main" val="2898743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BFB93-92AC-B49D-AEFA-453D5D4642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3A9C4A-CE5B-F985-A703-4D8FF1F6E2EE}"/>
              </a:ext>
            </a:extLst>
          </p:cNvPr>
          <p:cNvSpPr/>
          <p:nvPr/>
        </p:nvSpPr>
        <p:spPr>
          <a:xfrm>
            <a:off x="-31073" y="0"/>
            <a:ext cx="9206144" cy="6383044"/>
          </a:xfrm>
          <a:prstGeom prst="rect">
            <a:avLst/>
          </a:prstGeom>
          <a:solidFill>
            <a:srgbClr val="0097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7B2"/>
              </a:solidFill>
            </a:endParaRPr>
          </a:p>
        </p:txBody>
      </p:sp>
      <p:sp>
        <p:nvSpPr>
          <p:cNvPr id="3" name="Content Placeholder 2">
            <a:extLst>
              <a:ext uri="{FF2B5EF4-FFF2-40B4-BE49-F238E27FC236}">
                <a16:creationId xmlns:a16="http://schemas.microsoft.com/office/drawing/2014/main" id="{6771B479-7367-1941-C357-B6155514A772}"/>
              </a:ext>
            </a:extLst>
          </p:cNvPr>
          <p:cNvSpPr>
            <a:spLocks noGrp="1"/>
          </p:cNvSpPr>
          <p:nvPr>
            <p:ph idx="1"/>
          </p:nvPr>
        </p:nvSpPr>
        <p:spPr>
          <a:xfrm>
            <a:off x="457200" y="1470159"/>
            <a:ext cx="8229600" cy="4323103"/>
          </a:xfrm>
        </p:spPr>
        <p:txBody>
          <a:bodyPr/>
          <a:lstStyle/>
          <a:p>
            <a:pPr marL="0" indent="0" algn="ctr">
              <a:buNone/>
            </a:pPr>
            <a:r>
              <a:rPr lang="en-GB" sz="3700" b="1" dirty="0"/>
              <a:t>Complete the short form to </a:t>
            </a:r>
            <a:r>
              <a:rPr lang="en-GB" sz="3700" b="1" dirty="0">
                <a:solidFill>
                  <a:schemeClr val="bg1"/>
                </a:solidFill>
              </a:rPr>
              <a:t>share your feedback</a:t>
            </a:r>
            <a:r>
              <a:rPr lang="en-GB" sz="3700" b="1" dirty="0"/>
              <a:t> about this #CAAW25 event</a:t>
            </a:r>
          </a:p>
        </p:txBody>
      </p:sp>
      <p:sp>
        <p:nvSpPr>
          <p:cNvPr id="5" name="TextBox 4">
            <a:extLst>
              <a:ext uri="{FF2B5EF4-FFF2-40B4-BE49-F238E27FC236}">
                <a16:creationId xmlns:a16="http://schemas.microsoft.com/office/drawing/2014/main" id="{DE3F96B0-919D-0C93-0920-4ADA96F0982B}"/>
              </a:ext>
            </a:extLst>
          </p:cNvPr>
          <p:cNvSpPr txBox="1"/>
          <p:nvPr/>
        </p:nvSpPr>
        <p:spPr>
          <a:xfrm>
            <a:off x="2144485" y="5376615"/>
            <a:ext cx="4855028" cy="461665"/>
          </a:xfrm>
          <a:prstGeom prst="rect">
            <a:avLst/>
          </a:prstGeom>
          <a:noFill/>
        </p:spPr>
        <p:txBody>
          <a:bodyPr wrap="square">
            <a:spAutoFit/>
          </a:bodyPr>
          <a:lstStyle/>
          <a:p>
            <a:pPr algn="ctr"/>
            <a:r>
              <a:rPr lang="en-US" sz="2400" b="1" dirty="0">
                <a:solidFill>
                  <a:schemeClr val="bg1"/>
                </a:solidFill>
              </a:rPr>
              <a:t>www.bit.ly/3S6D7LS</a:t>
            </a:r>
          </a:p>
        </p:txBody>
      </p:sp>
      <p:pic>
        <p:nvPicPr>
          <p:cNvPr id="8" name="Picture 7" descr="A qr code with black dots&#10;&#10;AI-generated content may be incorrect.">
            <a:extLst>
              <a:ext uri="{FF2B5EF4-FFF2-40B4-BE49-F238E27FC236}">
                <a16:creationId xmlns:a16="http://schemas.microsoft.com/office/drawing/2014/main" id="{413FC555-A792-4644-92F5-7EE96C98C1D6}"/>
              </a:ext>
            </a:extLst>
          </p:cNvPr>
          <p:cNvPicPr>
            <a:picLocks noChangeAspect="1"/>
          </p:cNvPicPr>
          <p:nvPr/>
        </p:nvPicPr>
        <p:blipFill>
          <a:blip r:embed="rId2"/>
          <a:stretch>
            <a:fillRect/>
          </a:stretch>
        </p:blipFill>
        <p:spPr>
          <a:xfrm>
            <a:off x="3225810" y="2631715"/>
            <a:ext cx="2692379" cy="2692379"/>
          </a:xfrm>
          <a:prstGeom prst="rect">
            <a:avLst/>
          </a:prstGeom>
        </p:spPr>
      </p:pic>
      <p:sp>
        <p:nvSpPr>
          <p:cNvPr id="4" name="Rectangle 3">
            <a:extLst>
              <a:ext uri="{FF2B5EF4-FFF2-40B4-BE49-F238E27FC236}">
                <a16:creationId xmlns:a16="http://schemas.microsoft.com/office/drawing/2014/main" id="{BF79F9FA-FB08-68EA-5D4A-DBA0D8766277}"/>
              </a:ext>
            </a:extLst>
          </p:cNvPr>
          <p:cNvSpPr/>
          <p:nvPr/>
        </p:nvSpPr>
        <p:spPr>
          <a:xfrm>
            <a:off x="4909458" y="229620"/>
            <a:ext cx="4007632" cy="650757"/>
          </a:xfrm>
          <a:custGeom>
            <a:avLst/>
            <a:gdLst>
              <a:gd name="connsiteX0" fmla="*/ 0 w 4007632"/>
              <a:gd name="connsiteY0" fmla="*/ 0 h 650757"/>
              <a:gd name="connsiteX1" fmla="*/ 572519 w 4007632"/>
              <a:gd name="connsiteY1" fmla="*/ 0 h 650757"/>
              <a:gd name="connsiteX2" fmla="*/ 1145038 w 4007632"/>
              <a:gd name="connsiteY2" fmla="*/ 0 h 650757"/>
              <a:gd name="connsiteX3" fmla="*/ 1677480 w 4007632"/>
              <a:gd name="connsiteY3" fmla="*/ 0 h 650757"/>
              <a:gd name="connsiteX4" fmla="*/ 2330152 w 4007632"/>
              <a:gd name="connsiteY4" fmla="*/ 0 h 650757"/>
              <a:gd name="connsiteX5" fmla="*/ 2862594 w 4007632"/>
              <a:gd name="connsiteY5" fmla="*/ 0 h 650757"/>
              <a:gd name="connsiteX6" fmla="*/ 3395037 w 4007632"/>
              <a:gd name="connsiteY6" fmla="*/ 0 h 650757"/>
              <a:gd name="connsiteX7" fmla="*/ 4007632 w 4007632"/>
              <a:gd name="connsiteY7" fmla="*/ 0 h 650757"/>
              <a:gd name="connsiteX8" fmla="*/ 4007632 w 4007632"/>
              <a:gd name="connsiteY8" fmla="*/ 338394 h 650757"/>
              <a:gd name="connsiteX9" fmla="*/ 4007632 w 4007632"/>
              <a:gd name="connsiteY9" fmla="*/ 650757 h 650757"/>
              <a:gd name="connsiteX10" fmla="*/ 3555342 w 4007632"/>
              <a:gd name="connsiteY10" fmla="*/ 650757 h 650757"/>
              <a:gd name="connsiteX11" fmla="*/ 3022900 w 4007632"/>
              <a:gd name="connsiteY11" fmla="*/ 650757 h 650757"/>
              <a:gd name="connsiteX12" fmla="*/ 2530533 w 4007632"/>
              <a:gd name="connsiteY12" fmla="*/ 650757 h 650757"/>
              <a:gd name="connsiteX13" fmla="*/ 2038167 w 4007632"/>
              <a:gd name="connsiteY13" fmla="*/ 650757 h 650757"/>
              <a:gd name="connsiteX14" fmla="*/ 1465648 w 4007632"/>
              <a:gd name="connsiteY14" fmla="*/ 650757 h 650757"/>
              <a:gd name="connsiteX15" fmla="*/ 973282 w 4007632"/>
              <a:gd name="connsiteY15" fmla="*/ 650757 h 650757"/>
              <a:gd name="connsiteX16" fmla="*/ 0 w 4007632"/>
              <a:gd name="connsiteY16" fmla="*/ 650757 h 650757"/>
              <a:gd name="connsiteX17" fmla="*/ 0 w 4007632"/>
              <a:gd name="connsiteY17" fmla="*/ 344901 h 650757"/>
              <a:gd name="connsiteX18" fmla="*/ 0 w 4007632"/>
              <a:gd name="connsiteY18" fmla="*/ 0 h 6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7632" h="650757" fill="none" extrusionOk="0">
                <a:moveTo>
                  <a:pt x="0" y="0"/>
                </a:moveTo>
                <a:cubicBezTo>
                  <a:pt x="282107" y="-51633"/>
                  <a:pt x="305575" y="41084"/>
                  <a:pt x="572519" y="0"/>
                </a:cubicBezTo>
                <a:cubicBezTo>
                  <a:pt x="839463" y="-41084"/>
                  <a:pt x="889138" y="43845"/>
                  <a:pt x="1145038" y="0"/>
                </a:cubicBezTo>
                <a:cubicBezTo>
                  <a:pt x="1400938" y="-43845"/>
                  <a:pt x="1478117" y="10610"/>
                  <a:pt x="1677480" y="0"/>
                </a:cubicBezTo>
                <a:cubicBezTo>
                  <a:pt x="1876843" y="-10610"/>
                  <a:pt x="2109970" y="12046"/>
                  <a:pt x="2330152" y="0"/>
                </a:cubicBezTo>
                <a:cubicBezTo>
                  <a:pt x="2550334" y="-12046"/>
                  <a:pt x="2717833" y="43312"/>
                  <a:pt x="2862594" y="0"/>
                </a:cubicBezTo>
                <a:cubicBezTo>
                  <a:pt x="3007355" y="-43312"/>
                  <a:pt x="3187233" y="53238"/>
                  <a:pt x="3395037" y="0"/>
                </a:cubicBezTo>
                <a:cubicBezTo>
                  <a:pt x="3602841" y="-53238"/>
                  <a:pt x="3878688" y="54150"/>
                  <a:pt x="4007632" y="0"/>
                </a:cubicBezTo>
                <a:cubicBezTo>
                  <a:pt x="4040840" y="96100"/>
                  <a:pt x="4007522" y="194610"/>
                  <a:pt x="4007632" y="338394"/>
                </a:cubicBezTo>
                <a:cubicBezTo>
                  <a:pt x="4007742" y="482178"/>
                  <a:pt x="3975115" y="521791"/>
                  <a:pt x="4007632" y="650757"/>
                </a:cubicBezTo>
                <a:cubicBezTo>
                  <a:pt x="3815873" y="685825"/>
                  <a:pt x="3652263" y="623821"/>
                  <a:pt x="3555342" y="650757"/>
                </a:cubicBezTo>
                <a:cubicBezTo>
                  <a:pt x="3458421" y="677693"/>
                  <a:pt x="3131689" y="644622"/>
                  <a:pt x="3022900" y="650757"/>
                </a:cubicBezTo>
                <a:cubicBezTo>
                  <a:pt x="2914111" y="656892"/>
                  <a:pt x="2635855" y="609861"/>
                  <a:pt x="2530533" y="650757"/>
                </a:cubicBezTo>
                <a:cubicBezTo>
                  <a:pt x="2425211" y="691653"/>
                  <a:pt x="2183328" y="644182"/>
                  <a:pt x="2038167" y="650757"/>
                </a:cubicBezTo>
                <a:cubicBezTo>
                  <a:pt x="1893006" y="657332"/>
                  <a:pt x="1691675" y="589850"/>
                  <a:pt x="1465648" y="650757"/>
                </a:cubicBezTo>
                <a:cubicBezTo>
                  <a:pt x="1239621" y="711664"/>
                  <a:pt x="1111869" y="597278"/>
                  <a:pt x="973282" y="650757"/>
                </a:cubicBezTo>
                <a:cubicBezTo>
                  <a:pt x="834695" y="704236"/>
                  <a:pt x="212446" y="639170"/>
                  <a:pt x="0" y="650757"/>
                </a:cubicBezTo>
                <a:cubicBezTo>
                  <a:pt x="-6023" y="565526"/>
                  <a:pt x="11207" y="493515"/>
                  <a:pt x="0" y="344901"/>
                </a:cubicBezTo>
                <a:cubicBezTo>
                  <a:pt x="-11207" y="196287"/>
                  <a:pt x="4505" y="144006"/>
                  <a:pt x="0" y="0"/>
                </a:cubicBezTo>
                <a:close/>
              </a:path>
              <a:path w="4007632" h="650757" stroke="0" extrusionOk="0">
                <a:moveTo>
                  <a:pt x="0" y="0"/>
                </a:moveTo>
                <a:cubicBezTo>
                  <a:pt x="220433" y="-10602"/>
                  <a:pt x="476995" y="47376"/>
                  <a:pt x="612595" y="0"/>
                </a:cubicBezTo>
                <a:cubicBezTo>
                  <a:pt x="748195" y="-47376"/>
                  <a:pt x="924955" y="3521"/>
                  <a:pt x="1064885" y="0"/>
                </a:cubicBezTo>
                <a:cubicBezTo>
                  <a:pt x="1204815" y="-3521"/>
                  <a:pt x="1525505" y="67225"/>
                  <a:pt x="1717557" y="0"/>
                </a:cubicBezTo>
                <a:cubicBezTo>
                  <a:pt x="1909609" y="-67225"/>
                  <a:pt x="2027937" y="40926"/>
                  <a:pt x="2169846" y="0"/>
                </a:cubicBezTo>
                <a:cubicBezTo>
                  <a:pt x="2311755" y="-40926"/>
                  <a:pt x="2691707" y="24172"/>
                  <a:pt x="2822518" y="0"/>
                </a:cubicBezTo>
                <a:cubicBezTo>
                  <a:pt x="2953329" y="-24172"/>
                  <a:pt x="3084250" y="32506"/>
                  <a:pt x="3274808" y="0"/>
                </a:cubicBezTo>
                <a:cubicBezTo>
                  <a:pt x="3465366" y="-32506"/>
                  <a:pt x="3692929" y="86938"/>
                  <a:pt x="4007632" y="0"/>
                </a:cubicBezTo>
                <a:cubicBezTo>
                  <a:pt x="4023601" y="100293"/>
                  <a:pt x="4004056" y="188867"/>
                  <a:pt x="4007632" y="318871"/>
                </a:cubicBezTo>
                <a:cubicBezTo>
                  <a:pt x="4011208" y="448875"/>
                  <a:pt x="3978754" y="539093"/>
                  <a:pt x="4007632" y="650757"/>
                </a:cubicBezTo>
                <a:cubicBezTo>
                  <a:pt x="3857660" y="658198"/>
                  <a:pt x="3646768" y="617307"/>
                  <a:pt x="3555342" y="650757"/>
                </a:cubicBezTo>
                <a:cubicBezTo>
                  <a:pt x="3463916" y="684207"/>
                  <a:pt x="3123251" y="621113"/>
                  <a:pt x="2982823" y="650757"/>
                </a:cubicBezTo>
                <a:cubicBezTo>
                  <a:pt x="2842395" y="680401"/>
                  <a:pt x="2682020" y="613960"/>
                  <a:pt x="2450381" y="650757"/>
                </a:cubicBezTo>
                <a:cubicBezTo>
                  <a:pt x="2218742" y="687554"/>
                  <a:pt x="2192795" y="599224"/>
                  <a:pt x="1998091" y="650757"/>
                </a:cubicBezTo>
                <a:cubicBezTo>
                  <a:pt x="1803387" y="702290"/>
                  <a:pt x="1512730" y="587660"/>
                  <a:pt x="1345419" y="650757"/>
                </a:cubicBezTo>
                <a:cubicBezTo>
                  <a:pt x="1178108" y="713854"/>
                  <a:pt x="1109286" y="618941"/>
                  <a:pt x="893129" y="650757"/>
                </a:cubicBezTo>
                <a:cubicBezTo>
                  <a:pt x="676972" y="682573"/>
                  <a:pt x="201359" y="643130"/>
                  <a:pt x="0" y="650757"/>
                </a:cubicBezTo>
                <a:cubicBezTo>
                  <a:pt x="-11562" y="555210"/>
                  <a:pt x="24476" y="391480"/>
                  <a:pt x="0" y="312363"/>
                </a:cubicBezTo>
                <a:cubicBezTo>
                  <a:pt x="-24476" y="233246"/>
                  <a:pt x="26860" y="14301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3200" b="1" dirty="0">
              <a:solidFill>
                <a:srgbClr val="15162D"/>
              </a:solidFill>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23377078-5B76-5FD1-8BBC-6A56B86077A5}"/>
              </a:ext>
            </a:extLst>
          </p:cNvPr>
          <p:cNvSpPr>
            <a:spLocks noGrp="1"/>
          </p:cNvSpPr>
          <p:nvPr>
            <p:ph type="title"/>
          </p:nvPr>
        </p:nvSpPr>
        <p:spPr>
          <a:xfrm>
            <a:off x="539433" y="274638"/>
            <a:ext cx="8229600" cy="1143000"/>
          </a:xfrm>
        </p:spPr>
        <p:txBody>
          <a:bodyPr/>
          <a:lstStyle/>
          <a:p>
            <a:r>
              <a:rPr lang="en-GB" dirty="0"/>
              <a:t>Tell us what you think…</a:t>
            </a:r>
          </a:p>
        </p:txBody>
      </p:sp>
    </p:spTree>
    <p:extLst>
      <p:ext uri="{BB962C8B-B14F-4D97-AF65-F5344CB8AC3E}">
        <p14:creationId xmlns:p14="http://schemas.microsoft.com/office/powerpoint/2010/main" val="3567561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24D4AA-D46E-E3EB-F931-10E7FDDBA70E}"/>
              </a:ext>
            </a:extLst>
          </p:cNvPr>
          <p:cNvSpPr txBox="1">
            <a:spLocks/>
          </p:cNvSpPr>
          <p:nvPr/>
        </p:nvSpPr>
        <p:spPr>
          <a:xfrm>
            <a:off x="449784" y="1363925"/>
            <a:ext cx="8129434" cy="481278"/>
          </a:xfrm>
          <a:prstGeom prst="rect">
            <a:avLst/>
          </a:prstGeom>
        </p:spPr>
        <p:txBody>
          <a:bodyPr/>
          <a:lstStyle>
            <a:lvl1pPr algn="l" defTabSz="457200" rtl="0" eaLnBrk="1" latinLnBrk="0" hangingPunct="1">
              <a:spcBef>
                <a:spcPct val="0"/>
              </a:spcBef>
              <a:buNone/>
              <a:defRPr sz="3200" kern="1200" baseline="0">
                <a:solidFill>
                  <a:schemeClr val="bg1"/>
                </a:solidFill>
                <a:latin typeface="+mj-lt"/>
                <a:ea typeface="+mj-ea"/>
                <a:cs typeface="+mj-cs"/>
              </a:defRPr>
            </a:lvl1pPr>
          </a:lstStyle>
          <a:p>
            <a:r>
              <a:rPr lang="en-US" sz="2400" b="1" dirty="0">
                <a:solidFill>
                  <a:srgbClr val="FA5050"/>
                </a:solidFill>
              </a:rPr>
              <a:t>Clinical Audit Awareness Week 2025 (#CAAW25)</a:t>
            </a:r>
            <a:r>
              <a:rPr lang="en-GB" sz="2400" b="1" dirty="0">
                <a:solidFill>
                  <a:srgbClr val="FA5050"/>
                </a:solidFill>
              </a:rPr>
              <a:t> </a:t>
            </a:r>
            <a:br>
              <a:rPr lang="en-US" sz="2400" dirty="0"/>
            </a:br>
            <a:endParaRPr lang="en-US" sz="2400" dirty="0">
              <a:highlight>
                <a:srgbClr val="0097B2"/>
              </a:highlight>
              <a:latin typeface="+mn-lt"/>
              <a:ea typeface="+mn-ea"/>
              <a:cs typeface="+mn-cs"/>
            </a:endParaRPr>
          </a:p>
        </p:txBody>
      </p:sp>
      <p:sp>
        <p:nvSpPr>
          <p:cNvPr id="2" name="Title 1"/>
          <p:cNvSpPr>
            <a:spLocks noGrp="1"/>
          </p:cNvSpPr>
          <p:nvPr>
            <p:ph type="ctrTitle"/>
          </p:nvPr>
        </p:nvSpPr>
        <p:spPr>
          <a:xfrm>
            <a:off x="459239" y="1926683"/>
            <a:ext cx="9804559" cy="636486"/>
          </a:xfrm>
        </p:spPr>
        <p:txBody>
          <a:bodyPr/>
          <a:lstStyle/>
          <a:p>
            <a:r>
              <a:rPr lang="en-GB" sz="2600" b="1" dirty="0"/>
              <a:t>DISCOVER MORE </a:t>
            </a:r>
            <a:r>
              <a:rPr lang="en-US" sz="2600" b="1" dirty="0"/>
              <a:t>#CAAW25</a:t>
            </a:r>
            <a:r>
              <a:rPr lang="en-GB" sz="2600" b="1" dirty="0"/>
              <a:t> </a:t>
            </a:r>
            <a:r>
              <a:rPr lang="en-GB" sz="2600" b="1" dirty="0">
                <a:solidFill>
                  <a:srgbClr val="CCA11B"/>
                </a:solidFill>
              </a:rPr>
              <a:t>EVENTS &amp; RESOURCES</a:t>
            </a:r>
            <a:endParaRPr lang="en-GB" sz="2600" dirty="0">
              <a:solidFill>
                <a:srgbClr val="CCA11B"/>
              </a:solidFill>
            </a:endParaRPr>
          </a:p>
        </p:txBody>
      </p:sp>
      <p:sp>
        <p:nvSpPr>
          <p:cNvPr id="8" name="Rectangle 7">
            <a:extLst>
              <a:ext uri="{FF2B5EF4-FFF2-40B4-BE49-F238E27FC236}">
                <a16:creationId xmlns:a16="http://schemas.microsoft.com/office/drawing/2014/main" id="{91D79AE6-85D9-A937-890C-72C274E6B6E4}"/>
              </a:ext>
            </a:extLst>
          </p:cNvPr>
          <p:cNvSpPr/>
          <p:nvPr/>
        </p:nvSpPr>
        <p:spPr>
          <a:xfrm>
            <a:off x="5725888" y="2874530"/>
            <a:ext cx="2865221" cy="2918487"/>
          </a:xfrm>
          <a:prstGeom prst="rect">
            <a:avLst/>
          </a:prstGeom>
          <a:solidFill>
            <a:srgbClr val="0500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4F42106-6A0E-7941-8675-CDBEAB3DDA0D}"/>
              </a:ext>
            </a:extLst>
          </p:cNvPr>
          <p:cNvSpPr txBox="1"/>
          <p:nvPr/>
        </p:nvSpPr>
        <p:spPr>
          <a:xfrm>
            <a:off x="459239" y="2449615"/>
            <a:ext cx="8141323" cy="1446550"/>
          </a:xfrm>
          <a:prstGeom prst="rect">
            <a:avLst/>
          </a:prstGeom>
          <a:noFill/>
        </p:spPr>
        <p:txBody>
          <a:bodyPr wrap="square" rtlCol="0">
            <a:spAutoFit/>
          </a:bodyPr>
          <a:lstStyle/>
          <a:p>
            <a:r>
              <a:rPr lang="en-US" sz="2000" dirty="0">
                <a:solidFill>
                  <a:schemeClr val="bg1"/>
                </a:solidFill>
                <a:latin typeface="+mj-lt"/>
                <a:ea typeface="+mj-ea"/>
                <a:cs typeface="+mj-cs"/>
              </a:rPr>
              <a:t>Go to </a:t>
            </a:r>
            <a:r>
              <a:rPr lang="en-US" sz="2000" dirty="0">
                <a:solidFill>
                  <a:srgbClr val="CCA11B"/>
                </a:solidFill>
                <a:latin typeface="+mj-lt"/>
                <a:ea typeface="+mj-ea"/>
                <a:cs typeface="+mj-cs"/>
              </a:rPr>
              <a:t>www.hqip.org.uk/clinical-audit-awareness-week</a:t>
            </a:r>
            <a:endParaRPr lang="en-US" sz="2000" b="1" dirty="0">
              <a:solidFill>
                <a:srgbClr val="CCA11B"/>
              </a:solidFill>
              <a:latin typeface="+mj-lt"/>
              <a:ea typeface="+mj-ea"/>
              <a:cs typeface="+mj-cs"/>
            </a:endParaRPr>
          </a:p>
          <a:p>
            <a:r>
              <a:rPr lang="en-US" sz="2000" dirty="0">
                <a:solidFill>
                  <a:schemeClr val="bg1"/>
                </a:solidFill>
                <a:latin typeface="+mj-lt"/>
                <a:ea typeface="+mj-ea"/>
                <a:cs typeface="+mj-cs"/>
              </a:rPr>
              <a:t>Or scan </a:t>
            </a:r>
            <a:r>
              <a:rPr lang="en-US" sz="2000" dirty="0">
                <a:solidFill>
                  <a:srgbClr val="CCA11B"/>
                </a:solidFill>
                <a:latin typeface="+mj-lt"/>
                <a:ea typeface="+mj-ea"/>
                <a:cs typeface="+mj-cs"/>
              </a:rPr>
              <a:t>the QR code</a:t>
            </a:r>
          </a:p>
          <a:p>
            <a:endParaRPr lang="en-US" sz="2400" b="1" dirty="0">
              <a:solidFill>
                <a:srgbClr val="CCA11B"/>
              </a:solidFill>
              <a:latin typeface="+mj-lt"/>
              <a:ea typeface="+mj-ea"/>
              <a:cs typeface="+mj-cs"/>
            </a:endParaRPr>
          </a:p>
          <a:p>
            <a:endParaRPr lang="en-US" sz="2400" b="1" dirty="0">
              <a:solidFill>
                <a:srgbClr val="CCA11B"/>
              </a:solidFill>
              <a:latin typeface="+mj-lt"/>
              <a:ea typeface="+mj-ea"/>
              <a:cs typeface="+mj-cs"/>
            </a:endParaRPr>
          </a:p>
        </p:txBody>
      </p:sp>
      <p:pic>
        <p:nvPicPr>
          <p:cNvPr id="9" name="Picture 8" descr="A qr code with dots&#10;&#10;AI-generated content may be incorrect.">
            <a:extLst>
              <a:ext uri="{FF2B5EF4-FFF2-40B4-BE49-F238E27FC236}">
                <a16:creationId xmlns:a16="http://schemas.microsoft.com/office/drawing/2014/main" id="{92801D1B-9A76-2E7A-1202-A82C02492211}"/>
              </a:ext>
            </a:extLst>
          </p:cNvPr>
          <p:cNvPicPr>
            <a:picLocks noChangeAspect="1"/>
          </p:cNvPicPr>
          <p:nvPr/>
        </p:nvPicPr>
        <p:blipFill>
          <a:blip r:embed="rId3"/>
          <a:stretch>
            <a:fillRect/>
          </a:stretch>
        </p:blipFill>
        <p:spPr>
          <a:xfrm>
            <a:off x="552893" y="3224079"/>
            <a:ext cx="1446550" cy="1446550"/>
          </a:xfrm>
          <a:prstGeom prst="rect">
            <a:avLst/>
          </a:prstGeom>
        </p:spPr>
      </p:pic>
      <p:pic>
        <p:nvPicPr>
          <p:cNvPr id="7" name="Picture 6" descr="A circular white text with arrows&#10;&#10;AI-generated content may be incorrect.">
            <a:extLst>
              <a:ext uri="{FF2B5EF4-FFF2-40B4-BE49-F238E27FC236}">
                <a16:creationId xmlns:a16="http://schemas.microsoft.com/office/drawing/2014/main" id="{232DA8D2-FCEF-8FA6-B1A2-435F5FCB3375}"/>
              </a:ext>
            </a:extLst>
          </p:cNvPr>
          <p:cNvPicPr>
            <a:picLocks noChangeAspect="1"/>
          </p:cNvPicPr>
          <p:nvPr/>
        </p:nvPicPr>
        <p:blipFill>
          <a:blip r:embed="rId4"/>
          <a:stretch>
            <a:fillRect/>
          </a:stretch>
        </p:blipFill>
        <p:spPr>
          <a:xfrm>
            <a:off x="7426752" y="1043719"/>
            <a:ext cx="640417" cy="640417"/>
          </a:xfrm>
          <a:prstGeom prst="rect">
            <a:avLst/>
          </a:prstGeom>
        </p:spPr>
      </p:pic>
      <p:sp>
        <p:nvSpPr>
          <p:cNvPr id="11" name="TextBox 10">
            <a:extLst>
              <a:ext uri="{FF2B5EF4-FFF2-40B4-BE49-F238E27FC236}">
                <a16:creationId xmlns:a16="http://schemas.microsoft.com/office/drawing/2014/main" id="{6816D0F6-11E8-E304-16FE-BDBF5718313D}"/>
              </a:ext>
            </a:extLst>
          </p:cNvPr>
          <p:cNvSpPr txBox="1"/>
          <p:nvPr/>
        </p:nvSpPr>
        <p:spPr>
          <a:xfrm>
            <a:off x="7110297" y="901804"/>
            <a:ext cx="1273324" cy="230832"/>
          </a:xfrm>
          <a:prstGeom prst="rect">
            <a:avLst/>
          </a:prstGeom>
          <a:noFill/>
        </p:spPr>
        <p:txBody>
          <a:bodyPr wrap="square">
            <a:spAutoFit/>
          </a:bodyPr>
          <a:lstStyle/>
          <a:p>
            <a:pPr algn="ctr"/>
            <a:r>
              <a:rPr lang="en-US" sz="900" i="1" dirty="0">
                <a:solidFill>
                  <a:schemeClr val="bg1"/>
                </a:solidFill>
              </a:rPr>
              <a:t>In collaboration with</a:t>
            </a:r>
          </a:p>
        </p:txBody>
      </p:sp>
      <p:sp>
        <p:nvSpPr>
          <p:cNvPr id="4" name="Title 1"/>
          <p:cNvSpPr txBox="1">
            <a:spLocks/>
          </p:cNvSpPr>
          <p:nvPr/>
        </p:nvSpPr>
        <p:spPr>
          <a:xfrm>
            <a:off x="459239" y="4718529"/>
            <a:ext cx="7428531" cy="1622932"/>
          </a:xfrm>
          <a:prstGeom prst="rect">
            <a:avLst/>
          </a:prstGeom>
        </p:spPr>
        <p:txBody>
          <a:bodyPr/>
          <a:lstStyle>
            <a:lvl1pPr algn="l" defTabSz="457200" rtl="0" eaLnBrk="1" latinLnBrk="0" hangingPunct="1">
              <a:spcBef>
                <a:spcPct val="0"/>
              </a:spcBef>
              <a:buNone/>
              <a:defRPr sz="3200" kern="1200" baseline="0">
                <a:solidFill>
                  <a:schemeClr val="bg1"/>
                </a:solidFill>
                <a:latin typeface="+mj-lt"/>
                <a:ea typeface="+mj-ea"/>
                <a:cs typeface="+mj-cs"/>
              </a:defRPr>
            </a:lvl1pPr>
          </a:lstStyle>
          <a:p>
            <a:r>
              <a:rPr lang="en-GB" sz="2000" dirty="0"/>
              <a:t>Stay in touch:</a:t>
            </a:r>
            <a:endParaRPr lang="en-US" sz="2000" dirty="0">
              <a:solidFill>
                <a:srgbClr val="CCA11B"/>
              </a:solidFill>
            </a:endParaRPr>
          </a:p>
          <a:p>
            <a:pPr marL="457200" indent="-457200">
              <a:buFont typeface="Arial" panose="020B0604020202020204" pitchFamily="34" charset="0"/>
              <a:buChar char="•"/>
            </a:pPr>
            <a:r>
              <a:rPr lang="en-US" sz="2000" dirty="0"/>
              <a:t>Sign up </a:t>
            </a:r>
            <a:r>
              <a:rPr lang="en-US" sz="2000" dirty="0">
                <a:solidFill>
                  <a:srgbClr val="CCA11B"/>
                </a:solidFill>
              </a:rPr>
              <a:t>to HQIP mailing list: www.hqip.org.uk/subscribe-form/</a:t>
            </a:r>
            <a:endParaRPr lang="en-GB" sz="2000" dirty="0">
              <a:solidFill>
                <a:srgbClr val="CCA11B"/>
              </a:solidFill>
            </a:endParaRPr>
          </a:p>
          <a:p>
            <a:pPr marL="457200" indent="-457200">
              <a:buFont typeface="Arial" panose="020B0604020202020204" pitchFamily="34" charset="0"/>
              <a:buChar char="•"/>
            </a:pPr>
            <a:r>
              <a:rPr lang="en-US" sz="2000" dirty="0"/>
              <a:t>Follow</a:t>
            </a:r>
            <a:r>
              <a:rPr lang="en-US" sz="2000" dirty="0">
                <a:solidFill>
                  <a:srgbClr val="CCA11B"/>
                </a:solidFill>
              </a:rPr>
              <a:t> on X and LinkedIn: @HQIP (use the hashtag </a:t>
            </a:r>
            <a:r>
              <a:rPr lang="en-US" sz="2000" b="1" dirty="0">
                <a:solidFill>
                  <a:srgbClr val="CCA11B"/>
                </a:solidFill>
              </a:rPr>
              <a:t>#CAAW25</a:t>
            </a:r>
            <a:r>
              <a:rPr lang="en-US" sz="2000" dirty="0">
                <a:solidFill>
                  <a:srgbClr val="CCA11B"/>
                </a:solidFill>
              </a:rPr>
              <a:t>)</a:t>
            </a:r>
          </a:p>
          <a:p>
            <a:pPr marL="457200" indent="-457200">
              <a:buFont typeface="Arial" panose="020B0604020202020204" pitchFamily="34" charset="0"/>
              <a:buChar char="•"/>
            </a:pPr>
            <a:r>
              <a:rPr lang="en-US" sz="2000" dirty="0"/>
              <a:t>Share your feedback about CAAW25 </a:t>
            </a:r>
            <a:r>
              <a:rPr lang="en-US" sz="2000" dirty="0">
                <a:solidFill>
                  <a:srgbClr val="CCA11B"/>
                </a:solidFill>
              </a:rPr>
              <a:t>www.bit.ly/3S6D7LS</a:t>
            </a:r>
            <a:endParaRPr lang="en-GB" sz="2000" dirty="0">
              <a:solidFill>
                <a:srgbClr val="CCA11B"/>
              </a:solidFill>
            </a:endParaRPr>
          </a:p>
        </p:txBody>
      </p:sp>
    </p:spTree>
    <p:extLst>
      <p:ext uri="{BB962C8B-B14F-4D97-AF65-F5344CB8AC3E}">
        <p14:creationId xmlns:p14="http://schemas.microsoft.com/office/powerpoint/2010/main" val="1459444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595A"/>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63039-7CC7-E920-71BD-316EAF456EC9}"/>
              </a:ext>
            </a:extLst>
          </p:cNvPr>
          <p:cNvSpPr>
            <a:spLocks noGrp="1"/>
          </p:cNvSpPr>
          <p:nvPr>
            <p:ph type="sldNum" sz="quarter" idx="12"/>
          </p:nvPr>
        </p:nvSpPr>
        <p:spPr/>
        <p:txBody>
          <a:bodyPr/>
          <a:lstStyle/>
          <a:p>
            <a:pPr defTabSz="685800"/>
            <a:fld id="{EC598640-DF6C-4158-9F3E-9B9DD38488C4}" type="slidenum">
              <a:rPr lang="en-GB">
                <a:solidFill>
                  <a:srgbClr val="312C5A"/>
                </a:solidFill>
              </a:rPr>
              <a:pPr defTabSz="685800"/>
              <a:t>5</a:t>
            </a:fld>
            <a:endParaRPr lang="en-GB" dirty="0">
              <a:solidFill>
                <a:srgbClr val="312C5A"/>
              </a:solidFill>
            </a:endParaRPr>
          </a:p>
        </p:txBody>
      </p:sp>
      <p:grpSp>
        <p:nvGrpSpPr>
          <p:cNvPr id="3" name="Group 2">
            <a:extLst>
              <a:ext uri="{FF2B5EF4-FFF2-40B4-BE49-F238E27FC236}">
                <a16:creationId xmlns:a16="http://schemas.microsoft.com/office/drawing/2014/main" id="{17B4DCF4-5257-A38E-3DDA-17F7182D5A3C}"/>
              </a:ext>
            </a:extLst>
          </p:cNvPr>
          <p:cNvGrpSpPr/>
          <p:nvPr/>
        </p:nvGrpSpPr>
        <p:grpSpPr>
          <a:xfrm>
            <a:off x="0" y="3739523"/>
            <a:ext cx="9144000" cy="675000"/>
            <a:chOff x="1" y="3968279"/>
            <a:chExt cx="12192000" cy="900000"/>
          </a:xfrm>
          <a:solidFill>
            <a:srgbClr val="D4A508"/>
          </a:solidFill>
        </p:grpSpPr>
        <p:sp>
          <p:nvSpPr>
            <p:cNvPr id="4" name="Freeform: Shape 3">
              <a:extLst>
                <a:ext uri="{FF2B5EF4-FFF2-40B4-BE49-F238E27FC236}">
                  <a16:creationId xmlns:a16="http://schemas.microsoft.com/office/drawing/2014/main" id="{3B9601A3-CE3C-EDD9-4E75-6A6EBCCEF03E}"/>
                </a:ext>
              </a:extLst>
            </p:cNvPr>
            <p:cNvSpPr/>
            <p:nvPr/>
          </p:nvSpPr>
          <p:spPr>
            <a:xfrm>
              <a:off x="1" y="3968279"/>
              <a:ext cx="909067" cy="900000"/>
            </a:xfrm>
            <a:custGeom>
              <a:avLst/>
              <a:gdLst>
                <a:gd name="connsiteX0" fmla="*/ 459067 w 909067"/>
                <a:gd name="connsiteY0" fmla="*/ 0 h 900000"/>
                <a:gd name="connsiteX1" fmla="*/ 909067 w 909067"/>
                <a:gd name="connsiteY1" fmla="*/ 450000 h 900000"/>
                <a:gd name="connsiteX2" fmla="*/ 459067 w 909067"/>
                <a:gd name="connsiteY2" fmla="*/ 900000 h 900000"/>
                <a:gd name="connsiteX3" fmla="*/ 459067 w 909067"/>
                <a:gd name="connsiteY3" fmla="*/ 675000 h 900000"/>
                <a:gd name="connsiteX4" fmla="*/ 0 w 909067"/>
                <a:gd name="connsiteY4" fmla="*/ 675000 h 900000"/>
                <a:gd name="connsiteX5" fmla="*/ 0 w 909067"/>
                <a:gd name="connsiteY5" fmla="*/ 225000 h 900000"/>
                <a:gd name="connsiteX6" fmla="*/ 459067 w 909067"/>
                <a:gd name="connsiteY6" fmla="*/ 225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67" h="900000">
                  <a:moveTo>
                    <a:pt x="459067" y="0"/>
                  </a:moveTo>
                  <a:lnTo>
                    <a:pt x="909067" y="450000"/>
                  </a:lnTo>
                  <a:lnTo>
                    <a:pt x="459067" y="900000"/>
                  </a:lnTo>
                  <a:lnTo>
                    <a:pt x="459067" y="675000"/>
                  </a:lnTo>
                  <a:lnTo>
                    <a:pt x="0" y="675000"/>
                  </a:lnTo>
                  <a:lnTo>
                    <a:pt x="0" y="225000"/>
                  </a:lnTo>
                  <a:lnTo>
                    <a:pt x="459067"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GB" sz="1350" dirty="0">
                <a:solidFill>
                  <a:prstClr val="white"/>
                </a:solidFill>
                <a:latin typeface="Calibri" panose="020F0502020204030204"/>
              </a:endParaRPr>
            </a:p>
          </p:txBody>
        </p:sp>
        <p:sp>
          <p:nvSpPr>
            <p:cNvPr id="5" name="Arrow: Notched Right 4">
              <a:extLst>
                <a:ext uri="{FF2B5EF4-FFF2-40B4-BE49-F238E27FC236}">
                  <a16:creationId xmlns:a16="http://schemas.microsoft.com/office/drawing/2014/main" id="{931769F0-ED66-5E1A-4889-B997EABAAF14}"/>
                </a:ext>
              </a:extLst>
            </p:cNvPr>
            <p:cNvSpPr/>
            <p:nvPr/>
          </p:nvSpPr>
          <p:spPr>
            <a:xfrm>
              <a:off x="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6" name="Arrow: Notched Right 5">
              <a:extLst>
                <a:ext uri="{FF2B5EF4-FFF2-40B4-BE49-F238E27FC236}">
                  <a16:creationId xmlns:a16="http://schemas.microsoft.com/office/drawing/2014/main" id="{CB3264BA-89D2-8E87-5E65-DB96F30ACAA5}"/>
                </a:ext>
              </a:extLst>
            </p:cNvPr>
            <p:cNvSpPr/>
            <p:nvPr/>
          </p:nvSpPr>
          <p:spPr>
            <a:xfrm>
              <a:off x="27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7" name="Arrow: Notched Right 6">
              <a:extLst>
                <a:ext uri="{FF2B5EF4-FFF2-40B4-BE49-F238E27FC236}">
                  <a16:creationId xmlns:a16="http://schemas.microsoft.com/office/drawing/2014/main" id="{C66F7682-3BB4-9109-5E5B-229847E13E51}"/>
                </a:ext>
              </a:extLst>
            </p:cNvPr>
            <p:cNvSpPr/>
            <p:nvPr/>
          </p:nvSpPr>
          <p:spPr>
            <a:xfrm>
              <a:off x="45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8" name="Arrow: Notched Right 7">
              <a:extLst>
                <a:ext uri="{FF2B5EF4-FFF2-40B4-BE49-F238E27FC236}">
                  <a16:creationId xmlns:a16="http://schemas.microsoft.com/office/drawing/2014/main" id="{BF7A3601-8C67-EE71-9618-8D9A1E2994F4}"/>
                </a:ext>
              </a:extLst>
            </p:cNvPr>
            <p:cNvSpPr/>
            <p:nvPr/>
          </p:nvSpPr>
          <p:spPr>
            <a:xfrm>
              <a:off x="63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9" name="Arrow: Notched Right 8">
              <a:extLst>
                <a:ext uri="{FF2B5EF4-FFF2-40B4-BE49-F238E27FC236}">
                  <a16:creationId xmlns:a16="http://schemas.microsoft.com/office/drawing/2014/main" id="{3E2385F6-A807-4E9B-1D0C-E47B56FC1F41}"/>
                </a:ext>
              </a:extLst>
            </p:cNvPr>
            <p:cNvSpPr/>
            <p:nvPr/>
          </p:nvSpPr>
          <p:spPr>
            <a:xfrm>
              <a:off x="81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10" name="Arrow: Notched Right 9">
              <a:extLst>
                <a:ext uri="{FF2B5EF4-FFF2-40B4-BE49-F238E27FC236}">
                  <a16:creationId xmlns:a16="http://schemas.microsoft.com/office/drawing/2014/main" id="{0739F03E-C55A-EE65-29AE-6B6856BB4A52}"/>
                </a:ext>
              </a:extLst>
            </p:cNvPr>
            <p:cNvSpPr/>
            <p:nvPr/>
          </p:nvSpPr>
          <p:spPr>
            <a:xfrm>
              <a:off x="9909067" y="3968279"/>
              <a:ext cx="1800000" cy="900000"/>
            </a:xfrm>
            <a:prstGeom prst="notch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DCCD7F5C-6CBA-C11C-6CA4-6FAA6282F152}"/>
                </a:ext>
              </a:extLst>
            </p:cNvPr>
            <p:cNvSpPr/>
            <p:nvPr/>
          </p:nvSpPr>
          <p:spPr>
            <a:xfrm>
              <a:off x="11709068" y="4193279"/>
              <a:ext cx="482933" cy="450000"/>
            </a:xfrm>
            <a:custGeom>
              <a:avLst/>
              <a:gdLst>
                <a:gd name="connsiteX0" fmla="*/ 0 w 482933"/>
                <a:gd name="connsiteY0" fmla="*/ 0 h 450000"/>
                <a:gd name="connsiteX1" fmla="*/ 482933 w 482933"/>
                <a:gd name="connsiteY1" fmla="*/ 0 h 450000"/>
                <a:gd name="connsiteX2" fmla="*/ 482933 w 482933"/>
                <a:gd name="connsiteY2" fmla="*/ 450000 h 450000"/>
                <a:gd name="connsiteX3" fmla="*/ 0 w 482933"/>
                <a:gd name="connsiteY3" fmla="*/ 450000 h 450000"/>
                <a:gd name="connsiteX4" fmla="*/ 225000 w 482933"/>
                <a:gd name="connsiteY4" fmla="*/ 225000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33" h="450000">
                  <a:moveTo>
                    <a:pt x="0" y="0"/>
                  </a:moveTo>
                  <a:lnTo>
                    <a:pt x="482933" y="0"/>
                  </a:lnTo>
                  <a:lnTo>
                    <a:pt x="482933" y="450000"/>
                  </a:lnTo>
                  <a:lnTo>
                    <a:pt x="0" y="450000"/>
                  </a:lnTo>
                  <a:lnTo>
                    <a:pt x="225000" y="22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GB" sz="1350" dirty="0">
                <a:solidFill>
                  <a:prstClr val="white"/>
                </a:solidFill>
                <a:latin typeface="Calibri" panose="020F0502020204030204"/>
              </a:endParaRPr>
            </a:p>
          </p:txBody>
        </p:sp>
      </p:grpSp>
      <p:sp>
        <p:nvSpPr>
          <p:cNvPr id="13" name="Rectangle 12">
            <a:extLst>
              <a:ext uri="{FF2B5EF4-FFF2-40B4-BE49-F238E27FC236}">
                <a16:creationId xmlns:a16="http://schemas.microsoft.com/office/drawing/2014/main" id="{C11F51A5-44ED-B30B-4590-87ABC2476EF6}"/>
              </a:ext>
            </a:extLst>
          </p:cNvPr>
          <p:cNvSpPr/>
          <p:nvPr/>
        </p:nvSpPr>
        <p:spPr>
          <a:xfrm>
            <a:off x="681800" y="2152650"/>
            <a:ext cx="7779863" cy="1276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Our Clinical Audit Heroes Awards 2025 </a:t>
            </a:r>
          </a:p>
          <a:p>
            <a:pPr defTabSz="685800"/>
            <a:r>
              <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rPr>
              <a:t>NCAPOP Commendation </a:t>
            </a:r>
          </a:p>
          <a:p>
            <a:pP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Runner-up &amp; Winner…</a:t>
            </a:r>
          </a:p>
        </p:txBody>
      </p:sp>
      <p:sp>
        <p:nvSpPr>
          <p:cNvPr id="16" name="TextBox 15">
            <a:extLst>
              <a:ext uri="{FF2B5EF4-FFF2-40B4-BE49-F238E27FC236}">
                <a16:creationId xmlns:a16="http://schemas.microsoft.com/office/drawing/2014/main" id="{B130DF33-C272-2B6F-6509-2850B2287375}"/>
              </a:ext>
            </a:extLst>
          </p:cNvPr>
          <p:cNvSpPr txBox="1"/>
          <p:nvPr/>
        </p:nvSpPr>
        <p:spPr>
          <a:xfrm>
            <a:off x="6741042" y="839972"/>
            <a:ext cx="2161804" cy="369332"/>
          </a:xfrm>
          <a:prstGeom prst="rect">
            <a:avLst/>
          </a:prstGeom>
          <a:noFill/>
        </p:spPr>
        <p:txBody>
          <a:bodyPr wrap="square" rtlCol="0">
            <a:spAutoFit/>
          </a:bodyPr>
          <a:lstStyle/>
          <a:p>
            <a:pPr algn="r" defTabSz="685800"/>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#CAAW25</a:t>
            </a:r>
          </a:p>
        </p:txBody>
      </p:sp>
      <p:pic>
        <p:nvPicPr>
          <p:cNvPr id="12" name="Picture 11" descr="A cartoon of a person wearing a garment and cape&#10;&#10;AI-generated content may be incorrect.">
            <a:extLst>
              <a:ext uri="{FF2B5EF4-FFF2-40B4-BE49-F238E27FC236}">
                <a16:creationId xmlns:a16="http://schemas.microsoft.com/office/drawing/2014/main" id="{8A056BAE-FD7D-0E38-C0D6-FF70829DC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 y="4144908"/>
            <a:ext cx="2294164" cy="2287455"/>
          </a:xfrm>
          <a:prstGeom prst="rect">
            <a:avLst/>
          </a:prstGeom>
        </p:spPr>
      </p:pic>
      <p:pic>
        <p:nvPicPr>
          <p:cNvPr id="17" name="Graphic 16" descr="Trophy with solid fill">
            <a:extLst>
              <a:ext uri="{FF2B5EF4-FFF2-40B4-BE49-F238E27FC236}">
                <a16:creationId xmlns:a16="http://schemas.microsoft.com/office/drawing/2014/main" id="{8CD2869E-FD57-A552-999E-379F9FDFC9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1161" y="1867838"/>
            <a:ext cx="1871685" cy="1871685"/>
          </a:xfrm>
          <a:prstGeom prst="rect">
            <a:avLst/>
          </a:prstGeom>
        </p:spPr>
      </p:pic>
      <p:pic>
        <p:nvPicPr>
          <p:cNvPr id="42" name="Airborne - Quincas Moreira">
            <a:hlinkClick r:id="" action="ppaction://media"/>
            <a:extLst>
              <a:ext uri="{FF2B5EF4-FFF2-40B4-BE49-F238E27FC236}">
                <a16:creationId xmlns:a16="http://schemas.microsoft.com/office/drawing/2014/main" id="{0EDC2AF8-A049-D611-3FEF-085E2D910332}"/>
              </a:ext>
            </a:extLst>
          </p:cNvPr>
          <p:cNvPicPr>
            <a:picLocks noChangeAspect="1"/>
          </p:cNvPicPr>
          <p:nvPr>
            <a:audioFile r:link="rId1"/>
            <p:extLst>
              <p:ext uri="{DAA4B4D4-6D71-4841-9C94-3DE7FCFB9230}">
                <p14:media xmlns:p14="http://schemas.microsoft.com/office/powerpoint/2010/main" r:embed="rId2">
                  <p14:trim end="185681.6"/>
                  <p14:fade in="2000" out="10000"/>
                </p14:media>
              </p:ext>
            </p:extLst>
          </p:nvPr>
        </p:nvPicPr>
        <p:blipFill>
          <a:blip r:embed="rId7"/>
          <a:stretch>
            <a:fillRect/>
          </a:stretch>
        </p:blipFill>
        <p:spPr>
          <a:xfrm>
            <a:off x="118030" y="5591381"/>
            <a:ext cx="365522" cy="365522"/>
          </a:xfrm>
          <a:prstGeom prst="rect">
            <a:avLst/>
          </a:prstGeom>
        </p:spPr>
      </p:pic>
      <p:grpSp>
        <p:nvGrpSpPr>
          <p:cNvPr id="14" name="Group 13">
            <a:extLst>
              <a:ext uri="{FF2B5EF4-FFF2-40B4-BE49-F238E27FC236}">
                <a16:creationId xmlns:a16="http://schemas.microsoft.com/office/drawing/2014/main" id="{15D1B00A-E07B-696D-3C46-318A6F89F072}"/>
              </a:ext>
            </a:extLst>
          </p:cNvPr>
          <p:cNvGrpSpPr/>
          <p:nvPr/>
        </p:nvGrpSpPr>
        <p:grpSpPr>
          <a:xfrm>
            <a:off x="0" y="87719"/>
            <a:ext cx="3824564" cy="1546008"/>
            <a:chOff x="0" y="87719"/>
            <a:chExt cx="3824564" cy="1546008"/>
          </a:xfrm>
        </p:grpSpPr>
        <p:grpSp>
          <p:nvGrpSpPr>
            <p:cNvPr id="15" name="Group 14">
              <a:extLst>
                <a:ext uri="{FF2B5EF4-FFF2-40B4-BE49-F238E27FC236}">
                  <a16:creationId xmlns:a16="http://schemas.microsoft.com/office/drawing/2014/main" id="{32F0AD39-DBCE-1C46-FDDC-10DFED626975}"/>
                </a:ext>
              </a:extLst>
            </p:cNvPr>
            <p:cNvGrpSpPr/>
            <p:nvPr/>
          </p:nvGrpSpPr>
          <p:grpSpPr>
            <a:xfrm>
              <a:off x="0" y="382175"/>
              <a:ext cx="3381800" cy="1251552"/>
              <a:chOff x="-236652" y="-342047"/>
              <a:chExt cx="4509067" cy="1668736"/>
            </a:xfrm>
          </p:grpSpPr>
          <p:pic>
            <p:nvPicPr>
              <p:cNvPr id="23" name="Picture 22" descr="A black and white logo&#10;&#10;AI-generated content may be incorrect.">
                <a:extLst>
                  <a:ext uri="{FF2B5EF4-FFF2-40B4-BE49-F238E27FC236}">
                    <a16:creationId xmlns:a16="http://schemas.microsoft.com/office/drawing/2014/main" id="{FB6E6B54-E2E3-D785-280F-4D238961C221}"/>
                  </a:ext>
                </a:extLst>
              </p:cNvPr>
              <p:cNvPicPr>
                <a:picLocks noChangeAspect="1"/>
              </p:cNvPicPr>
              <p:nvPr/>
            </p:nvPicPr>
            <p:blipFill>
              <a:blip r:embed="rId8" cstate="print">
                <a:extLst>
                  <a:ext uri="{28A0092B-C50C-407E-A947-70E740481C1C}">
                    <a14:useLocalDpi xmlns:a14="http://schemas.microsoft.com/office/drawing/2010/main" val="0"/>
                  </a:ext>
                </a:extLst>
              </a:blip>
              <a:srcRect l="5086"/>
              <a:stretch/>
            </p:blipFill>
            <p:spPr>
              <a:xfrm>
                <a:off x="-236652" y="-342047"/>
                <a:ext cx="3396154" cy="1668736"/>
              </a:xfrm>
              <a:prstGeom prst="rect">
                <a:avLst/>
              </a:prstGeom>
            </p:spPr>
          </p:pic>
          <p:pic>
            <p:nvPicPr>
              <p:cNvPr id="24" name="Picture 23" descr="A circular white text with arrows&#10;&#10;AI-generated content may be incorrect.">
                <a:extLst>
                  <a:ext uri="{FF2B5EF4-FFF2-40B4-BE49-F238E27FC236}">
                    <a16:creationId xmlns:a16="http://schemas.microsoft.com/office/drawing/2014/main" id="{185AA9C5-14A3-1E18-3024-42263DF2D0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3491" y="-282140"/>
                <a:ext cx="1548924" cy="1548924"/>
              </a:xfrm>
              <a:prstGeom prst="rect">
                <a:avLst/>
              </a:prstGeom>
            </p:spPr>
          </p:pic>
        </p:grpSp>
        <p:sp>
          <p:nvSpPr>
            <p:cNvPr id="19" name="Rectangle 18">
              <a:extLst>
                <a:ext uri="{FF2B5EF4-FFF2-40B4-BE49-F238E27FC236}">
                  <a16:creationId xmlns:a16="http://schemas.microsoft.com/office/drawing/2014/main" id="{23CBEBAF-F059-96FA-94B8-E775FF1800D9}"/>
                </a:ext>
              </a:extLst>
            </p:cNvPr>
            <p:cNvSpPr/>
            <p:nvPr/>
          </p:nvSpPr>
          <p:spPr>
            <a:xfrm>
              <a:off x="1777341" y="87719"/>
              <a:ext cx="2047223" cy="3849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IN COLLABORATION WITH</a:t>
              </a:r>
            </a:p>
          </p:txBody>
        </p:sp>
      </p:grpSp>
      <p:pic>
        <p:nvPicPr>
          <p:cNvPr id="20" name="Picture 19" descr="A red rectangular sign with white text&#10;&#10;AI-generated content may be incorrect.">
            <a:extLst>
              <a:ext uri="{FF2B5EF4-FFF2-40B4-BE49-F238E27FC236}">
                <a16:creationId xmlns:a16="http://schemas.microsoft.com/office/drawing/2014/main" id="{32E9F8CE-A404-AEEA-E915-625DF2CC1746}"/>
              </a:ext>
            </a:extLst>
          </p:cNvPr>
          <p:cNvPicPr>
            <a:picLocks noChangeAspect="1"/>
          </p:cNvPicPr>
          <p:nvPr/>
        </p:nvPicPr>
        <p:blipFill>
          <a:blip r:embed="rId10"/>
          <a:stretch>
            <a:fillRect/>
          </a:stretch>
        </p:blipFill>
        <p:spPr>
          <a:xfrm>
            <a:off x="7389520" y="2152650"/>
            <a:ext cx="1154966" cy="495998"/>
          </a:xfrm>
          <a:prstGeom prst="rect">
            <a:avLst/>
          </a:prstGeom>
        </p:spPr>
      </p:pic>
    </p:spTree>
    <p:extLst>
      <p:ext uri="{BB962C8B-B14F-4D97-AF65-F5344CB8AC3E}">
        <p14:creationId xmlns:p14="http://schemas.microsoft.com/office/powerpoint/2010/main" val="200712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2"/>
                                        </p:tgtEl>
                                      </p:cBhvr>
                                    </p:cmd>
                                  </p:childTnLst>
                                  <p:subTnLst>
                                    <p:set>
                                      <p:cBhvr override="childStyle">
                                        <p:cTn dur="1" fill="hold" display="0" masterRel="sameClick" afterEffect="1">
                                          <p:stCondLst>
                                            <p:cond evt="end" delay="0">
                                              <p:tn val="5"/>
                                            </p:cond>
                                          </p:stCondLst>
                                        </p:cTn>
                                        <p:tgtEl>
                                          <p:spTgt spid="4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220" numSld="4"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97B1"/>
        </a:solidFill>
        <a:effectLst/>
      </p:bgPr>
    </p:bg>
    <p:spTree>
      <p:nvGrpSpPr>
        <p:cNvPr id="1" name=""/>
        <p:cNvGrpSpPr/>
        <p:nvPr/>
      </p:nvGrpSpPr>
      <p:grpSpPr>
        <a:xfrm>
          <a:off x="0" y="0"/>
          <a:ext cx="0" cy="0"/>
          <a:chOff x="0" y="0"/>
          <a:chExt cx="0" cy="0"/>
        </a:xfrm>
      </p:grpSpPr>
      <p:sp>
        <p:nvSpPr>
          <p:cNvPr id="9" name="Flowchart: Merge 8">
            <a:extLst>
              <a:ext uri="{FF2B5EF4-FFF2-40B4-BE49-F238E27FC236}">
                <a16:creationId xmlns:a16="http://schemas.microsoft.com/office/drawing/2014/main" id="{9C5EAB14-496D-6906-C0AB-D6B16721580E}"/>
              </a:ext>
            </a:extLst>
          </p:cNvPr>
          <p:cNvSpPr/>
          <p:nvPr/>
        </p:nvSpPr>
        <p:spPr>
          <a:xfrm rot="777155">
            <a:off x="2699422" y="569949"/>
            <a:ext cx="407079" cy="568311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0" name="Flowchart: Merge 9">
            <a:extLst>
              <a:ext uri="{FF2B5EF4-FFF2-40B4-BE49-F238E27FC236}">
                <a16:creationId xmlns:a16="http://schemas.microsoft.com/office/drawing/2014/main" id="{1727F82B-5EAD-DD9B-1C13-C215EE7EFCB8}"/>
              </a:ext>
            </a:extLst>
          </p:cNvPr>
          <p:cNvSpPr/>
          <p:nvPr/>
        </p:nvSpPr>
        <p:spPr>
          <a:xfrm rot="1610448">
            <a:off x="3429581" y="315261"/>
            <a:ext cx="407079" cy="6227259"/>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1" name="Flowchart: Merge 10">
            <a:extLst>
              <a:ext uri="{FF2B5EF4-FFF2-40B4-BE49-F238E27FC236}">
                <a16:creationId xmlns:a16="http://schemas.microsoft.com/office/drawing/2014/main" id="{F70BBF30-B84B-F936-5744-B9790F4F5338}"/>
              </a:ext>
            </a:extLst>
          </p:cNvPr>
          <p:cNvSpPr/>
          <p:nvPr/>
        </p:nvSpPr>
        <p:spPr>
          <a:xfrm rot="2397987">
            <a:off x="4325723" y="-176084"/>
            <a:ext cx="407079" cy="722362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2" name="Flowchart: Merge 11">
            <a:extLst>
              <a:ext uri="{FF2B5EF4-FFF2-40B4-BE49-F238E27FC236}">
                <a16:creationId xmlns:a16="http://schemas.microsoft.com/office/drawing/2014/main" id="{18D7B2BF-200C-17DD-1356-5D662963EF08}"/>
              </a:ext>
            </a:extLst>
          </p:cNvPr>
          <p:cNvSpPr/>
          <p:nvPr/>
        </p:nvSpPr>
        <p:spPr>
          <a:xfrm rot="3153899">
            <a:off x="5492589" y="-908224"/>
            <a:ext cx="407079" cy="879452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3" name="Flowchart: Merge 12">
            <a:extLst>
              <a:ext uri="{FF2B5EF4-FFF2-40B4-BE49-F238E27FC236}">
                <a16:creationId xmlns:a16="http://schemas.microsoft.com/office/drawing/2014/main" id="{CA5FDAC7-A26E-5CD2-912E-1D8976BB1208}"/>
              </a:ext>
            </a:extLst>
          </p:cNvPr>
          <p:cNvSpPr/>
          <p:nvPr/>
        </p:nvSpPr>
        <p:spPr>
          <a:xfrm rot="3750691">
            <a:off x="5757559" y="122981"/>
            <a:ext cx="407079" cy="810818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4" name="Flowchart: Merge 13">
            <a:extLst>
              <a:ext uri="{FF2B5EF4-FFF2-40B4-BE49-F238E27FC236}">
                <a16:creationId xmlns:a16="http://schemas.microsoft.com/office/drawing/2014/main" id="{22DA6C33-866F-4C15-1761-B79D981AB79F}"/>
              </a:ext>
            </a:extLst>
          </p:cNvPr>
          <p:cNvSpPr/>
          <p:nvPr/>
        </p:nvSpPr>
        <p:spPr>
          <a:xfrm rot="4176906">
            <a:off x="5843174" y="943423"/>
            <a:ext cx="407079" cy="76053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5" name="Flowchart: Merge 14">
            <a:extLst>
              <a:ext uri="{FF2B5EF4-FFF2-40B4-BE49-F238E27FC236}">
                <a16:creationId xmlns:a16="http://schemas.microsoft.com/office/drawing/2014/main" id="{697343CD-5041-6E48-0D87-CF18DD05C8DF}"/>
              </a:ext>
            </a:extLst>
          </p:cNvPr>
          <p:cNvSpPr/>
          <p:nvPr/>
        </p:nvSpPr>
        <p:spPr>
          <a:xfrm rot="4649248">
            <a:off x="6256559" y="1544364"/>
            <a:ext cx="407079" cy="734215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6" name="Flowchart: Merge 15">
            <a:extLst>
              <a:ext uri="{FF2B5EF4-FFF2-40B4-BE49-F238E27FC236}">
                <a16:creationId xmlns:a16="http://schemas.microsoft.com/office/drawing/2014/main" id="{445149DB-2ACE-3EF7-7E9A-E0C5CF12E510}"/>
              </a:ext>
            </a:extLst>
          </p:cNvPr>
          <p:cNvSpPr/>
          <p:nvPr/>
        </p:nvSpPr>
        <p:spPr>
          <a:xfrm rot="5157911">
            <a:off x="6178686" y="2184351"/>
            <a:ext cx="407079" cy="7188965"/>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8" name="Flowchart: Merge 17">
            <a:extLst>
              <a:ext uri="{FF2B5EF4-FFF2-40B4-BE49-F238E27FC236}">
                <a16:creationId xmlns:a16="http://schemas.microsoft.com/office/drawing/2014/main" id="{BC12A6A0-DFBB-3025-6966-D0D669D8E78D}"/>
              </a:ext>
            </a:extLst>
          </p:cNvPr>
          <p:cNvSpPr/>
          <p:nvPr/>
        </p:nvSpPr>
        <p:spPr>
          <a:xfrm>
            <a:off x="2067211" y="727035"/>
            <a:ext cx="407079" cy="54995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grpSp>
        <p:nvGrpSpPr>
          <p:cNvPr id="21" name="Group 20">
            <a:extLst>
              <a:ext uri="{FF2B5EF4-FFF2-40B4-BE49-F238E27FC236}">
                <a16:creationId xmlns:a16="http://schemas.microsoft.com/office/drawing/2014/main" id="{026ED858-72A9-FCF6-AF1F-4937E1910078}"/>
              </a:ext>
            </a:extLst>
          </p:cNvPr>
          <p:cNvGrpSpPr/>
          <p:nvPr/>
        </p:nvGrpSpPr>
        <p:grpSpPr>
          <a:xfrm flipH="1">
            <a:off x="-5549005" y="-176085"/>
            <a:ext cx="8794521" cy="7223623"/>
            <a:chOff x="1731824" y="-1377779"/>
            <a:chExt cx="11726028" cy="9631497"/>
          </a:xfrm>
        </p:grpSpPr>
        <p:sp>
          <p:nvSpPr>
            <p:cNvPr id="22" name="Flowchart: Merge 21">
              <a:extLst>
                <a:ext uri="{FF2B5EF4-FFF2-40B4-BE49-F238E27FC236}">
                  <a16:creationId xmlns:a16="http://schemas.microsoft.com/office/drawing/2014/main" id="{0A07B5E4-F02F-EDA2-8945-CACE6129FF93}"/>
                </a:ext>
              </a:extLst>
            </p:cNvPr>
            <p:cNvSpPr/>
            <p:nvPr/>
          </p:nvSpPr>
          <p:spPr>
            <a:xfrm rot="777155">
              <a:off x="3599229" y="-383068"/>
              <a:ext cx="542772" cy="757748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3" name="Flowchart: Merge 22">
              <a:extLst>
                <a:ext uri="{FF2B5EF4-FFF2-40B4-BE49-F238E27FC236}">
                  <a16:creationId xmlns:a16="http://schemas.microsoft.com/office/drawing/2014/main" id="{9926A6B6-00F6-8C68-4545-68DDC1FE1D15}"/>
                </a:ext>
              </a:extLst>
            </p:cNvPr>
            <p:cNvSpPr/>
            <p:nvPr/>
          </p:nvSpPr>
          <p:spPr>
            <a:xfrm rot="1610448">
              <a:off x="4572775" y="-722652"/>
              <a:ext cx="542772" cy="8303012"/>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4" name="Flowchart: Merge 23">
              <a:extLst>
                <a:ext uri="{FF2B5EF4-FFF2-40B4-BE49-F238E27FC236}">
                  <a16:creationId xmlns:a16="http://schemas.microsoft.com/office/drawing/2014/main" id="{F2EDE771-53B1-5696-9485-5B6FD4F2451B}"/>
                </a:ext>
              </a:extLst>
            </p:cNvPr>
            <p:cNvSpPr/>
            <p:nvPr/>
          </p:nvSpPr>
          <p:spPr>
            <a:xfrm rot="2397987">
              <a:off x="5767630" y="-1377779"/>
              <a:ext cx="542772" cy="963149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5" name="Flowchart: Merge 24">
              <a:extLst>
                <a:ext uri="{FF2B5EF4-FFF2-40B4-BE49-F238E27FC236}">
                  <a16:creationId xmlns:a16="http://schemas.microsoft.com/office/drawing/2014/main" id="{E5472712-F607-C861-04CF-0D20772C1781}"/>
                </a:ext>
              </a:extLst>
            </p:cNvPr>
            <p:cNvSpPr/>
            <p:nvPr/>
          </p:nvSpPr>
          <p:spPr>
            <a:xfrm rot="3153899">
              <a:off x="7323452" y="-2353965"/>
              <a:ext cx="542772" cy="1172602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6" name="Flowchart: Merge 25">
              <a:extLst>
                <a:ext uri="{FF2B5EF4-FFF2-40B4-BE49-F238E27FC236}">
                  <a16:creationId xmlns:a16="http://schemas.microsoft.com/office/drawing/2014/main" id="{B13E9714-38F8-9FA9-0E45-BF682288B562}"/>
                </a:ext>
              </a:extLst>
            </p:cNvPr>
            <p:cNvSpPr/>
            <p:nvPr/>
          </p:nvSpPr>
          <p:spPr>
            <a:xfrm rot="3750691">
              <a:off x="7416784" y="-841466"/>
              <a:ext cx="542772" cy="1081091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grpSp>
      <p:grpSp>
        <p:nvGrpSpPr>
          <p:cNvPr id="35" name="Group 34">
            <a:extLst>
              <a:ext uri="{FF2B5EF4-FFF2-40B4-BE49-F238E27FC236}">
                <a16:creationId xmlns:a16="http://schemas.microsoft.com/office/drawing/2014/main" id="{4024E539-BE1F-33AE-15C4-F89D34405C08}"/>
              </a:ext>
            </a:extLst>
          </p:cNvPr>
          <p:cNvGrpSpPr/>
          <p:nvPr/>
        </p:nvGrpSpPr>
        <p:grpSpPr>
          <a:xfrm flipH="1">
            <a:off x="-5617606" y="4522689"/>
            <a:ext cx="7887112" cy="1439839"/>
            <a:chOff x="3144484" y="5066112"/>
            <a:chExt cx="10516149" cy="1919785"/>
          </a:xfrm>
        </p:grpSpPr>
        <p:sp>
          <p:nvSpPr>
            <p:cNvPr id="32" name="Flowchart: Merge 31">
              <a:extLst>
                <a:ext uri="{FF2B5EF4-FFF2-40B4-BE49-F238E27FC236}">
                  <a16:creationId xmlns:a16="http://schemas.microsoft.com/office/drawing/2014/main" id="{506AC152-A1A6-3D00-1AB3-E039F979B748}"/>
                </a:ext>
              </a:extLst>
            </p:cNvPr>
            <p:cNvSpPr/>
            <p:nvPr/>
          </p:nvSpPr>
          <p:spPr>
            <a:xfrm rot="4176906">
              <a:off x="7943299" y="267297"/>
              <a:ext cx="542772" cy="101404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33" name="Flowchart: Merge 32">
              <a:extLst>
                <a:ext uri="{FF2B5EF4-FFF2-40B4-BE49-F238E27FC236}">
                  <a16:creationId xmlns:a16="http://schemas.microsoft.com/office/drawing/2014/main" id="{1B77B716-0B60-9B27-E863-D30BFD80240A}"/>
                </a:ext>
              </a:extLst>
            </p:cNvPr>
            <p:cNvSpPr/>
            <p:nvPr/>
          </p:nvSpPr>
          <p:spPr>
            <a:xfrm rot="4649248">
              <a:off x="8494479" y="1068552"/>
              <a:ext cx="542772" cy="978953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34" name="Flowchart: Merge 33">
              <a:extLst>
                <a:ext uri="{FF2B5EF4-FFF2-40B4-BE49-F238E27FC236}">
                  <a16:creationId xmlns:a16="http://schemas.microsoft.com/office/drawing/2014/main" id="{484101D7-3D6F-43DA-C575-A9310452A295}"/>
                </a:ext>
              </a:extLst>
            </p:cNvPr>
            <p:cNvSpPr/>
            <p:nvPr/>
          </p:nvSpPr>
          <p:spPr>
            <a:xfrm rot="5157911">
              <a:off x="8390648" y="1921868"/>
              <a:ext cx="542772" cy="95852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grpSp>
      <p:sp>
        <p:nvSpPr>
          <p:cNvPr id="36" name="Rectangle 35">
            <a:extLst>
              <a:ext uri="{FF2B5EF4-FFF2-40B4-BE49-F238E27FC236}">
                <a16:creationId xmlns:a16="http://schemas.microsoft.com/office/drawing/2014/main" id="{958C1B80-DC10-22BA-AEC1-028FB21554C7}"/>
              </a:ext>
            </a:extLst>
          </p:cNvPr>
          <p:cNvSpPr/>
          <p:nvPr/>
        </p:nvSpPr>
        <p:spPr>
          <a:xfrm>
            <a:off x="369655" y="1266620"/>
            <a:ext cx="8404691" cy="550113"/>
          </a:xfrm>
          <a:custGeom>
            <a:avLst/>
            <a:gdLst>
              <a:gd name="connsiteX0" fmla="*/ 0 w 8404691"/>
              <a:gd name="connsiteY0" fmla="*/ 0 h 550113"/>
              <a:gd name="connsiteX1" fmla="*/ 560313 w 8404691"/>
              <a:gd name="connsiteY1" fmla="*/ 0 h 550113"/>
              <a:gd name="connsiteX2" fmla="*/ 1288719 w 8404691"/>
              <a:gd name="connsiteY2" fmla="*/ 0 h 550113"/>
              <a:gd name="connsiteX3" fmla="*/ 1680938 w 8404691"/>
              <a:gd name="connsiteY3" fmla="*/ 0 h 550113"/>
              <a:gd name="connsiteX4" fmla="*/ 2409345 w 8404691"/>
              <a:gd name="connsiteY4" fmla="*/ 0 h 550113"/>
              <a:gd name="connsiteX5" fmla="*/ 2885611 w 8404691"/>
              <a:gd name="connsiteY5" fmla="*/ 0 h 550113"/>
              <a:gd name="connsiteX6" fmla="*/ 3445923 w 8404691"/>
              <a:gd name="connsiteY6" fmla="*/ 0 h 550113"/>
              <a:gd name="connsiteX7" fmla="*/ 3922189 w 8404691"/>
              <a:gd name="connsiteY7" fmla="*/ 0 h 550113"/>
              <a:gd name="connsiteX8" fmla="*/ 4650596 w 8404691"/>
              <a:gd name="connsiteY8" fmla="*/ 0 h 550113"/>
              <a:gd name="connsiteX9" fmla="*/ 5042815 w 8404691"/>
              <a:gd name="connsiteY9" fmla="*/ 0 h 550113"/>
              <a:gd name="connsiteX10" fmla="*/ 5603127 w 8404691"/>
              <a:gd name="connsiteY10" fmla="*/ 0 h 550113"/>
              <a:gd name="connsiteX11" fmla="*/ 6163440 w 8404691"/>
              <a:gd name="connsiteY11" fmla="*/ 0 h 550113"/>
              <a:gd name="connsiteX12" fmla="*/ 6807800 w 8404691"/>
              <a:gd name="connsiteY12" fmla="*/ 0 h 550113"/>
              <a:gd name="connsiteX13" fmla="*/ 7115972 w 8404691"/>
              <a:gd name="connsiteY13" fmla="*/ 0 h 550113"/>
              <a:gd name="connsiteX14" fmla="*/ 7424144 w 8404691"/>
              <a:gd name="connsiteY14" fmla="*/ 0 h 550113"/>
              <a:gd name="connsiteX15" fmla="*/ 8404691 w 8404691"/>
              <a:gd name="connsiteY15" fmla="*/ 0 h 550113"/>
              <a:gd name="connsiteX16" fmla="*/ 8404691 w 8404691"/>
              <a:gd name="connsiteY16" fmla="*/ 550113 h 550113"/>
              <a:gd name="connsiteX17" fmla="*/ 7676284 w 8404691"/>
              <a:gd name="connsiteY17" fmla="*/ 550113 h 550113"/>
              <a:gd name="connsiteX18" fmla="*/ 7200019 w 8404691"/>
              <a:gd name="connsiteY18" fmla="*/ 550113 h 550113"/>
              <a:gd name="connsiteX19" fmla="*/ 6723753 w 8404691"/>
              <a:gd name="connsiteY19" fmla="*/ 550113 h 550113"/>
              <a:gd name="connsiteX20" fmla="*/ 6247487 w 8404691"/>
              <a:gd name="connsiteY20" fmla="*/ 550113 h 550113"/>
              <a:gd name="connsiteX21" fmla="*/ 5939315 w 8404691"/>
              <a:gd name="connsiteY21" fmla="*/ 550113 h 550113"/>
              <a:gd name="connsiteX22" fmla="*/ 5463049 w 8404691"/>
              <a:gd name="connsiteY22" fmla="*/ 550113 h 550113"/>
              <a:gd name="connsiteX23" fmla="*/ 4734643 w 8404691"/>
              <a:gd name="connsiteY23" fmla="*/ 550113 h 550113"/>
              <a:gd name="connsiteX24" fmla="*/ 4342424 w 8404691"/>
              <a:gd name="connsiteY24" fmla="*/ 550113 h 550113"/>
              <a:gd name="connsiteX25" fmla="*/ 3614017 w 8404691"/>
              <a:gd name="connsiteY25" fmla="*/ 550113 h 550113"/>
              <a:gd name="connsiteX26" fmla="*/ 3137751 w 8404691"/>
              <a:gd name="connsiteY26" fmla="*/ 550113 h 550113"/>
              <a:gd name="connsiteX27" fmla="*/ 2661485 w 8404691"/>
              <a:gd name="connsiteY27" fmla="*/ 550113 h 550113"/>
              <a:gd name="connsiteX28" fmla="*/ 1933079 w 8404691"/>
              <a:gd name="connsiteY28" fmla="*/ 550113 h 550113"/>
              <a:gd name="connsiteX29" fmla="*/ 1288719 w 8404691"/>
              <a:gd name="connsiteY29" fmla="*/ 550113 h 550113"/>
              <a:gd name="connsiteX30" fmla="*/ 812453 w 8404691"/>
              <a:gd name="connsiteY30" fmla="*/ 550113 h 550113"/>
              <a:gd name="connsiteX31" fmla="*/ 0 w 8404691"/>
              <a:gd name="connsiteY31" fmla="*/ 550113 h 550113"/>
              <a:gd name="connsiteX32" fmla="*/ 0 w 8404691"/>
              <a:gd name="connsiteY32"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04691" h="550113" fill="none" extrusionOk="0">
                <a:moveTo>
                  <a:pt x="0" y="0"/>
                </a:moveTo>
                <a:cubicBezTo>
                  <a:pt x="118469" y="-37463"/>
                  <a:pt x="408192" y="39309"/>
                  <a:pt x="560313" y="0"/>
                </a:cubicBezTo>
                <a:cubicBezTo>
                  <a:pt x="712434" y="-39309"/>
                  <a:pt x="1047337" y="46530"/>
                  <a:pt x="1288719" y="0"/>
                </a:cubicBezTo>
                <a:cubicBezTo>
                  <a:pt x="1530101" y="-46530"/>
                  <a:pt x="1487011" y="35556"/>
                  <a:pt x="1680938" y="0"/>
                </a:cubicBezTo>
                <a:cubicBezTo>
                  <a:pt x="1874865" y="-35556"/>
                  <a:pt x="2239465" y="18852"/>
                  <a:pt x="2409345" y="0"/>
                </a:cubicBezTo>
                <a:cubicBezTo>
                  <a:pt x="2579225" y="-18852"/>
                  <a:pt x="2701747" y="51377"/>
                  <a:pt x="2885611" y="0"/>
                </a:cubicBezTo>
                <a:cubicBezTo>
                  <a:pt x="3069475" y="-51377"/>
                  <a:pt x="3206923" y="28127"/>
                  <a:pt x="3445923" y="0"/>
                </a:cubicBezTo>
                <a:cubicBezTo>
                  <a:pt x="3684923" y="-28127"/>
                  <a:pt x="3816329" y="29375"/>
                  <a:pt x="3922189" y="0"/>
                </a:cubicBezTo>
                <a:cubicBezTo>
                  <a:pt x="4028049" y="-29375"/>
                  <a:pt x="4320345" y="66506"/>
                  <a:pt x="4650596" y="0"/>
                </a:cubicBezTo>
                <a:cubicBezTo>
                  <a:pt x="4980847" y="-66506"/>
                  <a:pt x="4950527" y="2963"/>
                  <a:pt x="5042815" y="0"/>
                </a:cubicBezTo>
                <a:cubicBezTo>
                  <a:pt x="5135103" y="-2963"/>
                  <a:pt x="5473311" y="12313"/>
                  <a:pt x="5603127" y="0"/>
                </a:cubicBezTo>
                <a:cubicBezTo>
                  <a:pt x="5732943" y="-12313"/>
                  <a:pt x="6002999" y="9869"/>
                  <a:pt x="6163440" y="0"/>
                </a:cubicBezTo>
                <a:cubicBezTo>
                  <a:pt x="6323881" y="-9869"/>
                  <a:pt x="6678452" y="39664"/>
                  <a:pt x="6807800" y="0"/>
                </a:cubicBezTo>
                <a:cubicBezTo>
                  <a:pt x="6937148" y="-39664"/>
                  <a:pt x="6978472" y="11054"/>
                  <a:pt x="7115972" y="0"/>
                </a:cubicBezTo>
                <a:cubicBezTo>
                  <a:pt x="7253472" y="-11054"/>
                  <a:pt x="7326505" y="23164"/>
                  <a:pt x="7424144" y="0"/>
                </a:cubicBezTo>
                <a:cubicBezTo>
                  <a:pt x="7521783" y="-23164"/>
                  <a:pt x="7979762" y="63199"/>
                  <a:pt x="8404691" y="0"/>
                </a:cubicBezTo>
                <a:cubicBezTo>
                  <a:pt x="8414800" y="188180"/>
                  <a:pt x="8397396" y="345033"/>
                  <a:pt x="8404691" y="550113"/>
                </a:cubicBezTo>
                <a:cubicBezTo>
                  <a:pt x="8212756" y="587105"/>
                  <a:pt x="7824147" y="500990"/>
                  <a:pt x="7676284" y="550113"/>
                </a:cubicBezTo>
                <a:cubicBezTo>
                  <a:pt x="7528421" y="599236"/>
                  <a:pt x="7348643" y="523630"/>
                  <a:pt x="7200019" y="550113"/>
                </a:cubicBezTo>
                <a:cubicBezTo>
                  <a:pt x="7051395" y="576596"/>
                  <a:pt x="6875572" y="499460"/>
                  <a:pt x="6723753" y="550113"/>
                </a:cubicBezTo>
                <a:cubicBezTo>
                  <a:pt x="6571934" y="600766"/>
                  <a:pt x="6354689" y="545242"/>
                  <a:pt x="6247487" y="550113"/>
                </a:cubicBezTo>
                <a:cubicBezTo>
                  <a:pt x="6140285" y="554984"/>
                  <a:pt x="6060373" y="537951"/>
                  <a:pt x="5939315" y="550113"/>
                </a:cubicBezTo>
                <a:cubicBezTo>
                  <a:pt x="5818257" y="562275"/>
                  <a:pt x="5695602" y="547972"/>
                  <a:pt x="5463049" y="550113"/>
                </a:cubicBezTo>
                <a:cubicBezTo>
                  <a:pt x="5230496" y="552254"/>
                  <a:pt x="5063617" y="516378"/>
                  <a:pt x="4734643" y="550113"/>
                </a:cubicBezTo>
                <a:cubicBezTo>
                  <a:pt x="4405669" y="583848"/>
                  <a:pt x="4514137" y="507143"/>
                  <a:pt x="4342424" y="550113"/>
                </a:cubicBezTo>
                <a:cubicBezTo>
                  <a:pt x="4170711" y="593083"/>
                  <a:pt x="3886953" y="510516"/>
                  <a:pt x="3614017" y="550113"/>
                </a:cubicBezTo>
                <a:cubicBezTo>
                  <a:pt x="3341081" y="589710"/>
                  <a:pt x="3301266" y="534998"/>
                  <a:pt x="3137751" y="550113"/>
                </a:cubicBezTo>
                <a:cubicBezTo>
                  <a:pt x="2974236" y="565228"/>
                  <a:pt x="2781472" y="534285"/>
                  <a:pt x="2661485" y="550113"/>
                </a:cubicBezTo>
                <a:cubicBezTo>
                  <a:pt x="2541498" y="565941"/>
                  <a:pt x="2181715" y="469704"/>
                  <a:pt x="1933079" y="550113"/>
                </a:cubicBezTo>
                <a:cubicBezTo>
                  <a:pt x="1684443" y="630522"/>
                  <a:pt x="1438975" y="519819"/>
                  <a:pt x="1288719" y="550113"/>
                </a:cubicBezTo>
                <a:cubicBezTo>
                  <a:pt x="1138463" y="580407"/>
                  <a:pt x="915299" y="529582"/>
                  <a:pt x="812453" y="550113"/>
                </a:cubicBezTo>
                <a:cubicBezTo>
                  <a:pt x="709607" y="570644"/>
                  <a:pt x="391454" y="455264"/>
                  <a:pt x="0" y="550113"/>
                </a:cubicBezTo>
                <a:cubicBezTo>
                  <a:pt x="-20112" y="417637"/>
                  <a:pt x="19744" y="133587"/>
                  <a:pt x="0" y="0"/>
                </a:cubicBezTo>
                <a:close/>
              </a:path>
              <a:path w="8404691" h="550113" stroke="0" extrusionOk="0">
                <a:moveTo>
                  <a:pt x="0" y="0"/>
                </a:moveTo>
                <a:cubicBezTo>
                  <a:pt x="175015" y="-3039"/>
                  <a:pt x="386493" y="57796"/>
                  <a:pt x="644360" y="0"/>
                </a:cubicBezTo>
                <a:cubicBezTo>
                  <a:pt x="902227" y="-57796"/>
                  <a:pt x="850613" y="29452"/>
                  <a:pt x="952532" y="0"/>
                </a:cubicBezTo>
                <a:cubicBezTo>
                  <a:pt x="1054451" y="-29452"/>
                  <a:pt x="1450240" y="3346"/>
                  <a:pt x="1680938" y="0"/>
                </a:cubicBezTo>
                <a:cubicBezTo>
                  <a:pt x="1911636" y="-3346"/>
                  <a:pt x="1911742" y="28954"/>
                  <a:pt x="1989110" y="0"/>
                </a:cubicBezTo>
                <a:cubicBezTo>
                  <a:pt x="2066478" y="-28954"/>
                  <a:pt x="2385701" y="63358"/>
                  <a:pt x="2717517" y="0"/>
                </a:cubicBezTo>
                <a:cubicBezTo>
                  <a:pt x="3049333" y="-63358"/>
                  <a:pt x="2894047" y="6989"/>
                  <a:pt x="3025689" y="0"/>
                </a:cubicBezTo>
                <a:cubicBezTo>
                  <a:pt x="3157331" y="-6989"/>
                  <a:pt x="3528081" y="67096"/>
                  <a:pt x="3754095" y="0"/>
                </a:cubicBezTo>
                <a:cubicBezTo>
                  <a:pt x="3980109" y="-67096"/>
                  <a:pt x="4033861" y="37059"/>
                  <a:pt x="4230361" y="0"/>
                </a:cubicBezTo>
                <a:cubicBezTo>
                  <a:pt x="4426861" y="-37059"/>
                  <a:pt x="4513365" y="25927"/>
                  <a:pt x="4622580" y="0"/>
                </a:cubicBezTo>
                <a:cubicBezTo>
                  <a:pt x="4731795" y="-25927"/>
                  <a:pt x="4998316" y="26173"/>
                  <a:pt x="5266940" y="0"/>
                </a:cubicBezTo>
                <a:cubicBezTo>
                  <a:pt x="5535564" y="-26173"/>
                  <a:pt x="5446684" y="3917"/>
                  <a:pt x="5575112" y="0"/>
                </a:cubicBezTo>
                <a:cubicBezTo>
                  <a:pt x="5703540" y="-3917"/>
                  <a:pt x="5781566" y="31575"/>
                  <a:pt x="5883284" y="0"/>
                </a:cubicBezTo>
                <a:cubicBezTo>
                  <a:pt x="5985002" y="-31575"/>
                  <a:pt x="6195305" y="45219"/>
                  <a:pt x="6275503" y="0"/>
                </a:cubicBezTo>
                <a:cubicBezTo>
                  <a:pt x="6355701" y="-45219"/>
                  <a:pt x="6760707" y="62266"/>
                  <a:pt x="6919862" y="0"/>
                </a:cubicBezTo>
                <a:cubicBezTo>
                  <a:pt x="7079017" y="-62266"/>
                  <a:pt x="7374855" y="67141"/>
                  <a:pt x="7564222" y="0"/>
                </a:cubicBezTo>
                <a:cubicBezTo>
                  <a:pt x="7753589" y="-67141"/>
                  <a:pt x="8230884" y="99396"/>
                  <a:pt x="8404691" y="0"/>
                </a:cubicBezTo>
                <a:cubicBezTo>
                  <a:pt x="8442848" y="130450"/>
                  <a:pt x="8397190" y="281870"/>
                  <a:pt x="8404691" y="550113"/>
                </a:cubicBezTo>
                <a:cubicBezTo>
                  <a:pt x="8237604" y="598112"/>
                  <a:pt x="8010868" y="499360"/>
                  <a:pt x="7676284" y="550113"/>
                </a:cubicBezTo>
                <a:cubicBezTo>
                  <a:pt x="7341700" y="600866"/>
                  <a:pt x="7470604" y="545182"/>
                  <a:pt x="7368112" y="550113"/>
                </a:cubicBezTo>
                <a:cubicBezTo>
                  <a:pt x="7265620" y="555044"/>
                  <a:pt x="7143336" y="504803"/>
                  <a:pt x="6975894" y="550113"/>
                </a:cubicBezTo>
                <a:cubicBezTo>
                  <a:pt x="6808452" y="595423"/>
                  <a:pt x="6742276" y="541297"/>
                  <a:pt x="6667722" y="550113"/>
                </a:cubicBezTo>
                <a:cubicBezTo>
                  <a:pt x="6593168" y="558929"/>
                  <a:pt x="6257818" y="540638"/>
                  <a:pt x="6107409" y="550113"/>
                </a:cubicBezTo>
                <a:cubicBezTo>
                  <a:pt x="5957000" y="559588"/>
                  <a:pt x="5666812" y="483089"/>
                  <a:pt x="5463049" y="550113"/>
                </a:cubicBezTo>
                <a:cubicBezTo>
                  <a:pt x="5259286" y="617137"/>
                  <a:pt x="5019946" y="498453"/>
                  <a:pt x="4902736" y="550113"/>
                </a:cubicBezTo>
                <a:cubicBezTo>
                  <a:pt x="4785526" y="601773"/>
                  <a:pt x="4666808" y="536425"/>
                  <a:pt x="4594564" y="550113"/>
                </a:cubicBezTo>
                <a:cubicBezTo>
                  <a:pt x="4522320" y="563801"/>
                  <a:pt x="4391081" y="520484"/>
                  <a:pt x="4286392" y="550113"/>
                </a:cubicBezTo>
                <a:cubicBezTo>
                  <a:pt x="4181703" y="579742"/>
                  <a:pt x="4009933" y="513776"/>
                  <a:pt x="3894173" y="550113"/>
                </a:cubicBezTo>
                <a:cubicBezTo>
                  <a:pt x="3778413" y="586450"/>
                  <a:pt x="3688491" y="521864"/>
                  <a:pt x="3586001" y="550113"/>
                </a:cubicBezTo>
                <a:cubicBezTo>
                  <a:pt x="3483511" y="578362"/>
                  <a:pt x="3121072" y="517690"/>
                  <a:pt x="2857595" y="550113"/>
                </a:cubicBezTo>
                <a:cubicBezTo>
                  <a:pt x="2594118" y="582536"/>
                  <a:pt x="2699905" y="516776"/>
                  <a:pt x="2549423" y="550113"/>
                </a:cubicBezTo>
                <a:cubicBezTo>
                  <a:pt x="2398941" y="583450"/>
                  <a:pt x="2314468" y="541970"/>
                  <a:pt x="2241251" y="550113"/>
                </a:cubicBezTo>
                <a:cubicBezTo>
                  <a:pt x="2168034" y="558256"/>
                  <a:pt x="1816761" y="515256"/>
                  <a:pt x="1680938" y="550113"/>
                </a:cubicBezTo>
                <a:cubicBezTo>
                  <a:pt x="1545115" y="584970"/>
                  <a:pt x="1435874" y="525286"/>
                  <a:pt x="1372766" y="550113"/>
                </a:cubicBezTo>
                <a:cubicBezTo>
                  <a:pt x="1309658" y="574940"/>
                  <a:pt x="1158295" y="546750"/>
                  <a:pt x="980547" y="550113"/>
                </a:cubicBezTo>
                <a:cubicBezTo>
                  <a:pt x="802799" y="553476"/>
                  <a:pt x="676865" y="506349"/>
                  <a:pt x="504281" y="550113"/>
                </a:cubicBezTo>
                <a:cubicBezTo>
                  <a:pt x="331697" y="593877"/>
                  <a:pt x="201861" y="538855"/>
                  <a:pt x="0" y="550113"/>
                </a:cubicBezTo>
                <a:cubicBezTo>
                  <a:pt x="-54975" y="426414"/>
                  <a:pt x="65308" y="14437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NCAPOP Commendation</a:t>
            </a:r>
            <a:endParaRPr lang="en-GB" dirty="0">
              <a:solidFill>
                <a:srgbClr val="15162D"/>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F1C8FF90-4956-844B-5E86-AE85888B6492}"/>
              </a:ext>
            </a:extLst>
          </p:cNvPr>
          <p:cNvSpPr/>
          <p:nvPr/>
        </p:nvSpPr>
        <p:spPr>
          <a:xfrm>
            <a:off x="4668140" y="1780121"/>
            <a:ext cx="3942553" cy="3811259"/>
          </a:xfrm>
          <a:custGeom>
            <a:avLst/>
            <a:gdLst>
              <a:gd name="connsiteX0" fmla="*/ 0 w 3942553"/>
              <a:gd name="connsiteY0" fmla="*/ 0 h 3811259"/>
              <a:gd name="connsiteX1" fmla="*/ 642073 w 3942553"/>
              <a:gd name="connsiteY1" fmla="*/ 0 h 3811259"/>
              <a:gd name="connsiteX2" fmla="*/ 1087018 w 3942553"/>
              <a:gd name="connsiteY2" fmla="*/ 0 h 3811259"/>
              <a:gd name="connsiteX3" fmla="*/ 1729091 w 3942553"/>
              <a:gd name="connsiteY3" fmla="*/ 0 h 3811259"/>
              <a:gd name="connsiteX4" fmla="*/ 2371164 w 3942553"/>
              <a:gd name="connsiteY4" fmla="*/ 0 h 3811259"/>
              <a:gd name="connsiteX5" fmla="*/ 2934386 w 3942553"/>
              <a:gd name="connsiteY5" fmla="*/ 0 h 3811259"/>
              <a:gd name="connsiteX6" fmla="*/ 3942553 w 3942553"/>
              <a:gd name="connsiteY6" fmla="*/ 0 h 3811259"/>
              <a:gd name="connsiteX7" fmla="*/ 3942553 w 3942553"/>
              <a:gd name="connsiteY7" fmla="*/ 620691 h 3811259"/>
              <a:gd name="connsiteX8" fmla="*/ 3942553 w 3942553"/>
              <a:gd name="connsiteY8" fmla="*/ 1088931 h 3811259"/>
              <a:gd name="connsiteX9" fmla="*/ 3942553 w 3942553"/>
              <a:gd name="connsiteY9" fmla="*/ 1595284 h 3811259"/>
              <a:gd name="connsiteX10" fmla="*/ 3942553 w 3942553"/>
              <a:gd name="connsiteY10" fmla="*/ 2025412 h 3811259"/>
              <a:gd name="connsiteX11" fmla="*/ 3942553 w 3942553"/>
              <a:gd name="connsiteY11" fmla="*/ 2646103 h 3811259"/>
              <a:gd name="connsiteX12" fmla="*/ 3942553 w 3942553"/>
              <a:gd name="connsiteY12" fmla="*/ 3266793 h 3811259"/>
              <a:gd name="connsiteX13" fmla="*/ 3942553 w 3942553"/>
              <a:gd name="connsiteY13" fmla="*/ 3811259 h 3811259"/>
              <a:gd name="connsiteX14" fmla="*/ 3418757 w 3942553"/>
              <a:gd name="connsiteY14" fmla="*/ 3811259 h 3811259"/>
              <a:gd name="connsiteX15" fmla="*/ 2973811 w 3942553"/>
              <a:gd name="connsiteY15" fmla="*/ 3811259 h 3811259"/>
              <a:gd name="connsiteX16" fmla="*/ 2489441 w 3942553"/>
              <a:gd name="connsiteY16" fmla="*/ 3811259 h 3811259"/>
              <a:gd name="connsiteX17" fmla="*/ 1965644 w 3942553"/>
              <a:gd name="connsiteY17" fmla="*/ 3811259 h 3811259"/>
              <a:gd name="connsiteX18" fmla="*/ 1402422 w 3942553"/>
              <a:gd name="connsiteY18" fmla="*/ 3811259 h 3811259"/>
              <a:gd name="connsiteX19" fmla="*/ 957477 w 3942553"/>
              <a:gd name="connsiteY19" fmla="*/ 3811259 h 3811259"/>
              <a:gd name="connsiteX20" fmla="*/ 0 w 3942553"/>
              <a:gd name="connsiteY20" fmla="*/ 3811259 h 3811259"/>
              <a:gd name="connsiteX21" fmla="*/ 0 w 3942553"/>
              <a:gd name="connsiteY21" fmla="*/ 3304906 h 3811259"/>
              <a:gd name="connsiteX22" fmla="*/ 0 w 3942553"/>
              <a:gd name="connsiteY22" fmla="*/ 2760440 h 3811259"/>
              <a:gd name="connsiteX23" fmla="*/ 0 w 3942553"/>
              <a:gd name="connsiteY23" fmla="*/ 2254087 h 3811259"/>
              <a:gd name="connsiteX24" fmla="*/ 0 w 3942553"/>
              <a:gd name="connsiteY24" fmla="*/ 1823960 h 3811259"/>
              <a:gd name="connsiteX25" fmla="*/ 0 w 3942553"/>
              <a:gd name="connsiteY25" fmla="*/ 1241382 h 3811259"/>
              <a:gd name="connsiteX26" fmla="*/ 0 w 3942553"/>
              <a:gd name="connsiteY26" fmla="*/ 658803 h 3811259"/>
              <a:gd name="connsiteX27" fmla="*/ 0 w 3942553"/>
              <a:gd name="connsiteY27" fmla="*/ 0 h 38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42553" h="3811259" fill="none" extrusionOk="0">
                <a:moveTo>
                  <a:pt x="0" y="0"/>
                </a:moveTo>
                <a:cubicBezTo>
                  <a:pt x="301708" y="-4511"/>
                  <a:pt x="346912" y="39311"/>
                  <a:pt x="642073" y="0"/>
                </a:cubicBezTo>
                <a:cubicBezTo>
                  <a:pt x="937234" y="-39311"/>
                  <a:pt x="930641" y="37523"/>
                  <a:pt x="1087018" y="0"/>
                </a:cubicBezTo>
                <a:cubicBezTo>
                  <a:pt x="1243396" y="-37523"/>
                  <a:pt x="1437009" y="64217"/>
                  <a:pt x="1729091" y="0"/>
                </a:cubicBezTo>
                <a:cubicBezTo>
                  <a:pt x="2021173" y="-64217"/>
                  <a:pt x="2101123" y="8851"/>
                  <a:pt x="2371164" y="0"/>
                </a:cubicBezTo>
                <a:cubicBezTo>
                  <a:pt x="2641205" y="-8851"/>
                  <a:pt x="2804916" y="26961"/>
                  <a:pt x="2934386" y="0"/>
                </a:cubicBezTo>
                <a:cubicBezTo>
                  <a:pt x="3063856" y="-26961"/>
                  <a:pt x="3476647" y="3926"/>
                  <a:pt x="3942553" y="0"/>
                </a:cubicBezTo>
                <a:cubicBezTo>
                  <a:pt x="3947658" y="240737"/>
                  <a:pt x="3881741" y="334544"/>
                  <a:pt x="3942553" y="620691"/>
                </a:cubicBezTo>
                <a:cubicBezTo>
                  <a:pt x="4003365" y="906838"/>
                  <a:pt x="3907570" y="955809"/>
                  <a:pt x="3942553" y="1088931"/>
                </a:cubicBezTo>
                <a:cubicBezTo>
                  <a:pt x="3977536" y="1222053"/>
                  <a:pt x="3896726" y="1479529"/>
                  <a:pt x="3942553" y="1595284"/>
                </a:cubicBezTo>
                <a:cubicBezTo>
                  <a:pt x="3988380" y="1711039"/>
                  <a:pt x="3907206" y="1823329"/>
                  <a:pt x="3942553" y="2025412"/>
                </a:cubicBezTo>
                <a:cubicBezTo>
                  <a:pt x="3977900" y="2227495"/>
                  <a:pt x="3898777" y="2441530"/>
                  <a:pt x="3942553" y="2646103"/>
                </a:cubicBezTo>
                <a:cubicBezTo>
                  <a:pt x="3986329" y="2850676"/>
                  <a:pt x="3887368" y="2968362"/>
                  <a:pt x="3942553" y="3266793"/>
                </a:cubicBezTo>
                <a:cubicBezTo>
                  <a:pt x="3997738" y="3565224"/>
                  <a:pt x="3928399" y="3675048"/>
                  <a:pt x="3942553" y="3811259"/>
                </a:cubicBezTo>
                <a:cubicBezTo>
                  <a:pt x="3743985" y="3835673"/>
                  <a:pt x="3537322" y="3783666"/>
                  <a:pt x="3418757" y="3811259"/>
                </a:cubicBezTo>
                <a:cubicBezTo>
                  <a:pt x="3300192" y="3838852"/>
                  <a:pt x="3173453" y="3807879"/>
                  <a:pt x="2973811" y="3811259"/>
                </a:cubicBezTo>
                <a:cubicBezTo>
                  <a:pt x="2774169" y="3814639"/>
                  <a:pt x="2654414" y="3790920"/>
                  <a:pt x="2489441" y="3811259"/>
                </a:cubicBezTo>
                <a:cubicBezTo>
                  <a:pt x="2324468" y="3831598"/>
                  <a:pt x="2075690" y="3772779"/>
                  <a:pt x="1965644" y="3811259"/>
                </a:cubicBezTo>
                <a:cubicBezTo>
                  <a:pt x="1855598" y="3849739"/>
                  <a:pt x="1527601" y="3755846"/>
                  <a:pt x="1402422" y="3811259"/>
                </a:cubicBezTo>
                <a:cubicBezTo>
                  <a:pt x="1277243" y="3866672"/>
                  <a:pt x="1067982" y="3795374"/>
                  <a:pt x="957477" y="3811259"/>
                </a:cubicBezTo>
                <a:cubicBezTo>
                  <a:pt x="846973" y="3827144"/>
                  <a:pt x="333379" y="3738752"/>
                  <a:pt x="0" y="3811259"/>
                </a:cubicBezTo>
                <a:cubicBezTo>
                  <a:pt x="-21189" y="3581548"/>
                  <a:pt x="39771" y="3410516"/>
                  <a:pt x="0" y="3304906"/>
                </a:cubicBezTo>
                <a:cubicBezTo>
                  <a:pt x="-39771" y="3199296"/>
                  <a:pt x="16253" y="2940487"/>
                  <a:pt x="0" y="2760440"/>
                </a:cubicBezTo>
                <a:cubicBezTo>
                  <a:pt x="-16253" y="2580393"/>
                  <a:pt x="55926" y="2463373"/>
                  <a:pt x="0" y="2254087"/>
                </a:cubicBezTo>
                <a:cubicBezTo>
                  <a:pt x="-55926" y="2044801"/>
                  <a:pt x="5228" y="1997312"/>
                  <a:pt x="0" y="1823960"/>
                </a:cubicBezTo>
                <a:cubicBezTo>
                  <a:pt x="-5228" y="1650608"/>
                  <a:pt x="33017" y="1502549"/>
                  <a:pt x="0" y="1241382"/>
                </a:cubicBezTo>
                <a:cubicBezTo>
                  <a:pt x="-33017" y="980215"/>
                  <a:pt x="19151" y="863173"/>
                  <a:pt x="0" y="658803"/>
                </a:cubicBezTo>
                <a:cubicBezTo>
                  <a:pt x="-19151" y="454433"/>
                  <a:pt x="68148" y="200003"/>
                  <a:pt x="0" y="0"/>
                </a:cubicBezTo>
                <a:close/>
              </a:path>
              <a:path w="3942553" h="3811259" stroke="0" extrusionOk="0">
                <a:moveTo>
                  <a:pt x="0" y="0"/>
                </a:moveTo>
                <a:cubicBezTo>
                  <a:pt x="222030" y="-44636"/>
                  <a:pt x="297791" y="52128"/>
                  <a:pt x="444945" y="0"/>
                </a:cubicBezTo>
                <a:cubicBezTo>
                  <a:pt x="592099" y="-52128"/>
                  <a:pt x="780112" y="24294"/>
                  <a:pt x="929316" y="0"/>
                </a:cubicBezTo>
                <a:cubicBezTo>
                  <a:pt x="1078520" y="-24294"/>
                  <a:pt x="1222028" y="22563"/>
                  <a:pt x="1413687" y="0"/>
                </a:cubicBezTo>
                <a:cubicBezTo>
                  <a:pt x="1605346" y="-22563"/>
                  <a:pt x="1758294" y="47575"/>
                  <a:pt x="1898058" y="0"/>
                </a:cubicBezTo>
                <a:cubicBezTo>
                  <a:pt x="2037822" y="-47575"/>
                  <a:pt x="2163364" y="34345"/>
                  <a:pt x="2421854" y="0"/>
                </a:cubicBezTo>
                <a:cubicBezTo>
                  <a:pt x="2680344" y="-34345"/>
                  <a:pt x="2738260" y="3619"/>
                  <a:pt x="2985076" y="0"/>
                </a:cubicBezTo>
                <a:cubicBezTo>
                  <a:pt x="3231892" y="-3619"/>
                  <a:pt x="3242208" y="19145"/>
                  <a:pt x="3430021" y="0"/>
                </a:cubicBezTo>
                <a:cubicBezTo>
                  <a:pt x="3617835" y="-19145"/>
                  <a:pt x="3746004" y="24399"/>
                  <a:pt x="3942553" y="0"/>
                </a:cubicBezTo>
                <a:cubicBezTo>
                  <a:pt x="3953570" y="222886"/>
                  <a:pt x="3920088" y="407735"/>
                  <a:pt x="3942553" y="620691"/>
                </a:cubicBezTo>
                <a:cubicBezTo>
                  <a:pt x="3965018" y="833647"/>
                  <a:pt x="3912661" y="1094965"/>
                  <a:pt x="3942553" y="1241382"/>
                </a:cubicBezTo>
                <a:cubicBezTo>
                  <a:pt x="3972445" y="1387799"/>
                  <a:pt x="3895112" y="1568951"/>
                  <a:pt x="3942553" y="1747734"/>
                </a:cubicBezTo>
                <a:cubicBezTo>
                  <a:pt x="3989994" y="1926517"/>
                  <a:pt x="3908420" y="2157865"/>
                  <a:pt x="3942553" y="2292200"/>
                </a:cubicBezTo>
                <a:cubicBezTo>
                  <a:pt x="3976686" y="2426535"/>
                  <a:pt x="3874058" y="2693656"/>
                  <a:pt x="3942553" y="2874778"/>
                </a:cubicBezTo>
                <a:cubicBezTo>
                  <a:pt x="4011048" y="3055900"/>
                  <a:pt x="3921646" y="3510329"/>
                  <a:pt x="3942553" y="3811259"/>
                </a:cubicBezTo>
                <a:cubicBezTo>
                  <a:pt x="3707999" y="3847024"/>
                  <a:pt x="3596853" y="3765658"/>
                  <a:pt x="3300480" y="3811259"/>
                </a:cubicBezTo>
                <a:cubicBezTo>
                  <a:pt x="3004107" y="3856860"/>
                  <a:pt x="2977043" y="3799227"/>
                  <a:pt x="2855535" y="3811259"/>
                </a:cubicBezTo>
                <a:cubicBezTo>
                  <a:pt x="2734027" y="3823291"/>
                  <a:pt x="2619723" y="3808014"/>
                  <a:pt x="2410590" y="3811259"/>
                </a:cubicBezTo>
                <a:cubicBezTo>
                  <a:pt x="2201457" y="3814504"/>
                  <a:pt x="2066357" y="3755356"/>
                  <a:pt x="1886793" y="3811259"/>
                </a:cubicBezTo>
                <a:cubicBezTo>
                  <a:pt x="1707229" y="3867162"/>
                  <a:pt x="1562935" y="3756384"/>
                  <a:pt x="1323571" y="3811259"/>
                </a:cubicBezTo>
                <a:cubicBezTo>
                  <a:pt x="1084207" y="3866134"/>
                  <a:pt x="1014612" y="3810249"/>
                  <a:pt x="799775" y="3811259"/>
                </a:cubicBezTo>
                <a:cubicBezTo>
                  <a:pt x="584938" y="3812269"/>
                  <a:pt x="193461" y="3797993"/>
                  <a:pt x="0" y="3811259"/>
                </a:cubicBezTo>
                <a:cubicBezTo>
                  <a:pt x="-43138" y="3608192"/>
                  <a:pt x="47680" y="3474769"/>
                  <a:pt x="0" y="3266793"/>
                </a:cubicBezTo>
                <a:cubicBezTo>
                  <a:pt x="-47680" y="3058817"/>
                  <a:pt x="60780" y="2943811"/>
                  <a:pt x="0" y="2646103"/>
                </a:cubicBezTo>
                <a:cubicBezTo>
                  <a:pt x="-60780" y="2348395"/>
                  <a:pt x="28710" y="2282357"/>
                  <a:pt x="0" y="2025412"/>
                </a:cubicBezTo>
                <a:cubicBezTo>
                  <a:pt x="-28710" y="1768467"/>
                  <a:pt x="19231" y="1577959"/>
                  <a:pt x="0" y="1404721"/>
                </a:cubicBezTo>
                <a:cubicBezTo>
                  <a:pt x="-19231" y="1231483"/>
                  <a:pt x="60458" y="967552"/>
                  <a:pt x="0" y="822143"/>
                </a:cubicBezTo>
                <a:cubicBezTo>
                  <a:pt x="-60458" y="676734"/>
                  <a:pt x="88197" y="392046"/>
                  <a:pt x="0" y="0"/>
                </a:cubicBezTo>
                <a:close/>
              </a:path>
            </a:pathLst>
          </a:custGeom>
          <a:solidFill>
            <a:schemeClr val="bg1">
              <a:lumMod val="95000"/>
            </a:schemeClr>
          </a:solidFill>
          <a:ln>
            <a:solidFill>
              <a:schemeClr val="bg1"/>
            </a:solidFill>
            <a:extLst>
              <a:ext uri="{C807C97D-BFC1-408E-A445-0C87EB9F89A2}">
                <ask:lineSketchStyleProps xmlns:ask="http://schemas.microsoft.com/office/drawing/2018/sketchyshapes" sd="266341339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endParaRPr lang="en-GB" sz="1350" kern="100" dirty="0">
              <a:solidFill>
                <a:prstClr val="white"/>
              </a:solidFill>
              <a:latin typeface="Aptos"/>
              <a:ea typeface="Aptos"/>
              <a:cs typeface="Times New Roman" panose="02020603050405020304" pitchFamily="18" charset="0"/>
            </a:endParaRPr>
          </a:p>
        </p:txBody>
      </p:sp>
      <p:sp>
        <p:nvSpPr>
          <p:cNvPr id="37" name="Rectangle 36">
            <a:extLst>
              <a:ext uri="{FF2B5EF4-FFF2-40B4-BE49-F238E27FC236}">
                <a16:creationId xmlns:a16="http://schemas.microsoft.com/office/drawing/2014/main" id="{DBB4D735-986F-CFBE-1CD7-429C0CF19878}"/>
              </a:ext>
            </a:extLst>
          </p:cNvPr>
          <p:cNvSpPr/>
          <p:nvPr/>
        </p:nvSpPr>
        <p:spPr>
          <a:xfrm>
            <a:off x="533307" y="1780121"/>
            <a:ext cx="3946308" cy="550113"/>
          </a:xfrm>
          <a:custGeom>
            <a:avLst/>
            <a:gdLst>
              <a:gd name="connsiteX0" fmla="*/ 0 w 3946308"/>
              <a:gd name="connsiteY0" fmla="*/ 0 h 550113"/>
              <a:gd name="connsiteX1" fmla="*/ 603221 w 3946308"/>
              <a:gd name="connsiteY1" fmla="*/ 0 h 550113"/>
              <a:gd name="connsiteX2" fmla="*/ 1127517 w 3946308"/>
              <a:gd name="connsiteY2" fmla="*/ 0 h 550113"/>
              <a:gd name="connsiteX3" fmla="*/ 1770201 w 3946308"/>
              <a:gd name="connsiteY3" fmla="*/ 0 h 550113"/>
              <a:gd name="connsiteX4" fmla="*/ 2333959 w 3946308"/>
              <a:gd name="connsiteY4" fmla="*/ 0 h 550113"/>
              <a:gd name="connsiteX5" fmla="*/ 2858255 w 3946308"/>
              <a:gd name="connsiteY5" fmla="*/ 0 h 550113"/>
              <a:gd name="connsiteX6" fmla="*/ 3946308 w 3946308"/>
              <a:gd name="connsiteY6" fmla="*/ 0 h 550113"/>
              <a:gd name="connsiteX7" fmla="*/ 3946308 w 3946308"/>
              <a:gd name="connsiteY7" fmla="*/ 550113 h 550113"/>
              <a:gd name="connsiteX8" fmla="*/ 3500939 w 3946308"/>
              <a:gd name="connsiteY8" fmla="*/ 550113 h 550113"/>
              <a:gd name="connsiteX9" fmla="*/ 2976644 w 3946308"/>
              <a:gd name="connsiteY9" fmla="*/ 550113 h 550113"/>
              <a:gd name="connsiteX10" fmla="*/ 2452349 w 3946308"/>
              <a:gd name="connsiteY10" fmla="*/ 550113 h 550113"/>
              <a:gd name="connsiteX11" fmla="*/ 1809664 w 3946308"/>
              <a:gd name="connsiteY11" fmla="*/ 550113 h 550113"/>
              <a:gd name="connsiteX12" fmla="*/ 1285369 w 3946308"/>
              <a:gd name="connsiteY12" fmla="*/ 550113 h 550113"/>
              <a:gd name="connsiteX13" fmla="*/ 761074 w 3946308"/>
              <a:gd name="connsiteY13" fmla="*/ 550113 h 550113"/>
              <a:gd name="connsiteX14" fmla="*/ 0 w 3946308"/>
              <a:gd name="connsiteY14" fmla="*/ 550113 h 550113"/>
              <a:gd name="connsiteX15" fmla="*/ 0 w 3946308"/>
              <a:gd name="connsiteY15"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308" h="550113" fill="none" extrusionOk="0">
                <a:moveTo>
                  <a:pt x="0" y="0"/>
                </a:moveTo>
                <a:cubicBezTo>
                  <a:pt x="210792" y="-56719"/>
                  <a:pt x="468356" y="70840"/>
                  <a:pt x="603221" y="0"/>
                </a:cubicBezTo>
                <a:cubicBezTo>
                  <a:pt x="738086" y="-70840"/>
                  <a:pt x="930841" y="5452"/>
                  <a:pt x="1127517" y="0"/>
                </a:cubicBezTo>
                <a:cubicBezTo>
                  <a:pt x="1324193" y="-5452"/>
                  <a:pt x="1494768" y="67702"/>
                  <a:pt x="1770201" y="0"/>
                </a:cubicBezTo>
                <a:cubicBezTo>
                  <a:pt x="2045634" y="-67702"/>
                  <a:pt x="2186531" y="27073"/>
                  <a:pt x="2333959" y="0"/>
                </a:cubicBezTo>
                <a:cubicBezTo>
                  <a:pt x="2481387" y="-27073"/>
                  <a:pt x="2679979" y="7260"/>
                  <a:pt x="2858255" y="0"/>
                </a:cubicBezTo>
                <a:cubicBezTo>
                  <a:pt x="3036531" y="-7260"/>
                  <a:pt x="3583062" y="59892"/>
                  <a:pt x="3946308" y="0"/>
                </a:cubicBezTo>
                <a:cubicBezTo>
                  <a:pt x="3993276" y="116371"/>
                  <a:pt x="3886508" y="408382"/>
                  <a:pt x="3946308" y="550113"/>
                </a:cubicBezTo>
                <a:cubicBezTo>
                  <a:pt x="3789627" y="578005"/>
                  <a:pt x="3706198" y="523248"/>
                  <a:pt x="3500939" y="550113"/>
                </a:cubicBezTo>
                <a:cubicBezTo>
                  <a:pt x="3295680" y="576978"/>
                  <a:pt x="3166465" y="526890"/>
                  <a:pt x="2976644" y="550113"/>
                </a:cubicBezTo>
                <a:cubicBezTo>
                  <a:pt x="2786824" y="573336"/>
                  <a:pt x="2659021" y="534962"/>
                  <a:pt x="2452349" y="550113"/>
                </a:cubicBezTo>
                <a:cubicBezTo>
                  <a:pt x="2245678" y="565264"/>
                  <a:pt x="2085392" y="508288"/>
                  <a:pt x="1809664" y="550113"/>
                </a:cubicBezTo>
                <a:cubicBezTo>
                  <a:pt x="1533937" y="591938"/>
                  <a:pt x="1490309" y="549414"/>
                  <a:pt x="1285369" y="550113"/>
                </a:cubicBezTo>
                <a:cubicBezTo>
                  <a:pt x="1080430" y="550812"/>
                  <a:pt x="868757" y="488869"/>
                  <a:pt x="761074" y="550113"/>
                </a:cubicBezTo>
                <a:cubicBezTo>
                  <a:pt x="653392" y="611357"/>
                  <a:pt x="177847" y="468971"/>
                  <a:pt x="0" y="550113"/>
                </a:cubicBezTo>
                <a:cubicBezTo>
                  <a:pt x="-8080" y="364466"/>
                  <a:pt x="30303" y="199709"/>
                  <a:pt x="0" y="0"/>
                </a:cubicBezTo>
                <a:close/>
              </a:path>
              <a:path w="3946308" h="550113" stroke="0" extrusionOk="0">
                <a:moveTo>
                  <a:pt x="0" y="0"/>
                </a:moveTo>
                <a:cubicBezTo>
                  <a:pt x="205216" y="-64938"/>
                  <a:pt x="394535" y="36225"/>
                  <a:pt x="603221" y="0"/>
                </a:cubicBezTo>
                <a:cubicBezTo>
                  <a:pt x="811907" y="-36225"/>
                  <a:pt x="839273" y="27912"/>
                  <a:pt x="1048590" y="0"/>
                </a:cubicBezTo>
                <a:cubicBezTo>
                  <a:pt x="1257907" y="-27912"/>
                  <a:pt x="1527186" y="19479"/>
                  <a:pt x="1691275" y="0"/>
                </a:cubicBezTo>
                <a:cubicBezTo>
                  <a:pt x="1855364" y="-19479"/>
                  <a:pt x="1930672" y="13049"/>
                  <a:pt x="2136644" y="0"/>
                </a:cubicBezTo>
                <a:cubicBezTo>
                  <a:pt x="2342616" y="-13049"/>
                  <a:pt x="2609520" y="23541"/>
                  <a:pt x="2779328" y="0"/>
                </a:cubicBezTo>
                <a:cubicBezTo>
                  <a:pt x="2949136" y="-23541"/>
                  <a:pt x="3015206" y="19579"/>
                  <a:pt x="3224697" y="0"/>
                </a:cubicBezTo>
                <a:cubicBezTo>
                  <a:pt x="3434188" y="-19579"/>
                  <a:pt x="3753903" y="69129"/>
                  <a:pt x="3946308" y="0"/>
                </a:cubicBezTo>
                <a:cubicBezTo>
                  <a:pt x="3957883" y="197558"/>
                  <a:pt x="3924418" y="323712"/>
                  <a:pt x="3946308" y="550113"/>
                </a:cubicBezTo>
                <a:cubicBezTo>
                  <a:pt x="3656939" y="588108"/>
                  <a:pt x="3536099" y="512380"/>
                  <a:pt x="3343087" y="550113"/>
                </a:cubicBezTo>
                <a:cubicBezTo>
                  <a:pt x="3150075" y="587846"/>
                  <a:pt x="2912061" y="523819"/>
                  <a:pt x="2700402" y="550113"/>
                </a:cubicBezTo>
                <a:cubicBezTo>
                  <a:pt x="2488743" y="576407"/>
                  <a:pt x="2254068" y="541505"/>
                  <a:pt x="2136644" y="550113"/>
                </a:cubicBezTo>
                <a:cubicBezTo>
                  <a:pt x="2019220" y="558721"/>
                  <a:pt x="1750421" y="534298"/>
                  <a:pt x="1612349" y="550113"/>
                </a:cubicBezTo>
                <a:cubicBezTo>
                  <a:pt x="1474277" y="565928"/>
                  <a:pt x="1316146" y="546133"/>
                  <a:pt x="1166980" y="550113"/>
                </a:cubicBezTo>
                <a:cubicBezTo>
                  <a:pt x="1017814" y="554093"/>
                  <a:pt x="805378" y="473152"/>
                  <a:pt x="524295" y="550113"/>
                </a:cubicBezTo>
                <a:cubicBezTo>
                  <a:pt x="243212" y="627074"/>
                  <a:pt x="188986" y="535198"/>
                  <a:pt x="0" y="550113"/>
                </a:cubicBezTo>
                <a:cubicBezTo>
                  <a:pt x="-7940" y="283013"/>
                  <a:pt x="35029" y="235436"/>
                  <a:pt x="0" y="0"/>
                </a:cubicBezTo>
                <a:close/>
              </a:path>
            </a:pathLst>
          </a:custGeom>
          <a:solidFill>
            <a:srgbClr val="15162D"/>
          </a:solidFill>
          <a:ln>
            <a:solidFill>
              <a:srgbClr val="15162D"/>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2100" b="1" dirty="0">
                <a:solidFill>
                  <a:srgbClr val="D4A508"/>
                </a:solidFill>
                <a:latin typeface="Tahoma" panose="020B0604030504040204" pitchFamily="34" charset="0"/>
                <a:ea typeface="Tahoma" panose="020B0604030504040204" pitchFamily="34" charset="0"/>
                <a:cs typeface="Tahoma" panose="020B0604030504040204" pitchFamily="34" charset="0"/>
              </a:rPr>
              <a:t>Runner-up</a:t>
            </a:r>
            <a:endParaRPr lang="en-GB" sz="1500" b="1" dirty="0">
              <a:solidFill>
                <a:srgbClr val="D4A508"/>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m3d="http://schemas.microsoft.com/office/drawing/2017/model3d" Requires="am3d">
          <p:graphicFrame>
            <p:nvGraphicFramePr>
              <p:cNvPr id="40" name="3D Model 39" descr="Celebration balloons">
                <a:extLst>
                  <a:ext uri="{FF2B5EF4-FFF2-40B4-BE49-F238E27FC236}">
                    <a16:creationId xmlns:a16="http://schemas.microsoft.com/office/drawing/2014/main" id="{707B9C45-8208-E93D-3036-F83EB4B98663}"/>
                  </a:ext>
                </a:extLst>
              </p:cNvPr>
              <p:cNvGraphicFramePr>
                <a:graphicFrameLocks noChangeAspect="1"/>
              </p:cNvGraphicFramePr>
              <p:nvPr>
                <p:extLst>
                  <p:ext uri="{D42A27DB-BD31-4B8C-83A1-F6EECF244321}">
                    <p14:modId xmlns:p14="http://schemas.microsoft.com/office/powerpoint/2010/main" val="4084487500"/>
                  </p:ext>
                </p:extLst>
              </p:nvPr>
            </p:nvGraphicFramePr>
            <p:xfrm>
              <a:off x="7974341" y="3701698"/>
              <a:ext cx="1071251" cy="3370446"/>
            </p:xfrm>
            <a:graphic>
              <a:graphicData uri="http://schemas.microsoft.com/office/drawing/2017/model3d">
                <am3d:model3d r:embed="rId3">
                  <am3d:spPr>
                    <a:xfrm>
                      <a:off x="0" y="0"/>
                      <a:ext cx="1071251" cy="3370446"/>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35527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Celebration balloons">
                <a:extLst>
                  <a:ext uri="{FF2B5EF4-FFF2-40B4-BE49-F238E27FC236}">
                    <a16:creationId xmlns:a16="http://schemas.microsoft.com/office/drawing/2014/main" id="{707B9C45-8208-E93D-3036-F83EB4B98663}"/>
                  </a:ext>
                </a:extLst>
              </p:cNvPr>
              <p:cNvPicPr>
                <a:picLocks noGrp="1" noRot="1" noChangeAspect="1" noMove="1" noResize="1" noEditPoints="1" noAdjustHandles="1" noChangeArrowheads="1" noChangeShapeType="1" noCrop="1"/>
              </p:cNvPicPr>
              <p:nvPr/>
            </p:nvPicPr>
            <p:blipFill>
              <a:blip r:embed="rId4"/>
              <a:stretch>
                <a:fillRect/>
              </a:stretch>
            </p:blipFill>
            <p:spPr>
              <a:xfrm>
                <a:off x="7974341" y="3701698"/>
                <a:ext cx="1071251" cy="3370446"/>
              </a:xfrm>
              <a:prstGeom prst="rect">
                <a:avLst/>
              </a:prstGeom>
            </p:spPr>
          </p:pic>
        </mc:Fallback>
      </mc:AlternateContent>
      <p:pic>
        <p:nvPicPr>
          <p:cNvPr id="5" name="Graphic 4" descr="Trophy with solid fill">
            <a:extLst>
              <a:ext uri="{FF2B5EF4-FFF2-40B4-BE49-F238E27FC236}">
                <a16:creationId xmlns:a16="http://schemas.microsoft.com/office/drawing/2014/main" id="{DA6B26AC-8EAF-A6CB-80AE-A998AE8924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20" y="2107254"/>
            <a:ext cx="4345057" cy="4345057"/>
          </a:xfrm>
          <a:prstGeom prst="rect">
            <a:avLst/>
          </a:prstGeom>
        </p:spPr>
      </p:pic>
      <p:pic>
        <p:nvPicPr>
          <p:cNvPr id="29" name="Picture 28" descr="A cartoon of a person wearing a garment&#10;&#10;AI-generated content may be incorrect.">
            <a:extLst>
              <a:ext uri="{FF2B5EF4-FFF2-40B4-BE49-F238E27FC236}">
                <a16:creationId xmlns:a16="http://schemas.microsoft.com/office/drawing/2014/main" id="{417C0AC7-4F14-49B0-9890-9915478DBE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752" y="3440183"/>
            <a:ext cx="3181606" cy="3172303"/>
          </a:xfrm>
          <a:prstGeom prst="rect">
            <a:avLst/>
          </a:prstGeom>
        </p:spPr>
      </p:pic>
      <p:sp>
        <p:nvSpPr>
          <p:cNvPr id="41" name="TextBox 40">
            <a:extLst>
              <a:ext uri="{FF2B5EF4-FFF2-40B4-BE49-F238E27FC236}">
                <a16:creationId xmlns:a16="http://schemas.microsoft.com/office/drawing/2014/main" id="{D8EBAE68-82D2-47F3-A999-F04977303A58}"/>
              </a:ext>
            </a:extLst>
          </p:cNvPr>
          <p:cNvSpPr txBox="1"/>
          <p:nvPr/>
        </p:nvSpPr>
        <p:spPr>
          <a:xfrm>
            <a:off x="4728465" y="1867621"/>
            <a:ext cx="3805936" cy="553998"/>
          </a:xfrm>
          <a:prstGeom prst="rect">
            <a:avLst/>
          </a:prstGeom>
          <a:noFill/>
        </p:spPr>
        <p:txBody>
          <a:bodyPr wrap="square">
            <a:spAutoFit/>
          </a:bodyPr>
          <a:lstStyle/>
          <a:p>
            <a:pPr algn="ctr" defTabSz="685800"/>
            <a:r>
              <a:rPr lang="en-US" sz="1500" b="1" dirty="0"/>
              <a:t>Transforming End of Life Care Team </a:t>
            </a:r>
          </a:p>
          <a:p>
            <a:pPr algn="ctr" defTabSz="685800"/>
            <a:r>
              <a:rPr lang="en-US" sz="1500" dirty="0"/>
              <a:t>University College London Hospital</a:t>
            </a:r>
            <a:endParaRPr lang="en-GB" sz="1500" b="1" kern="100" dirty="0">
              <a:solidFill>
                <a:srgbClr val="15162D"/>
              </a:solidFill>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15B49190-AC06-4CDC-95C4-593A1CAAEB45}"/>
              </a:ext>
            </a:extLst>
          </p:cNvPr>
          <p:cNvSpPr txBox="1"/>
          <p:nvPr/>
        </p:nvSpPr>
        <p:spPr>
          <a:xfrm>
            <a:off x="5136600" y="4573727"/>
            <a:ext cx="2928212" cy="784830"/>
          </a:xfrm>
          <a:prstGeom prst="rect">
            <a:avLst/>
          </a:prstGeom>
          <a:noFill/>
        </p:spPr>
        <p:txBody>
          <a:bodyPr wrap="square">
            <a:spAutoFit/>
          </a:bodyPr>
          <a:lstStyle/>
          <a:p>
            <a:pPr algn="ctr" defTabSz="685800"/>
            <a:r>
              <a:rPr lang="en-GB" sz="1500" b="1" kern="100" dirty="0">
                <a:solidFill>
                  <a:srgbClr val="EB595A"/>
                </a:solidFill>
                <a:ea typeface="Tahoma" panose="020B0604030504040204" pitchFamily="34" charset="0"/>
                <a:cs typeface="Tahoma" panose="020B0604030504040204" pitchFamily="34" charset="0"/>
              </a:rPr>
              <a:t>Project: </a:t>
            </a:r>
            <a:r>
              <a:rPr lang="en-US" sz="1500" kern="100" dirty="0">
                <a:solidFill>
                  <a:srgbClr val="15162D"/>
                </a:solidFill>
                <a:ea typeface="Tahoma" panose="020B0604030504040204" pitchFamily="34" charset="0"/>
                <a:cs typeface="Tahoma" panose="020B0604030504040204" pitchFamily="34" charset="0"/>
              </a:rPr>
              <a:t>University College London Hospital Transforming End of Life Care Quality Improvement Project</a:t>
            </a:r>
          </a:p>
        </p:txBody>
      </p:sp>
      <p:pic>
        <p:nvPicPr>
          <p:cNvPr id="6" name="Picture 5" descr="A group of people posing for a photo&#10;&#10;AI-generated content may be incorrect.">
            <a:extLst>
              <a:ext uri="{FF2B5EF4-FFF2-40B4-BE49-F238E27FC236}">
                <a16:creationId xmlns:a16="http://schemas.microsoft.com/office/drawing/2014/main" id="{0D15AFD7-3348-D950-8FC6-82CDB6825970}"/>
              </a:ext>
            </a:extLst>
          </p:cNvPr>
          <p:cNvPicPr>
            <a:picLocks noChangeAspect="1"/>
          </p:cNvPicPr>
          <p:nvPr/>
        </p:nvPicPr>
        <p:blipFill>
          <a:blip r:embed="rId8"/>
          <a:stretch>
            <a:fillRect/>
          </a:stretch>
        </p:blipFill>
        <p:spPr>
          <a:xfrm>
            <a:off x="5226209" y="2568572"/>
            <a:ext cx="2810448" cy="1871818"/>
          </a:xfrm>
          <a:prstGeom prst="rect">
            <a:avLst/>
          </a:prstGeom>
        </p:spPr>
      </p:pic>
      <p:pic>
        <p:nvPicPr>
          <p:cNvPr id="19" name="Picture 18" descr="A red rectangular sign with white text&#10;&#10;AI-generated content may be incorrect.">
            <a:extLst>
              <a:ext uri="{FF2B5EF4-FFF2-40B4-BE49-F238E27FC236}">
                <a16:creationId xmlns:a16="http://schemas.microsoft.com/office/drawing/2014/main" id="{B90E0C90-3F9D-A1E3-A1C8-26E449CED6A4}"/>
              </a:ext>
            </a:extLst>
          </p:cNvPr>
          <p:cNvPicPr>
            <a:picLocks noChangeAspect="1"/>
          </p:cNvPicPr>
          <p:nvPr/>
        </p:nvPicPr>
        <p:blipFill>
          <a:blip r:embed="rId9"/>
          <a:stretch>
            <a:fillRect/>
          </a:stretch>
        </p:blipFill>
        <p:spPr>
          <a:xfrm>
            <a:off x="904330" y="2853467"/>
            <a:ext cx="2732420" cy="1173432"/>
          </a:xfrm>
          <a:prstGeom prst="rect">
            <a:avLst/>
          </a:prstGeom>
        </p:spPr>
      </p:pic>
    </p:spTree>
    <p:extLst>
      <p:ext uri="{BB962C8B-B14F-4D97-AF65-F5344CB8AC3E}">
        <p14:creationId xmlns:p14="http://schemas.microsoft.com/office/powerpoint/2010/main" val="41258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40"/>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97B1"/>
        </a:solidFill>
        <a:effectLst/>
      </p:bgPr>
    </p:bg>
    <p:spTree>
      <p:nvGrpSpPr>
        <p:cNvPr id="1" name="">
          <a:extLst>
            <a:ext uri="{FF2B5EF4-FFF2-40B4-BE49-F238E27FC236}">
              <a16:creationId xmlns:a16="http://schemas.microsoft.com/office/drawing/2014/main" id="{A4EC77CF-692C-E112-C8AD-5D1C2D7FAF76}"/>
            </a:ext>
          </a:extLst>
        </p:cNvPr>
        <p:cNvGrpSpPr/>
        <p:nvPr/>
      </p:nvGrpSpPr>
      <p:grpSpPr>
        <a:xfrm>
          <a:off x="0" y="0"/>
          <a:ext cx="0" cy="0"/>
          <a:chOff x="0" y="0"/>
          <a:chExt cx="0" cy="0"/>
        </a:xfrm>
      </p:grpSpPr>
      <p:sp>
        <p:nvSpPr>
          <p:cNvPr id="9" name="Flowchart: Merge 8">
            <a:extLst>
              <a:ext uri="{FF2B5EF4-FFF2-40B4-BE49-F238E27FC236}">
                <a16:creationId xmlns:a16="http://schemas.microsoft.com/office/drawing/2014/main" id="{F882C8E6-716E-318E-AAB0-A15CB4DD282C}"/>
              </a:ext>
            </a:extLst>
          </p:cNvPr>
          <p:cNvSpPr/>
          <p:nvPr/>
        </p:nvSpPr>
        <p:spPr>
          <a:xfrm rot="777155">
            <a:off x="2699422" y="569949"/>
            <a:ext cx="407079" cy="568311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0" name="Flowchart: Merge 9">
            <a:extLst>
              <a:ext uri="{FF2B5EF4-FFF2-40B4-BE49-F238E27FC236}">
                <a16:creationId xmlns:a16="http://schemas.microsoft.com/office/drawing/2014/main" id="{F5B9BC46-687C-3CD4-0083-0593D6EC405E}"/>
              </a:ext>
            </a:extLst>
          </p:cNvPr>
          <p:cNvSpPr/>
          <p:nvPr/>
        </p:nvSpPr>
        <p:spPr>
          <a:xfrm rot="1610448">
            <a:off x="3429581" y="315261"/>
            <a:ext cx="407079" cy="6227259"/>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1" name="Flowchart: Merge 10">
            <a:extLst>
              <a:ext uri="{FF2B5EF4-FFF2-40B4-BE49-F238E27FC236}">
                <a16:creationId xmlns:a16="http://schemas.microsoft.com/office/drawing/2014/main" id="{2B185D2A-E6B4-A61D-7489-33C2D387042A}"/>
              </a:ext>
            </a:extLst>
          </p:cNvPr>
          <p:cNvSpPr/>
          <p:nvPr/>
        </p:nvSpPr>
        <p:spPr>
          <a:xfrm rot="2397987">
            <a:off x="4325723" y="-176084"/>
            <a:ext cx="407079" cy="722362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2" name="Flowchart: Merge 11">
            <a:extLst>
              <a:ext uri="{FF2B5EF4-FFF2-40B4-BE49-F238E27FC236}">
                <a16:creationId xmlns:a16="http://schemas.microsoft.com/office/drawing/2014/main" id="{8F126CDF-F845-8244-4794-26EC890D7006}"/>
              </a:ext>
            </a:extLst>
          </p:cNvPr>
          <p:cNvSpPr/>
          <p:nvPr/>
        </p:nvSpPr>
        <p:spPr>
          <a:xfrm rot="3153899">
            <a:off x="5492589" y="-908224"/>
            <a:ext cx="407079" cy="879452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3" name="Flowchart: Merge 12">
            <a:extLst>
              <a:ext uri="{FF2B5EF4-FFF2-40B4-BE49-F238E27FC236}">
                <a16:creationId xmlns:a16="http://schemas.microsoft.com/office/drawing/2014/main" id="{FD996751-80D0-2664-21E3-1EAFC1E4B2B7}"/>
              </a:ext>
            </a:extLst>
          </p:cNvPr>
          <p:cNvSpPr/>
          <p:nvPr/>
        </p:nvSpPr>
        <p:spPr>
          <a:xfrm rot="3750691">
            <a:off x="5757559" y="122981"/>
            <a:ext cx="407079" cy="810818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4" name="Flowchart: Merge 13">
            <a:extLst>
              <a:ext uri="{FF2B5EF4-FFF2-40B4-BE49-F238E27FC236}">
                <a16:creationId xmlns:a16="http://schemas.microsoft.com/office/drawing/2014/main" id="{A26D6620-D5E0-A9F7-7348-65912C993C67}"/>
              </a:ext>
            </a:extLst>
          </p:cNvPr>
          <p:cNvSpPr/>
          <p:nvPr/>
        </p:nvSpPr>
        <p:spPr>
          <a:xfrm rot="4176906">
            <a:off x="5843174" y="943423"/>
            <a:ext cx="407079" cy="76053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5" name="Flowchart: Merge 14">
            <a:extLst>
              <a:ext uri="{FF2B5EF4-FFF2-40B4-BE49-F238E27FC236}">
                <a16:creationId xmlns:a16="http://schemas.microsoft.com/office/drawing/2014/main" id="{0169C8CA-84D9-A740-6F6F-52A406EBE588}"/>
              </a:ext>
            </a:extLst>
          </p:cNvPr>
          <p:cNvSpPr/>
          <p:nvPr/>
        </p:nvSpPr>
        <p:spPr>
          <a:xfrm rot="4649248">
            <a:off x="6256559" y="1544364"/>
            <a:ext cx="407079" cy="7342153"/>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6" name="Flowchart: Merge 15">
            <a:extLst>
              <a:ext uri="{FF2B5EF4-FFF2-40B4-BE49-F238E27FC236}">
                <a16:creationId xmlns:a16="http://schemas.microsoft.com/office/drawing/2014/main" id="{D43DD47C-2725-2BF3-7BFB-79DF187FE68E}"/>
              </a:ext>
            </a:extLst>
          </p:cNvPr>
          <p:cNvSpPr/>
          <p:nvPr/>
        </p:nvSpPr>
        <p:spPr>
          <a:xfrm rot="5157911">
            <a:off x="6178686" y="2184351"/>
            <a:ext cx="407079" cy="7188965"/>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18" name="Flowchart: Merge 17">
            <a:extLst>
              <a:ext uri="{FF2B5EF4-FFF2-40B4-BE49-F238E27FC236}">
                <a16:creationId xmlns:a16="http://schemas.microsoft.com/office/drawing/2014/main" id="{34EC7F02-E83E-945E-1531-4F227534B44E}"/>
              </a:ext>
            </a:extLst>
          </p:cNvPr>
          <p:cNvSpPr/>
          <p:nvPr/>
        </p:nvSpPr>
        <p:spPr>
          <a:xfrm>
            <a:off x="2067211" y="727035"/>
            <a:ext cx="407079" cy="54995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grpSp>
        <p:nvGrpSpPr>
          <p:cNvPr id="21" name="Group 20">
            <a:extLst>
              <a:ext uri="{FF2B5EF4-FFF2-40B4-BE49-F238E27FC236}">
                <a16:creationId xmlns:a16="http://schemas.microsoft.com/office/drawing/2014/main" id="{F8FCDA83-00C9-7E90-68F7-451BAEDF9507}"/>
              </a:ext>
            </a:extLst>
          </p:cNvPr>
          <p:cNvGrpSpPr/>
          <p:nvPr/>
        </p:nvGrpSpPr>
        <p:grpSpPr>
          <a:xfrm flipH="1">
            <a:off x="-5549005" y="-176085"/>
            <a:ext cx="8794521" cy="7223623"/>
            <a:chOff x="1731824" y="-1377779"/>
            <a:chExt cx="11726028" cy="9631497"/>
          </a:xfrm>
        </p:grpSpPr>
        <p:sp>
          <p:nvSpPr>
            <p:cNvPr id="22" name="Flowchart: Merge 21">
              <a:extLst>
                <a:ext uri="{FF2B5EF4-FFF2-40B4-BE49-F238E27FC236}">
                  <a16:creationId xmlns:a16="http://schemas.microsoft.com/office/drawing/2014/main" id="{C60E6093-12E3-4551-D6F6-D578EC8C1EA5}"/>
                </a:ext>
              </a:extLst>
            </p:cNvPr>
            <p:cNvSpPr/>
            <p:nvPr/>
          </p:nvSpPr>
          <p:spPr>
            <a:xfrm rot="777155">
              <a:off x="3599229" y="-383068"/>
              <a:ext cx="542772" cy="7577480"/>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3" name="Flowchart: Merge 22">
              <a:extLst>
                <a:ext uri="{FF2B5EF4-FFF2-40B4-BE49-F238E27FC236}">
                  <a16:creationId xmlns:a16="http://schemas.microsoft.com/office/drawing/2014/main" id="{79BFEFF9-0CD5-AD33-3550-9F7EC3B90A86}"/>
                </a:ext>
              </a:extLst>
            </p:cNvPr>
            <p:cNvSpPr/>
            <p:nvPr/>
          </p:nvSpPr>
          <p:spPr>
            <a:xfrm rot="1610448">
              <a:off x="4572775" y="-722652"/>
              <a:ext cx="542772" cy="8303012"/>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4" name="Flowchart: Merge 23">
              <a:extLst>
                <a:ext uri="{FF2B5EF4-FFF2-40B4-BE49-F238E27FC236}">
                  <a16:creationId xmlns:a16="http://schemas.microsoft.com/office/drawing/2014/main" id="{CF2391C5-A7C2-F07C-5096-60A371D44543}"/>
                </a:ext>
              </a:extLst>
            </p:cNvPr>
            <p:cNvSpPr/>
            <p:nvPr/>
          </p:nvSpPr>
          <p:spPr>
            <a:xfrm rot="2397987">
              <a:off x="5767630" y="-1377779"/>
              <a:ext cx="542772" cy="963149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5" name="Flowchart: Merge 24">
              <a:extLst>
                <a:ext uri="{FF2B5EF4-FFF2-40B4-BE49-F238E27FC236}">
                  <a16:creationId xmlns:a16="http://schemas.microsoft.com/office/drawing/2014/main" id="{114E2E25-F668-A533-E5AA-731E854CDE78}"/>
                </a:ext>
              </a:extLst>
            </p:cNvPr>
            <p:cNvSpPr/>
            <p:nvPr/>
          </p:nvSpPr>
          <p:spPr>
            <a:xfrm rot="3153899">
              <a:off x="7323452" y="-2353965"/>
              <a:ext cx="542772" cy="11726028"/>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26" name="Flowchart: Merge 25">
              <a:extLst>
                <a:ext uri="{FF2B5EF4-FFF2-40B4-BE49-F238E27FC236}">
                  <a16:creationId xmlns:a16="http://schemas.microsoft.com/office/drawing/2014/main" id="{603B59CD-ACA6-6DA4-39FC-1ECCFA6A957F}"/>
                </a:ext>
              </a:extLst>
            </p:cNvPr>
            <p:cNvSpPr/>
            <p:nvPr/>
          </p:nvSpPr>
          <p:spPr>
            <a:xfrm rot="3750691">
              <a:off x="7416784" y="-841466"/>
              <a:ext cx="542772" cy="1081091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grpSp>
      <p:sp>
        <p:nvSpPr>
          <p:cNvPr id="2" name="Slide Number Placeholder 1">
            <a:extLst>
              <a:ext uri="{FF2B5EF4-FFF2-40B4-BE49-F238E27FC236}">
                <a16:creationId xmlns:a16="http://schemas.microsoft.com/office/drawing/2014/main" id="{F650BC69-3304-DE26-3666-5E1E974827EA}"/>
              </a:ext>
            </a:extLst>
          </p:cNvPr>
          <p:cNvSpPr>
            <a:spLocks noGrp="1"/>
          </p:cNvSpPr>
          <p:nvPr>
            <p:ph type="sldNum" sz="quarter" idx="12"/>
          </p:nvPr>
        </p:nvSpPr>
        <p:spPr/>
        <p:txBody>
          <a:bodyPr/>
          <a:lstStyle/>
          <a:p>
            <a:pPr defTabSz="685800"/>
            <a:fld id="{EC598640-DF6C-4158-9F3E-9B9DD38488C4}" type="slidenum">
              <a:rPr lang="en-GB">
                <a:solidFill>
                  <a:srgbClr val="312C5A"/>
                </a:solidFill>
              </a:rPr>
              <a:pPr defTabSz="685800"/>
              <a:t>7</a:t>
            </a:fld>
            <a:endParaRPr lang="en-GB" dirty="0">
              <a:solidFill>
                <a:srgbClr val="312C5A"/>
              </a:solidFill>
            </a:endParaRPr>
          </a:p>
        </p:txBody>
      </p:sp>
      <p:grpSp>
        <p:nvGrpSpPr>
          <p:cNvPr id="35" name="Group 34">
            <a:extLst>
              <a:ext uri="{FF2B5EF4-FFF2-40B4-BE49-F238E27FC236}">
                <a16:creationId xmlns:a16="http://schemas.microsoft.com/office/drawing/2014/main" id="{B8E12FB8-570E-1DBB-3D93-4D4EF95B0FDE}"/>
              </a:ext>
            </a:extLst>
          </p:cNvPr>
          <p:cNvGrpSpPr/>
          <p:nvPr/>
        </p:nvGrpSpPr>
        <p:grpSpPr>
          <a:xfrm flipH="1">
            <a:off x="-5617606" y="4522689"/>
            <a:ext cx="7887112" cy="1439839"/>
            <a:chOff x="3144484" y="5066112"/>
            <a:chExt cx="10516149" cy="1919785"/>
          </a:xfrm>
        </p:grpSpPr>
        <p:sp>
          <p:nvSpPr>
            <p:cNvPr id="32" name="Flowchart: Merge 31">
              <a:extLst>
                <a:ext uri="{FF2B5EF4-FFF2-40B4-BE49-F238E27FC236}">
                  <a16:creationId xmlns:a16="http://schemas.microsoft.com/office/drawing/2014/main" id="{B748691F-FCD9-A3FC-EED2-141FDB018326}"/>
                </a:ext>
              </a:extLst>
            </p:cNvPr>
            <p:cNvSpPr/>
            <p:nvPr/>
          </p:nvSpPr>
          <p:spPr>
            <a:xfrm rot="4176906">
              <a:off x="7943299" y="267297"/>
              <a:ext cx="542772" cy="10140401"/>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33" name="Flowchart: Merge 32">
              <a:extLst>
                <a:ext uri="{FF2B5EF4-FFF2-40B4-BE49-F238E27FC236}">
                  <a16:creationId xmlns:a16="http://schemas.microsoft.com/office/drawing/2014/main" id="{74B15440-4D16-1A4D-E92D-C7A3B04AA26A}"/>
                </a:ext>
              </a:extLst>
            </p:cNvPr>
            <p:cNvSpPr/>
            <p:nvPr/>
          </p:nvSpPr>
          <p:spPr>
            <a:xfrm rot="4649248">
              <a:off x="8494479" y="1068552"/>
              <a:ext cx="542772" cy="9789537"/>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sp>
          <p:nvSpPr>
            <p:cNvPr id="34" name="Flowchart: Merge 33">
              <a:extLst>
                <a:ext uri="{FF2B5EF4-FFF2-40B4-BE49-F238E27FC236}">
                  <a16:creationId xmlns:a16="http://schemas.microsoft.com/office/drawing/2014/main" id="{7AE29A1D-7DA7-8F67-0170-3D34975AAE48}"/>
                </a:ext>
              </a:extLst>
            </p:cNvPr>
            <p:cNvSpPr/>
            <p:nvPr/>
          </p:nvSpPr>
          <p:spPr>
            <a:xfrm rot="5157911">
              <a:off x="8390648" y="1921868"/>
              <a:ext cx="542772" cy="9585286"/>
            </a:xfrm>
            <a:prstGeom prst="flowChartMerg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defTabSz="514350"/>
              <a:endParaRPr lang="en-GB" sz="1050">
                <a:solidFill>
                  <a:prstClr val="white"/>
                </a:solidFill>
                <a:latin typeface="Calibri" panose="020F0502020204030204"/>
              </a:endParaRPr>
            </a:p>
          </p:txBody>
        </p:sp>
      </p:grpSp>
      <p:sp>
        <p:nvSpPr>
          <p:cNvPr id="36" name="Rectangle 35">
            <a:extLst>
              <a:ext uri="{FF2B5EF4-FFF2-40B4-BE49-F238E27FC236}">
                <a16:creationId xmlns:a16="http://schemas.microsoft.com/office/drawing/2014/main" id="{EAEB7E7A-A900-D0E2-0511-A3208729782D}"/>
              </a:ext>
            </a:extLst>
          </p:cNvPr>
          <p:cNvSpPr/>
          <p:nvPr/>
        </p:nvSpPr>
        <p:spPr>
          <a:xfrm>
            <a:off x="369655" y="1266620"/>
            <a:ext cx="8404691" cy="550113"/>
          </a:xfrm>
          <a:custGeom>
            <a:avLst/>
            <a:gdLst>
              <a:gd name="connsiteX0" fmla="*/ 0 w 8404691"/>
              <a:gd name="connsiteY0" fmla="*/ 0 h 550113"/>
              <a:gd name="connsiteX1" fmla="*/ 560313 w 8404691"/>
              <a:gd name="connsiteY1" fmla="*/ 0 h 550113"/>
              <a:gd name="connsiteX2" fmla="*/ 1288719 w 8404691"/>
              <a:gd name="connsiteY2" fmla="*/ 0 h 550113"/>
              <a:gd name="connsiteX3" fmla="*/ 1680938 w 8404691"/>
              <a:gd name="connsiteY3" fmla="*/ 0 h 550113"/>
              <a:gd name="connsiteX4" fmla="*/ 2409345 w 8404691"/>
              <a:gd name="connsiteY4" fmla="*/ 0 h 550113"/>
              <a:gd name="connsiteX5" fmla="*/ 2885611 w 8404691"/>
              <a:gd name="connsiteY5" fmla="*/ 0 h 550113"/>
              <a:gd name="connsiteX6" fmla="*/ 3445923 w 8404691"/>
              <a:gd name="connsiteY6" fmla="*/ 0 h 550113"/>
              <a:gd name="connsiteX7" fmla="*/ 3922189 w 8404691"/>
              <a:gd name="connsiteY7" fmla="*/ 0 h 550113"/>
              <a:gd name="connsiteX8" fmla="*/ 4650596 w 8404691"/>
              <a:gd name="connsiteY8" fmla="*/ 0 h 550113"/>
              <a:gd name="connsiteX9" fmla="*/ 5042815 w 8404691"/>
              <a:gd name="connsiteY9" fmla="*/ 0 h 550113"/>
              <a:gd name="connsiteX10" fmla="*/ 5603127 w 8404691"/>
              <a:gd name="connsiteY10" fmla="*/ 0 h 550113"/>
              <a:gd name="connsiteX11" fmla="*/ 6163440 w 8404691"/>
              <a:gd name="connsiteY11" fmla="*/ 0 h 550113"/>
              <a:gd name="connsiteX12" fmla="*/ 6807800 w 8404691"/>
              <a:gd name="connsiteY12" fmla="*/ 0 h 550113"/>
              <a:gd name="connsiteX13" fmla="*/ 7115972 w 8404691"/>
              <a:gd name="connsiteY13" fmla="*/ 0 h 550113"/>
              <a:gd name="connsiteX14" fmla="*/ 7424144 w 8404691"/>
              <a:gd name="connsiteY14" fmla="*/ 0 h 550113"/>
              <a:gd name="connsiteX15" fmla="*/ 8404691 w 8404691"/>
              <a:gd name="connsiteY15" fmla="*/ 0 h 550113"/>
              <a:gd name="connsiteX16" fmla="*/ 8404691 w 8404691"/>
              <a:gd name="connsiteY16" fmla="*/ 550113 h 550113"/>
              <a:gd name="connsiteX17" fmla="*/ 7676284 w 8404691"/>
              <a:gd name="connsiteY17" fmla="*/ 550113 h 550113"/>
              <a:gd name="connsiteX18" fmla="*/ 7200019 w 8404691"/>
              <a:gd name="connsiteY18" fmla="*/ 550113 h 550113"/>
              <a:gd name="connsiteX19" fmla="*/ 6723753 w 8404691"/>
              <a:gd name="connsiteY19" fmla="*/ 550113 h 550113"/>
              <a:gd name="connsiteX20" fmla="*/ 6247487 w 8404691"/>
              <a:gd name="connsiteY20" fmla="*/ 550113 h 550113"/>
              <a:gd name="connsiteX21" fmla="*/ 5939315 w 8404691"/>
              <a:gd name="connsiteY21" fmla="*/ 550113 h 550113"/>
              <a:gd name="connsiteX22" fmla="*/ 5463049 w 8404691"/>
              <a:gd name="connsiteY22" fmla="*/ 550113 h 550113"/>
              <a:gd name="connsiteX23" fmla="*/ 4734643 w 8404691"/>
              <a:gd name="connsiteY23" fmla="*/ 550113 h 550113"/>
              <a:gd name="connsiteX24" fmla="*/ 4342424 w 8404691"/>
              <a:gd name="connsiteY24" fmla="*/ 550113 h 550113"/>
              <a:gd name="connsiteX25" fmla="*/ 3614017 w 8404691"/>
              <a:gd name="connsiteY25" fmla="*/ 550113 h 550113"/>
              <a:gd name="connsiteX26" fmla="*/ 3137751 w 8404691"/>
              <a:gd name="connsiteY26" fmla="*/ 550113 h 550113"/>
              <a:gd name="connsiteX27" fmla="*/ 2661485 w 8404691"/>
              <a:gd name="connsiteY27" fmla="*/ 550113 h 550113"/>
              <a:gd name="connsiteX28" fmla="*/ 1933079 w 8404691"/>
              <a:gd name="connsiteY28" fmla="*/ 550113 h 550113"/>
              <a:gd name="connsiteX29" fmla="*/ 1288719 w 8404691"/>
              <a:gd name="connsiteY29" fmla="*/ 550113 h 550113"/>
              <a:gd name="connsiteX30" fmla="*/ 812453 w 8404691"/>
              <a:gd name="connsiteY30" fmla="*/ 550113 h 550113"/>
              <a:gd name="connsiteX31" fmla="*/ 0 w 8404691"/>
              <a:gd name="connsiteY31" fmla="*/ 550113 h 550113"/>
              <a:gd name="connsiteX32" fmla="*/ 0 w 8404691"/>
              <a:gd name="connsiteY32"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04691" h="550113" fill="none" extrusionOk="0">
                <a:moveTo>
                  <a:pt x="0" y="0"/>
                </a:moveTo>
                <a:cubicBezTo>
                  <a:pt x="118469" y="-37463"/>
                  <a:pt x="408192" y="39309"/>
                  <a:pt x="560313" y="0"/>
                </a:cubicBezTo>
                <a:cubicBezTo>
                  <a:pt x="712434" y="-39309"/>
                  <a:pt x="1047337" y="46530"/>
                  <a:pt x="1288719" y="0"/>
                </a:cubicBezTo>
                <a:cubicBezTo>
                  <a:pt x="1530101" y="-46530"/>
                  <a:pt x="1487011" y="35556"/>
                  <a:pt x="1680938" y="0"/>
                </a:cubicBezTo>
                <a:cubicBezTo>
                  <a:pt x="1874865" y="-35556"/>
                  <a:pt x="2239465" y="18852"/>
                  <a:pt x="2409345" y="0"/>
                </a:cubicBezTo>
                <a:cubicBezTo>
                  <a:pt x="2579225" y="-18852"/>
                  <a:pt x="2701747" y="51377"/>
                  <a:pt x="2885611" y="0"/>
                </a:cubicBezTo>
                <a:cubicBezTo>
                  <a:pt x="3069475" y="-51377"/>
                  <a:pt x="3206923" y="28127"/>
                  <a:pt x="3445923" y="0"/>
                </a:cubicBezTo>
                <a:cubicBezTo>
                  <a:pt x="3684923" y="-28127"/>
                  <a:pt x="3816329" y="29375"/>
                  <a:pt x="3922189" y="0"/>
                </a:cubicBezTo>
                <a:cubicBezTo>
                  <a:pt x="4028049" y="-29375"/>
                  <a:pt x="4320345" y="66506"/>
                  <a:pt x="4650596" y="0"/>
                </a:cubicBezTo>
                <a:cubicBezTo>
                  <a:pt x="4980847" y="-66506"/>
                  <a:pt x="4950527" y="2963"/>
                  <a:pt x="5042815" y="0"/>
                </a:cubicBezTo>
                <a:cubicBezTo>
                  <a:pt x="5135103" y="-2963"/>
                  <a:pt x="5473311" y="12313"/>
                  <a:pt x="5603127" y="0"/>
                </a:cubicBezTo>
                <a:cubicBezTo>
                  <a:pt x="5732943" y="-12313"/>
                  <a:pt x="6002999" y="9869"/>
                  <a:pt x="6163440" y="0"/>
                </a:cubicBezTo>
                <a:cubicBezTo>
                  <a:pt x="6323881" y="-9869"/>
                  <a:pt x="6678452" y="39664"/>
                  <a:pt x="6807800" y="0"/>
                </a:cubicBezTo>
                <a:cubicBezTo>
                  <a:pt x="6937148" y="-39664"/>
                  <a:pt x="6978472" y="11054"/>
                  <a:pt x="7115972" y="0"/>
                </a:cubicBezTo>
                <a:cubicBezTo>
                  <a:pt x="7253472" y="-11054"/>
                  <a:pt x="7326505" y="23164"/>
                  <a:pt x="7424144" y="0"/>
                </a:cubicBezTo>
                <a:cubicBezTo>
                  <a:pt x="7521783" y="-23164"/>
                  <a:pt x="7979762" y="63199"/>
                  <a:pt x="8404691" y="0"/>
                </a:cubicBezTo>
                <a:cubicBezTo>
                  <a:pt x="8414800" y="188180"/>
                  <a:pt x="8397396" y="345033"/>
                  <a:pt x="8404691" y="550113"/>
                </a:cubicBezTo>
                <a:cubicBezTo>
                  <a:pt x="8212756" y="587105"/>
                  <a:pt x="7824147" y="500990"/>
                  <a:pt x="7676284" y="550113"/>
                </a:cubicBezTo>
                <a:cubicBezTo>
                  <a:pt x="7528421" y="599236"/>
                  <a:pt x="7348643" y="523630"/>
                  <a:pt x="7200019" y="550113"/>
                </a:cubicBezTo>
                <a:cubicBezTo>
                  <a:pt x="7051395" y="576596"/>
                  <a:pt x="6875572" y="499460"/>
                  <a:pt x="6723753" y="550113"/>
                </a:cubicBezTo>
                <a:cubicBezTo>
                  <a:pt x="6571934" y="600766"/>
                  <a:pt x="6354689" y="545242"/>
                  <a:pt x="6247487" y="550113"/>
                </a:cubicBezTo>
                <a:cubicBezTo>
                  <a:pt x="6140285" y="554984"/>
                  <a:pt x="6060373" y="537951"/>
                  <a:pt x="5939315" y="550113"/>
                </a:cubicBezTo>
                <a:cubicBezTo>
                  <a:pt x="5818257" y="562275"/>
                  <a:pt x="5695602" y="547972"/>
                  <a:pt x="5463049" y="550113"/>
                </a:cubicBezTo>
                <a:cubicBezTo>
                  <a:pt x="5230496" y="552254"/>
                  <a:pt x="5063617" y="516378"/>
                  <a:pt x="4734643" y="550113"/>
                </a:cubicBezTo>
                <a:cubicBezTo>
                  <a:pt x="4405669" y="583848"/>
                  <a:pt x="4514137" y="507143"/>
                  <a:pt x="4342424" y="550113"/>
                </a:cubicBezTo>
                <a:cubicBezTo>
                  <a:pt x="4170711" y="593083"/>
                  <a:pt x="3886953" y="510516"/>
                  <a:pt x="3614017" y="550113"/>
                </a:cubicBezTo>
                <a:cubicBezTo>
                  <a:pt x="3341081" y="589710"/>
                  <a:pt x="3301266" y="534998"/>
                  <a:pt x="3137751" y="550113"/>
                </a:cubicBezTo>
                <a:cubicBezTo>
                  <a:pt x="2974236" y="565228"/>
                  <a:pt x="2781472" y="534285"/>
                  <a:pt x="2661485" y="550113"/>
                </a:cubicBezTo>
                <a:cubicBezTo>
                  <a:pt x="2541498" y="565941"/>
                  <a:pt x="2181715" y="469704"/>
                  <a:pt x="1933079" y="550113"/>
                </a:cubicBezTo>
                <a:cubicBezTo>
                  <a:pt x="1684443" y="630522"/>
                  <a:pt x="1438975" y="519819"/>
                  <a:pt x="1288719" y="550113"/>
                </a:cubicBezTo>
                <a:cubicBezTo>
                  <a:pt x="1138463" y="580407"/>
                  <a:pt x="915299" y="529582"/>
                  <a:pt x="812453" y="550113"/>
                </a:cubicBezTo>
                <a:cubicBezTo>
                  <a:pt x="709607" y="570644"/>
                  <a:pt x="391454" y="455264"/>
                  <a:pt x="0" y="550113"/>
                </a:cubicBezTo>
                <a:cubicBezTo>
                  <a:pt x="-20112" y="417637"/>
                  <a:pt x="19744" y="133587"/>
                  <a:pt x="0" y="0"/>
                </a:cubicBezTo>
                <a:close/>
              </a:path>
              <a:path w="8404691" h="550113" stroke="0" extrusionOk="0">
                <a:moveTo>
                  <a:pt x="0" y="0"/>
                </a:moveTo>
                <a:cubicBezTo>
                  <a:pt x="175015" y="-3039"/>
                  <a:pt x="386493" y="57796"/>
                  <a:pt x="644360" y="0"/>
                </a:cubicBezTo>
                <a:cubicBezTo>
                  <a:pt x="902227" y="-57796"/>
                  <a:pt x="850613" y="29452"/>
                  <a:pt x="952532" y="0"/>
                </a:cubicBezTo>
                <a:cubicBezTo>
                  <a:pt x="1054451" y="-29452"/>
                  <a:pt x="1450240" y="3346"/>
                  <a:pt x="1680938" y="0"/>
                </a:cubicBezTo>
                <a:cubicBezTo>
                  <a:pt x="1911636" y="-3346"/>
                  <a:pt x="1911742" y="28954"/>
                  <a:pt x="1989110" y="0"/>
                </a:cubicBezTo>
                <a:cubicBezTo>
                  <a:pt x="2066478" y="-28954"/>
                  <a:pt x="2385701" y="63358"/>
                  <a:pt x="2717517" y="0"/>
                </a:cubicBezTo>
                <a:cubicBezTo>
                  <a:pt x="3049333" y="-63358"/>
                  <a:pt x="2894047" y="6989"/>
                  <a:pt x="3025689" y="0"/>
                </a:cubicBezTo>
                <a:cubicBezTo>
                  <a:pt x="3157331" y="-6989"/>
                  <a:pt x="3528081" y="67096"/>
                  <a:pt x="3754095" y="0"/>
                </a:cubicBezTo>
                <a:cubicBezTo>
                  <a:pt x="3980109" y="-67096"/>
                  <a:pt x="4033861" y="37059"/>
                  <a:pt x="4230361" y="0"/>
                </a:cubicBezTo>
                <a:cubicBezTo>
                  <a:pt x="4426861" y="-37059"/>
                  <a:pt x="4513365" y="25927"/>
                  <a:pt x="4622580" y="0"/>
                </a:cubicBezTo>
                <a:cubicBezTo>
                  <a:pt x="4731795" y="-25927"/>
                  <a:pt x="4998316" y="26173"/>
                  <a:pt x="5266940" y="0"/>
                </a:cubicBezTo>
                <a:cubicBezTo>
                  <a:pt x="5535564" y="-26173"/>
                  <a:pt x="5446684" y="3917"/>
                  <a:pt x="5575112" y="0"/>
                </a:cubicBezTo>
                <a:cubicBezTo>
                  <a:pt x="5703540" y="-3917"/>
                  <a:pt x="5781566" y="31575"/>
                  <a:pt x="5883284" y="0"/>
                </a:cubicBezTo>
                <a:cubicBezTo>
                  <a:pt x="5985002" y="-31575"/>
                  <a:pt x="6195305" y="45219"/>
                  <a:pt x="6275503" y="0"/>
                </a:cubicBezTo>
                <a:cubicBezTo>
                  <a:pt x="6355701" y="-45219"/>
                  <a:pt x="6760707" y="62266"/>
                  <a:pt x="6919862" y="0"/>
                </a:cubicBezTo>
                <a:cubicBezTo>
                  <a:pt x="7079017" y="-62266"/>
                  <a:pt x="7374855" y="67141"/>
                  <a:pt x="7564222" y="0"/>
                </a:cubicBezTo>
                <a:cubicBezTo>
                  <a:pt x="7753589" y="-67141"/>
                  <a:pt x="8230884" y="99396"/>
                  <a:pt x="8404691" y="0"/>
                </a:cubicBezTo>
                <a:cubicBezTo>
                  <a:pt x="8442848" y="130450"/>
                  <a:pt x="8397190" y="281870"/>
                  <a:pt x="8404691" y="550113"/>
                </a:cubicBezTo>
                <a:cubicBezTo>
                  <a:pt x="8237604" y="598112"/>
                  <a:pt x="8010868" y="499360"/>
                  <a:pt x="7676284" y="550113"/>
                </a:cubicBezTo>
                <a:cubicBezTo>
                  <a:pt x="7341700" y="600866"/>
                  <a:pt x="7470604" y="545182"/>
                  <a:pt x="7368112" y="550113"/>
                </a:cubicBezTo>
                <a:cubicBezTo>
                  <a:pt x="7265620" y="555044"/>
                  <a:pt x="7143336" y="504803"/>
                  <a:pt x="6975894" y="550113"/>
                </a:cubicBezTo>
                <a:cubicBezTo>
                  <a:pt x="6808452" y="595423"/>
                  <a:pt x="6742276" y="541297"/>
                  <a:pt x="6667722" y="550113"/>
                </a:cubicBezTo>
                <a:cubicBezTo>
                  <a:pt x="6593168" y="558929"/>
                  <a:pt x="6257818" y="540638"/>
                  <a:pt x="6107409" y="550113"/>
                </a:cubicBezTo>
                <a:cubicBezTo>
                  <a:pt x="5957000" y="559588"/>
                  <a:pt x="5666812" y="483089"/>
                  <a:pt x="5463049" y="550113"/>
                </a:cubicBezTo>
                <a:cubicBezTo>
                  <a:pt x="5259286" y="617137"/>
                  <a:pt x="5019946" y="498453"/>
                  <a:pt x="4902736" y="550113"/>
                </a:cubicBezTo>
                <a:cubicBezTo>
                  <a:pt x="4785526" y="601773"/>
                  <a:pt x="4666808" y="536425"/>
                  <a:pt x="4594564" y="550113"/>
                </a:cubicBezTo>
                <a:cubicBezTo>
                  <a:pt x="4522320" y="563801"/>
                  <a:pt x="4391081" y="520484"/>
                  <a:pt x="4286392" y="550113"/>
                </a:cubicBezTo>
                <a:cubicBezTo>
                  <a:pt x="4181703" y="579742"/>
                  <a:pt x="4009933" y="513776"/>
                  <a:pt x="3894173" y="550113"/>
                </a:cubicBezTo>
                <a:cubicBezTo>
                  <a:pt x="3778413" y="586450"/>
                  <a:pt x="3688491" y="521864"/>
                  <a:pt x="3586001" y="550113"/>
                </a:cubicBezTo>
                <a:cubicBezTo>
                  <a:pt x="3483511" y="578362"/>
                  <a:pt x="3121072" y="517690"/>
                  <a:pt x="2857595" y="550113"/>
                </a:cubicBezTo>
                <a:cubicBezTo>
                  <a:pt x="2594118" y="582536"/>
                  <a:pt x="2699905" y="516776"/>
                  <a:pt x="2549423" y="550113"/>
                </a:cubicBezTo>
                <a:cubicBezTo>
                  <a:pt x="2398941" y="583450"/>
                  <a:pt x="2314468" y="541970"/>
                  <a:pt x="2241251" y="550113"/>
                </a:cubicBezTo>
                <a:cubicBezTo>
                  <a:pt x="2168034" y="558256"/>
                  <a:pt x="1816761" y="515256"/>
                  <a:pt x="1680938" y="550113"/>
                </a:cubicBezTo>
                <a:cubicBezTo>
                  <a:pt x="1545115" y="584970"/>
                  <a:pt x="1435874" y="525286"/>
                  <a:pt x="1372766" y="550113"/>
                </a:cubicBezTo>
                <a:cubicBezTo>
                  <a:pt x="1309658" y="574940"/>
                  <a:pt x="1158295" y="546750"/>
                  <a:pt x="980547" y="550113"/>
                </a:cubicBezTo>
                <a:cubicBezTo>
                  <a:pt x="802799" y="553476"/>
                  <a:pt x="676865" y="506349"/>
                  <a:pt x="504281" y="550113"/>
                </a:cubicBezTo>
                <a:cubicBezTo>
                  <a:pt x="331697" y="593877"/>
                  <a:pt x="201861" y="538855"/>
                  <a:pt x="0" y="550113"/>
                </a:cubicBezTo>
                <a:cubicBezTo>
                  <a:pt x="-54975" y="426414"/>
                  <a:pt x="65308" y="144377"/>
                  <a:pt x="0" y="0"/>
                </a:cubicBezTo>
                <a:close/>
              </a:path>
            </a:pathLst>
          </a:custGeom>
          <a:solidFill>
            <a:srgbClr val="EB595A"/>
          </a:solidFill>
          <a:ln>
            <a:solidFill>
              <a:srgbClr val="EB595A"/>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2400" b="1" dirty="0">
                <a:solidFill>
                  <a:srgbClr val="15162D"/>
                </a:solidFill>
                <a:latin typeface="Tahoma" panose="020B0604030504040204" pitchFamily="34" charset="0"/>
                <a:ea typeface="Tahoma" panose="020B0604030504040204" pitchFamily="34" charset="0"/>
                <a:cs typeface="Tahoma" panose="020B0604030504040204" pitchFamily="34" charset="0"/>
              </a:rPr>
              <a:t>NCAPOP Commendation</a:t>
            </a:r>
            <a:endParaRPr lang="en-GB" dirty="0">
              <a:solidFill>
                <a:srgbClr val="15162D"/>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F33724EE-5305-C8CD-AF45-59E2FCDF4EA4}"/>
              </a:ext>
            </a:extLst>
          </p:cNvPr>
          <p:cNvSpPr/>
          <p:nvPr/>
        </p:nvSpPr>
        <p:spPr>
          <a:xfrm>
            <a:off x="4668140" y="1780120"/>
            <a:ext cx="3942553" cy="4925479"/>
          </a:xfrm>
          <a:custGeom>
            <a:avLst/>
            <a:gdLst>
              <a:gd name="connsiteX0" fmla="*/ 0 w 3942553"/>
              <a:gd name="connsiteY0" fmla="*/ 0 h 4925479"/>
              <a:gd name="connsiteX1" fmla="*/ 484371 w 3942553"/>
              <a:gd name="connsiteY1" fmla="*/ 0 h 4925479"/>
              <a:gd name="connsiteX2" fmla="*/ 1126444 w 3942553"/>
              <a:gd name="connsiteY2" fmla="*/ 0 h 4925479"/>
              <a:gd name="connsiteX3" fmla="*/ 1768517 w 3942553"/>
              <a:gd name="connsiteY3" fmla="*/ 0 h 4925479"/>
              <a:gd name="connsiteX4" fmla="*/ 2410590 w 3942553"/>
              <a:gd name="connsiteY4" fmla="*/ 0 h 4925479"/>
              <a:gd name="connsiteX5" fmla="*/ 2934386 w 3942553"/>
              <a:gd name="connsiteY5" fmla="*/ 0 h 4925479"/>
              <a:gd name="connsiteX6" fmla="*/ 3458182 w 3942553"/>
              <a:gd name="connsiteY6" fmla="*/ 0 h 4925479"/>
              <a:gd name="connsiteX7" fmla="*/ 3942553 w 3942553"/>
              <a:gd name="connsiteY7" fmla="*/ 0 h 4925479"/>
              <a:gd name="connsiteX8" fmla="*/ 3942553 w 3942553"/>
              <a:gd name="connsiteY8" fmla="*/ 645785 h 4925479"/>
              <a:gd name="connsiteX9" fmla="*/ 3942553 w 3942553"/>
              <a:gd name="connsiteY9" fmla="*/ 1193060 h 4925479"/>
              <a:gd name="connsiteX10" fmla="*/ 3942553 w 3942553"/>
              <a:gd name="connsiteY10" fmla="*/ 1691081 h 4925479"/>
              <a:gd name="connsiteX11" fmla="*/ 3942553 w 3942553"/>
              <a:gd name="connsiteY11" fmla="*/ 2189102 h 4925479"/>
              <a:gd name="connsiteX12" fmla="*/ 3942553 w 3942553"/>
              <a:gd name="connsiteY12" fmla="*/ 2736377 h 4925479"/>
              <a:gd name="connsiteX13" fmla="*/ 3942553 w 3942553"/>
              <a:gd name="connsiteY13" fmla="*/ 3332907 h 4925479"/>
              <a:gd name="connsiteX14" fmla="*/ 3942553 w 3942553"/>
              <a:gd name="connsiteY14" fmla="*/ 3929438 h 4925479"/>
              <a:gd name="connsiteX15" fmla="*/ 3942553 w 3942553"/>
              <a:gd name="connsiteY15" fmla="*/ 4925479 h 4925479"/>
              <a:gd name="connsiteX16" fmla="*/ 3497608 w 3942553"/>
              <a:gd name="connsiteY16" fmla="*/ 4925479 h 4925479"/>
              <a:gd name="connsiteX17" fmla="*/ 2973811 w 3942553"/>
              <a:gd name="connsiteY17" fmla="*/ 4925479 h 4925479"/>
              <a:gd name="connsiteX18" fmla="*/ 2450015 w 3942553"/>
              <a:gd name="connsiteY18" fmla="*/ 4925479 h 4925479"/>
              <a:gd name="connsiteX19" fmla="*/ 1926219 w 3942553"/>
              <a:gd name="connsiteY19" fmla="*/ 4925479 h 4925479"/>
              <a:gd name="connsiteX20" fmla="*/ 1284146 w 3942553"/>
              <a:gd name="connsiteY20" fmla="*/ 4925479 h 4925479"/>
              <a:gd name="connsiteX21" fmla="*/ 642073 w 3942553"/>
              <a:gd name="connsiteY21" fmla="*/ 4925479 h 4925479"/>
              <a:gd name="connsiteX22" fmla="*/ 0 w 3942553"/>
              <a:gd name="connsiteY22" fmla="*/ 4925479 h 4925479"/>
              <a:gd name="connsiteX23" fmla="*/ 0 w 3942553"/>
              <a:gd name="connsiteY23" fmla="*/ 4279694 h 4925479"/>
              <a:gd name="connsiteX24" fmla="*/ 0 w 3942553"/>
              <a:gd name="connsiteY24" fmla="*/ 3880183 h 4925479"/>
              <a:gd name="connsiteX25" fmla="*/ 0 w 3942553"/>
              <a:gd name="connsiteY25" fmla="*/ 3480672 h 4925479"/>
              <a:gd name="connsiteX26" fmla="*/ 0 w 3942553"/>
              <a:gd name="connsiteY26" fmla="*/ 2982651 h 4925479"/>
              <a:gd name="connsiteX27" fmla="*/ 0 w 3942553"/>
              <a:gd name="connsiteY27" fmla="*/ 2435376 h 4925479"/>
              <a:gd name="connsiteX28" fmla="*/ 0 w 3942553"/>
              <a:gd name="connsiteY28" fmla="*/ 1986610 h 4925479"/>
              <a:gd name="connsiteX29" fmla="*/ 0 w 3942553"/>
              <a:gd name="connsiteY29" fmla="*/ 1439334 h 4925479"/>
              <a:gd name="connsiteX30" fmla="*/ 0 w 3942553"/>
              <a:gd name="connsiteY30" fmla="*/ 990569 h 4925479"/>
              <a:gd name="connsiteX31" fmla="*/ 0 w 3942553"/>
              <a:gd name="connsiteY31" fmla="*/ 492548 h 4925479"/>
              <a:gd name="connsiteX32" fmla="*/ 0 w 3942553"/>
              <a:gd name="connsiteY32" fmla="*/ 0 h 492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42553" h="4925479" fill="none" extrusionOk="0">
                <a:moveTo>
                  <a:pt x="0" y="0"/>
                </a:moveTo>
                <a:cubicBezTo>
                  <a:pt x="238675" y="-36911"/>
                  <a:pt x="359532" y="57386"/>
                  <a:pt x="484371" y="0"/>
                </a:cubicBezTo>
                <a:cubicBezTo>
                  <a:pt x="609210" y="-57386"/>
                  <a:pt x="856179" y="6624"/>
                  <a:pt x="1126444" y="0"/>
                </a:cubicBezTo>
                <a:cubicBezTo>
                  <a:pt x="1396709" y="-6624"/>
                  <a:pt x="1584703" y="33493"/>
                  <a:pt x="1768517" y="0"/>
                </a:cubicBezTo>
                <a:cubicBezTo>
                  <a:pt x="1952331" y="-33493"/>
                  <a:pt x="2200087" y="13719"/>
                  <a:pt x="2410590" y="0"/>
                </a:cubicBezTo>
                <a:cubicBezTo>
                  <a:pt x="2621093" y="-13719"/>
                  <a:pt x="2698343" y="37882"/>
                  <a:pt x="2934386" y="0"/>
                </a:cubicBezTo>
                <a:cubicBezTo>
                  <a:pt x="3170429" y="-37882"/>
                  <a:pt x="3307158" y="54223"/>
                  <a:pt x="3458182" y="0"/>
                </a:cubicBezTo>
                <a:cubicBezTo>
                  <a:pt x="3609206" y="-54223"/>
                  <a:pt x="3845618" y="8149"/>
                  <a:pt x="3942553" y="0"/>
                </a:cubicBezTo>
                <a:cubicBezTo>
                  <a:pt x="3980752" y="275609"/>
                  <a:pt x="3866834" y="400395"/>
                  <a:pt x="3942553" y="645785"/>
                </a:cubicBezTo>
                <a:cubicBezTo>
                  <a:pt x="4018272" y="891176"/>
                  <a:pt x="3882340" y="956854"/>
                  <a:pt x="3942553" y="1193060"/>
                </a:cubicBezTo>
                <a:cubicBezTo>
                  <a:pt x="4002766" y="1429267"/>
                  <a:pt x="3908794" y="1581428"/>
                  <a:pt x="3942553" y="1691081"/>
                </a:cubicBezTo>
                <a:cubicBezTo>
                  <a:pt x="3976312" y="1800734"/>
                  <a:pt x="3935340" y="2072790"/>
                  <a:pt x="3942553" y="2189102"/>
                </a:cubicBezTo>
                <a:cubicBezTo>
                  <a:pt x="3949766" y="2305414"/>
                  <a:pt x="3938571" y="2568573"/>
                  <a:pt x="3942553" y="2736377"/>
                </a:cubicBezTo>
                <a:cubicBezTo>
                  <a:pt x="3946535" y="2904182"/>
                  <a:pt x="3919583" y="3133155"/>
                  <a:pt x="3942553" y="3332907"/>
                </a:cubicBezTo>
                <a:cubicBezTo>
                  <a:pt x="3965523" y="3532659"/>
                  <a:pt x="3917984" y="3754989"/>
                  <a:pt x="3942553" y="3929438"/>
                </a:cubicBezTo>
                <a:cubicBezTo>
                  <a:pt x="3967122" y="4103887"/>
                  <a:pt x="3846925" y="4492300"/>
                  <a:pt x="3942553" y="4925479"/>
                </a:cubicBezTo>
                <a:cubicBezTo>
                  <a:pt x="3818074" y="4939567"/>
                  <a:pt x="3637216" y="4908132"/>
                  <a:pt x="3497608" y="4925479"/>
                </a:cubicBezTo>
                <a:cubicBezTo>
                  <a:pt x="3358000" y="4942826"/>
                  <a:pt x="3086504" y="4863834"/>
                  <a:pt x="2973811" y="4925479"/>
                </a:cubicBezTo>
                <a:cubicBezTo>
                  <a:pt x="2861118" y="4987124"/>
                  <a:pt x="2695540" y="4878929"/>
                  <a:pt x="2450015" y="4925479"/>
                </a:cubicBezTo>
                <a:cubicBezTo>
                  <a:pt x="2204490" y="4972029"/>
                  <a:pt x="2092272" y="4883326"/>
                  <a:pt x="1926219" y="4925479"/>
                </a:cubicBezTo>
                <a:cubicBezTo>
                  <a:pt x="1760166" y="4967632"/>
                  <a:pt x="1540251" y="4884004"/>
                  <a:pt x="1284146" y="4925479"/>
                </a:cubicBezTo>
                <a:cubicBezTo>
                  <a:pt x="1028041" y="4966954"/>
                  <a:pt x="788462" y="4869991"/>
                  <a:pt x="642073" y="4925479"/>
                </a:cubicBezTo>
                <a:cubicBezTo>
                  <a:pt x="495684" y="4980967"/>
                  <a:pt x="128927" y="4877769"/>
                  <a:pt x="0" y="4925479"/>
                </a:cubicBezTo>
                <a:cubicBezTo>
                  <a:pt x="-7967" y="4789494"/>
                  <a:pt x="55704" y="4513940"/>
                  <a:pt x="0" y="4279694"/>
                </a:cubicBezTo>
                <a:cubicBezTo>
                  <a:pt x="-55704" y="4045448"/>
                  <a:pt x="24678" y="4057518"/>
                  <a:pt x="0" y="3880183"/>
                </a:cubicBezTo>
                <a:cubicBezTo>
                  <a:pt x="-24678" y="3702848"/>
                  <a:pt x="22801" y="3598516"/>
                  <a:pt x="0" y="3480672"/>
                </a:cubicBezTo>
                <a:cubicBezTo>
                  <a:pt x="-22801" y="3362828"/>
                  <a:pt x="2985" y="3156034"/>
                  <a:pt x="0" y="2982651"/>
                </a:cubicBezTo>
                <a:cubicBezTo>
                  <a:pt x="-2985" y="2809268"/>
                  <a:pt x="39189" y="2668270"/>
                  <a:pt x="0" y="2435376"/>
                </a:cubicBezTo>
                <a:cubicBezTo>
                  <a:pt x="-39189" y="2202482"/>
                  <a:pt x="30296" y="2146768"/>
                  <a:pt x="0" y="1986610"/>
                </a:cubicBezTo>
                <a:cubicBezTo>
                  <a:pt x="-30296" y="1826452"/>
                  <a:pt x="496" y="1701866"/>
                  <a:pt x="0" y="1439334"/>
                </a:cubicBezTo>
                <a:cubicBezTo>
                  <a:pt x="-496" y="1176802"/>
                  <a:pt x="12611" y="1165033"/>
                  <a:pt x="0" y="990569"/>
                </a:cubicBezTo>
                <a:cubicBezTo>
                  <a:pt x="-12611" y="816105"/>
                  <a:pt x="51042" y="704862"/>
                  <a:pt x="0" y="492548"/>
                </a:cubicBezTo>
                <a:cubicBezTo>
                  <a:pt x="-51042" y="280234"/>
                  <a:pt x="28154" y="169822"/>
                  <a:pt x="0" y="0"/>
                </a:cubicBezTo>
                <a:close/>
              </a:path>
              <a:path w="3942553" h="4925479" stroke="0" extrusionOk="0">
                <a:moveTo>
                  <a:pt x="0" y="0"/>
                </a:moveTo>
                <a:cubicBezTo>
                  <a:pt x="222030" y="-44636"/>
                  <a:pt x="297791" y="52128"/>
                  <a:pt x="444945" y="0"/>
                </a:cubicBezTo>
                <a:cubicBezTo>
                  <a:pt x="592099" y="-52128"/>
                  <a:pt x="780112" y="24294"/>
                  <a:pt x="929316" y="0"/>
                </a:cubicBezTo>
                <a:cubicBezTo>
                  <a:pt x="1078520" y="-24294"/>
                  <a:pt x="1222028" y="22563"/>
                  <a:pt x="1413687" y="0"/>
                </a:cubicBezTo>
                <a:cubicBezTo>
                  <a:pt x="1605346" y="-22563"/>
                  <a:pt x="1758294" y="47575"/>
                  <a:pt x="1898058" y="0"/>
                </a:cubicBezTo>
                <a:cubicBezTo>
                  <a:pt x="2037822" y="-47575"/>
                  <a:pt x="2163364" y="34345"/>
                  <a:pt x="2421854" y="0"/>
                </a:cubicBezTo>
                <a:cubicBezTo>
                  <a:pt x="2680344" y="-34345"/>
                  <a:pt x="2738260" y="3619"/>
                  <a:pt x="2985076" y="0"/>
                </a:cubicBezTo>
                <a:cubicBezTo>
                  <a:pt x="3231892" y="-3619"/>
                  <a:pt x="3242208" y="19145"/>
                  <a:pt x="3430021" y="0"/>
                </a:cubicBezTo>
                <a:cubicBezTo>
                  <a:pt x="3617835" y="-19145"/>
                  <a:pt x="3746004" y="24399"/>
                  <a:pt x="3942553" y="0"/>
                </a:cubicBezTo>
                <a:cubicBezTo>
                  <a:pt x="3965586" y="198619"/>
                  <a:pt x="3908588" y="449725"/>
                  <a:pt x="3942553" y="645785"/>
                </a:cubicBezTo>
                <a:cubicBezTo>
                  <a:pt x="3976518" y="841845"/>
                  <a:pt x="3925411" y="1075021"/>
                  <a:pt x="3942553" y="1291570"/>
                </a:cubicBezTo>
                <a:cubicBezTo>
                  <a:pt x="3959695" y="1508120"/>
                  <a:pt x="3883129" y="1676949"/>
                  <a:pt x="3942553" y="1789591"/>
                </a:cubicBezTo>
                <a:cubicBezTo>
                  <a:pt x="4001977" y="1902233"/>
                  <a:pt x="3916488" y="2064829"/>
                  <a:pt x="3942553" y="2336866"/>
                </a:cubicBezTo>
                <a:cubicBezTo>
                  <a:pt x="3968618" y="2608903"/>
                  <a:pt x="3934655" y="2805448"/>
                  <a:pt x="3942553" y="2933396"/>
                </a:cubicBezTo>
                <a:cubicBezTo>
                  <a:pt x="3950451" y="3061344"/>
                  <a:pt x="3869584" y="3301037"/>
                  <a:pt x="3942553" y="3579181"/>
                </a:cubicBezTo>
                <a:cubicBezTo>
                  <a:pt x="4015522" y="3857325"/>
                  <a:pt x="3890553" y="3905224"/>
                  <a:pt x="3942553" y="4224966"/>
                </a:cubicBezTo>
                <a:cubicBezTo>
                  <a:pt x="3994553" y="4544709"/>
                  <a:pt x="3928487" y="4600105"/>
                  <a:pt x="3942553" y="4925479"/>
                </a:cubicBezTo>
                <a:cubicBezTo>
                  <a:pt x="3725228" y="4962472"/>
                  <a:pt x="3706741" y="4922234"/>
                  <a:pt x="3497608" y="4925479"/>
                </a:cubicBezTo>
                <a:cubicBezTo>
                  <a:pt x="3288475" y="4928724"/>
                  <a:pt x="3153375" y="4869576"/>
                  <a:pt x="2973811" y="4925479"/>
                </a:cubicBezTo>
                <a:cubicBezTo>
                  <a:pt x="2794247" y="4981382"/>
                  <a:pt x="2647775" y="4870253"/>
                  <a:pt x="2410590" y="4925479"/>
                </a:cubicBezTo>
                <a:cubicBezTo>
                  <a:pt x="2173405" y="4980705"/>
                  <a:pt x="2105965" y="4864777"/>
                  <a:pt x="1886793" y="4925479"/>
                </a:cubicBezTo>
                <a:cubicBezTo>
                  <a:pt x="1667621" y="4986181"/>
                  <a:pt x="1590658" y="4903228"/>
                  <a:pt x="1441848" y="4925479"/>
                </a:cubicBezTo>
                <a:cubicBezTo>
                  <a:pt x="1293039" y="4947730"/>
                  <a:pt x="1153711" y="4916008"/>
                  <a:pt x="878626" y="4925479"/>
                </a:cubicBezTo>
                <a:cubicBezTo>
                  <a:pt x="603541" y="4934950"/>
                  <a:pt x="265564" y="4872981"/>
                  <a:pt x="0" y="4925479"/>
                </a:cubicBezTo>
                <a:cubicBezTo>
                  <a:pt x="-46189" y="4785911"/>
                  <a:pt x="43124" y="4528954"/>
                  <a:pt x="0" y="4378204"/>
                </a:cubicBezTo>
                <a:cubicBezTo>
                  <a:pt x="-43124" y="4227454"/>
                  <a:pt x="8484" y="4048639"/>
                  <a:pt x="0" y="3732419"/>
                </a:cubicBezTo>
                <a:cubicBezTo>
                  <a:pt x="-8484" y="3416199"/>
                  <a:pt x="13642" y="3293624"/>
                  <a:pt x="0" y="3135888"/>
                </a:cubicBezTo>
                <a:cubicBezTo>
                  <a:pt x="-13642" y="2978152"/>
                  <a:pt x="38350" y="2822869"/>
                  <a:pt x="0" y="2539358"/>
                </a:cubicBezTo>
                <a:cubicBezTo>
                  <a:pt x="-38350" y="2255847"/>
                  <a:pt x="53449" y="2055849"/>
                  <a:pt x="0" y="1893573"/>
                </a:cubicBezTo>
                <a:cubicBezTo>
                  <a:pt x="-53449" y="1731298"/>
                  <a:pt x="21674" y="1547043"/>
                  <a:pt x="0" y="1297043"/>
                </a:cubicBezTo>
                <a:cubicBezTo>
                  <a:pt x="-21674" y="1047043"/>
                  <a:pt x="45220" y="983849"/>
                  <a:pt x="0" y="848277"/>
                </a:cubicBezTo>
                <a:cubicBezTo>
                  <a:pt x="-45220" y="712705"/>
                  <a:pt x="100733" y="269002"/>
                  <a:pt x="0" y="0"/>
                </a:cubicBezTo>
                <a:close/>
              </a:path>
            </a:pathLst>
          </a:custGeom>
          <a:solidFill>
            <a:schemeClr val="bg1">
              <a:lumMod val="95000"/>
            </a:schemeClr>
          </a:solidFill>
          <a:ln>
            <a:solidFill>
              <a:schemeClr val="bg1"/>
            </a:solidFill>
            <a:extLst>
              <a:ext uri="{C807C97D-BFC1-408E-A445-0C87EB9F89A2}">
                <ask:lineSketchStyleProps xmlns:ask="http://schemas.microsoft.com/office/drawing/2018/sketchyshapes" sd="266341339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endParaRPr lang="en-GB" sz="1350" kern="100" dirty="0">
              <a:solidFill>
                <a:prstClr val="white"/>
              </a:solidFill>
              <a:latin typeface="Aptos"/>
              <a:ea typeface="Aptos"/>
              <a:cs typeface="Times New Roman" panose="02020603050405020304" pitchFamily="18" charset="0"/>
            </a:endParaRPr>
          </a:p>
        </p:txBody>
      </p:sp>
      <p:sp>
        <p:nvSpPr>
          <p:cNvPr id="37" name="Rectangle 36">
            <a:extLst>
              <a:ext uri="{FF2B5EF4-FFF2-40B4-BE49-F238E27FC236}">
                <a16:creationId xmlns:a16="http://schemas.microsoft.com/office/drawing/2014/main" id="{C7165559-4451-9FDE-E434-3A822A94E813}"/>
              </a:ext>
            </a:extLst>
          </p:cNvPr>
          <p:cNvSpPr/>
          <p:nvPr/>
        </p:nvSpPr>
        <p:spPr>
          <a:xfrm>
            <a:off x="533307" y="1780121"/>
            <a:ext cx="3946308" cy="550113"/>
          </a:xfrm>
          <a:custGeom>
            <a:avLst/>
            <a:gdLst>
              <a:gd name="connsiteX0" fmla="*/ 0 w 3946308"/>
              <a:gd name="connsiteY0" fmla="*/ 0 h 550113"/>
              <a:gd name="connsiteX1" fmla="*/ 603221 w 3946308"/>
              <a:gd name="connsiteY1" fmla="*/ 0 h 550113"/>
              <a:gd name="connsiteX2" fmla="*/ 1127517 w 3946308"/>
              <a:gd name="connsiteY2" fmla="*/ 0 h 550113"/>
              <a:gd name="connsiteX3" fmla="*/ 1770201 w 3946308"/>
              <a:gd name="connsiteY3" fmla="*/ 0 h 550113"/>
              <a:gd name="connsiteX4" fmla="*/ 2333959 w 3946308"/>
              <a:gd name="connsiteY4" fmla="*/ 0 h 550113"/>
              <a:gd name="connsiteX5" fmla="*/ 2858255 w 3946308"/>
              <a:gd name="connsiteY5" fmla="*/ 0 h 550113"/>
              <a:gd name="connsiteX6" fmla="*/ 3946308 w 3946308"/>
              <a:gd name="connsiteY6" fmla="*/ 0 h 550113"/>
              <a:gd name="connsiteX7" fmla="*/ 3946308 w 3946308"/>
              <a:gd name="connsiteY7" fmla="*/ 550113 h 550113"/>
              <a:gd name="connsiteX8" fmla="*/ 3500939 w 3946308"/>
              <a:gd name="connsiteY8" fmla="*/ 550113 h 550113"/>
              <a:gd name="connsiteX9" fmla="*/ 2976644 w 3946308"/>
              <a:gd name="connsiteY9" fmla="*/ 550113 h 550113"/>
              <a:gd name="connsiteX10" fmla="*/ 2452349 w 3946308"/>
              <a:gd name="connsiteY10" fmla="*/ 550113 h 550113"/>
              <a:gd name="connsiteX11" fmla="*/ 1809664 w 3946308"/>
              <a:gd name="connsiteY11" fmla="*/ 550113 h 550113"/>
              <a:gd name="connsiteX12" fmla="*/ 1285369 w 3946308"/>
              <a:gd name="connsiteY12" fmla="*/ 550113 h 550113"/>
              <a:gd name="connsiteX13" fmla="*/ 761074 w 3946308"/>
              <a:gd name="connsiteY13" fmla="*/ 550113 h 550113"/>
              <a:gd name="connsiteX14" fmla="*/ 0 w 3946308"/>
              <a:gd name="connsiteY14" fmla="*/ 550113 h 550113"/>
              <a:gd name="connsiteX15" fmla="*/ 0 w 3946308"/>
              <a:gd name="connsiteY15" fmla="*/ 0 h 5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308" h="550113" fill="none" extrusionOk="0">
                <a:moveTo>
                  <a:pt x="0" y="0"/>
                </a:moveTo>
                <a:cubicBezTo>
                  <a:pt x="210792" y="-56719"/>
                  <a:pt x="468356" y="70840"/>
                  <a:pt x="603221" y="0"/>
                </a:cubicBezTo>
                <a:cubicBezTo>
                  <a:pt x="738086" y="-70840"/>
                  <a:pt x="930841" y="5452"/>
                  <a:pt x="1127517" y="0"/>
                </a:cubicBezTo>
                <a:cubicBezTo>
                  <a:pt x="1324193" y="-5452"/>
                  <a:pt x="1494768" y="67702"/>
                  <a:pt x="1770201" y="0"/>
                </a:cubicBezTo>
                <a:cubicBezTo>
                  <a:pt x="2045634" y="-67702"/>
                  <a:pt x="2186531" y="27073"/>
                  <a:pt x="2333959" y="0"/>
                </a:cubicBezTo>
                <a:cubicBezTo>
                  <a:pt x="2481387" y="-27073"/>
                  <a:pt x="2679979" y="7260"/>
                  <a:pt x="2858255" y="0"/>
                </a:cubicBezTo>
                <a:cubicBezTo>
                  <a:pt x="3036531" y="-7260"/>
                  <a:pt x="3583062" y="59892"/>
                  <a:pt x="3946308" y="0"/>
                </a:cubicBezTo>
                <a:cubicBezTo>
                  <a:pt x="3993276" y="116371"/>
                  <a:pt x="3886508" y="408382"/>
                  <a:pt x="3946308" y="550113"/>
                </a:cubicBezTo>
                <a:cubicBezTo>
                  <a:pt x="3789627" y="578005"/>
                  <a:pt x="3706198" y="523248"/>
                  <a:pt x="3500939" y="550113"/>
                </a:cubicBezTo>
                <a:cubicBezTo>
                  <a:pt x="3295680" y="576978"/>
                  <a:pt x="3166465" y="526890"/>
                  <a:pt x="2976644" y="550113"/>
                </a:cubicBezTo>
                <a:cubicBezTo>
                  <a:pt x="2786824" y="573336"/>
                  <a:pt x="2659021" y="534962"/>
                  <a:pt x="2452349" y="550113"/>
                </a:cubicBezTo>
                <a:cubicBezTo>
                  <a:pt x="2245678" y="565264"/>
                  <a:pt x="2085392" y="508288"/>
                  <a:pt x="1809664" y="550113"/>
                </a:cubicBezTo>
                <a:cubicBezTo>
                  <a:pt x="1533937" y="591938"/>
                  <a:pt x="1490309" y="549414"/>
                  <a:pt x="1285369" y="550113"/>
                </a:cubicBezTo>
                <a:cubicBezTo>
                  <a:pt x="1080430" y="550812"/>
                  <a:pt x="868757" y="488869"/>
                  <a:pt x="761074" y="550113"/>
                </a:cubicBezTo>
                <a:cubicBezTo>
                  <a:pt x="653392" y="611357"/>
                  <a:pt x="177847" y="468971"/>
                  <a:pt x="0" y="550113"/>
                </a:cubicBezTo>
                <a:cubicBezTo>
                  <a:pt x="-8080" y="364466"/>
                  <a:pt x="30303" y="199709"/>
                  <a:pt x="0" y="0"/>
                </a:cubicBezTo>
                <a:close/>
              </a:path>
              <a:path w="3946308" h="550113" stroke="0" extrusionOk="0">
                <a:moveTo>
                  <a:pt x="0" y="0"/>
                </a:moveTo>
                <a:cubicBezTo>
                  <a:pt x="205216" y="-64938"/>
                  <a:pt x="394535" y="36225"/>
                  <a:pt x="603221" y="0"/>
                </a:cubicBezTo>
                <a:cubicBezTo>
                  <a:pt x="811907" y="-36225"/>
                  <a:pt x="839273" y="27912"/>
                  <a:pt x="1048590" y="0"/>
                </a:cubicBezTo>
                <a:cubicBezTo>
                  <a:pt x="1257907" y="-27912"/>
                  <a:pt x="1527186" y="19479"/>
                  <a:pt x="1691275" y="0"/>
                </a:cubicBezTo>
                <a:cubicBezTo>
                  <a:pt x="1855364" y="-19479"/>
                  <a:pt x="1930672" y="13049"/>
                  <a:pt x="2136644" y="0"/>
                </a:cubicBezTo>
                <a:cubicBezTo>
                  <a:pt x="2342616" y="-13049"/>
                  <a:pt x="2609520" y="23541"/>
                  <a:pt x="2779328" y="0"/>
                </a:cubicBezTo>
                <a:cubicBezTo>
                  <a:pt x="2949136" y="-23541"/>
                  <a:pt x="3015206" y="19579"/>
                  <a:pt x="3224697" y="0"/>
                </a:cubicBezTo>
                <a:cubicBezTo>
                  <a:pt x="3434188" y="-19579"/>
                  <a:pt x="3753903" y="69129"/>
                  <a:pt x="3946308" y="0"/>
                </a:cubicBezTo>
                <a:cubicBezTo>
                  <a:pt x="3957883" y="197558"/>
                  <a:pt x="3924418" y="323712"/>
                  <a:pt x="3946308" y="550113"/>
                </a:cubicBezTo>
                <a:cubicBezTo>
                  <a:pt x="3656939" y="588108"/>
                  <a:pt x="3536099" y="512380"/>
                  <a:pt x="3343087" y="550113"/>
                </a:cubicBezTo>
                <a:cubicBezTo>
                  <a:pt x="3150075" y="587846"/>
                  <a:pt x="2912061" y="523819"/>
                  <a:pt x="2700402" y="550113"/>
                </a:cubicBezTo>
                <a:cubicBezTo>
                  <a:pt x="2488743" y="576407"/>
                  <a:pt x="2254068" y="541505"/>
                  <a:pt x="2136644" y="550113"/>
                </a:cubicBezTo>
                <a:cubicBezTo>
                  <a:pt x="2019220" y="558721"/>
                  <a:pt x="1750421" y="534298"/>
                  <a:pt x="1612349" y="550113"/>
                </a:cubicBezTo>
                <a:cubicBezTo>
                  <a:pt x="1474277" y="565928"/>
                  <a:pt x="1316146" y="546133"/>
                  <a:pt x="1166980" y="550113"/>
                </a:cubicBezTo>
                <a:cubicBezTo>
                  <a:pt x="1017814" y="554093"/>
                  <a:pt x="805378" y="473152"/>
                  <a:pt x="524295" y="550113"/>
                </a:cubicBezTo>
                <a:cubicBezTo>
                  <a:pt x="243212" y="627074"/>
                  <a:pt x="188986" y="535198"/>
                  <a:pt x="0" y="550113"/>
                </a:cubicBezTo>
                <a:cubicBezTo>
                  <a:pt x="-7940" y="283013"/>
                  <a:pt x="35029" y="235436"/>
                  <a:pt x="0" y="0"/>
                </a:cubicBezTo>
                <a:close/>
              </a:path>
            </a:pathLst>
          </a:custGeom>
          <a:solidFill>
            <a:srgbClr val="15162D"/>
          </a:solidFill>
          <a:ln>
            <a:solidFill>
              <a:srgbClr val="15162D"/>
            </a:solidFill>
            <a:extLst>
              <a:ext uri="{C807C97D-BFC1-408E-A445-0C87EB9F89A2}">
                <ask:lineSketchStyleProps xmlns:ask="http://schemas.microsoft.com/office/drawing/2018/sketchyshapes" sd="206862835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2100" b="1" dirty="0">
                <a:solidFill>
                  <a:srgbClr val="D4A508"/>
                </a:solidFill>
                <a:latin typeface="Tahoma" panose="020B0604030504040204" pitchFamily="34" charset="0"/>
                <a:ea typeface="Tahoma" panose="020B0604030504040204" pitchFamily="34" charset="0"/>
                <a:cs typeface="Tahoma" panose="020B0604030504040204" pitchFamily="34" charset="0"/>
              </a:rPr>
              <a:t>Winner</a:t>
            </a:r>
            <a:endParaRPr lang="en-GB" sz="1500" b="1" dirty="0">
              <a:solidFill>
                <a:srgbClr val="D4A508"/>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m3d="http://schemas.microsoft.com/office/drawing/2017/model3d" Requires="am3d">
          <p:graphicFrame>
            <p:nvGraphicFramePr>
              <p:cNvPr id="40" name="3D Model 39" descr="Celebration balloons">
                <a:extLst>
                  <a:ext uri="{FF2B5EF4-FFF2-40B4-BE49-F238E27FC236}">
                    <a16:creationId xmlns:a16="http://schemas.microsoft.com/office/drawing/2014/main" id="{737663FE-78EA-EB12-1C0E-DC0FA0335ECD}"/>
                  </a:ext>
                </a:extLst>
              </p:cNvPr>
              <p:cNvGraphicFramePr/>
              <p:nvPr/>
            </p:nvGraphicFramePr>
            <p:xfrm>
              <a:off x="7909520" y="3166972"/>
              <a:ext cx="1459168" cy="3370445"/>
            </p:xfrm>
            <a:graphic>
              <a:graphicData uri="http://schemas.microsoft.com/office/drawing/2017/model3d">
                <am3d:model3d r:embed="rId3">
                  <am3d:spPr>
                    <a:xfrm>
                      <a:off x="0" y="0"/>
                      <a:ext cx="1459168" cy="3370445"/>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35527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Celebration balloons">
                <a:extLst>
                  <a:ext uri="{FF2B5EF4-FFF2-40B4-BE49-F238E27FC236}">
                    <a16:creationId xmlns:a16="http://schemas.microsoft.com/office/drawing/2014/main" id="{737663FE-78EA-EB12-1C0E-DC0FA0335ECD}"/>
                  </a:ext>
                </a:extLst>
              </p:cNvPr>
              <p:cNvPicPr>
                <a:picLocks noGrp="1" noRot="1" noChangeAspect="1" noMove="1" noResize="1" noEditPoints="1" noAdjustHandles="1" noChangeArrowheads="1" noChangeShapeType="1" noCrop="1"/>
              </p:cNvPicPr>
              <p:nvPr/>
            </p:nvPicPr>
            <p:blipFill>
              <a:blip r:embed="rId4"/>
              <a:stretch>
                <a:fillRect/>
              </a:stretch>
            </p:blipFill>
            <p:spPr>
              <a:xfrm>
                <a:off x="7909520" y="3166972"/>
                <a:ext cx="1459168" cy="3370445"/>
              </a:xfrm>
              <a:prstGeom prst="rect">
                <a:avLst/>
              </a:prstGeom>
            </p:spPr>
          </p:pic>
        </mc:Fallback>
      </mc:AlternateContent>
      <p:pic>
        <p:nvPicPr>
          <p:cNvPr id="5" name="Graphic 4" descr="Trophy with solid fill">
            <a:extLst>
              <a:ext uri="{FF2B5EF4-FFF2-40B4-BE49-F238E27FC236}">
                <a16:creationId xmlns:a16="http://schemas.microsoft.com/office/drawing/2014/main" id="{74855642-41DA-5900-81DD-8CF16CF162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20" y="2107254"/>
            <a:ext cx="4345057" cy="4345057"/>
          </a:xfrm>
          <a:prstGeom prst="rect">
            <a:avLst/>
          </a:prstGeom>
        </p:spPr>
      </p:pic>
      <p:pic>
        <p:nvPicPr>
          <p:cNvPr id="29" name="Picture 28" descr="A cartoon of a person wearing a garment&#10;&#10;AI-generated content may be incorrect.">
            <a:extLst>
              <a:ext uri="{FF2B5EF4-FFF2-40B4-BE49-F238E27FC236}">
                <a16:creationId xmlns:a16="http://schemas.microsoft.com/office/drawing/2014/main" id="{03CFE1C3-9D0E-D02E-0E4F-9FA83CFBA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752" y="3440183"/>
            <a:ext cx="3181606" cy="3172303"/>
          </a:xfrm>
          <a:prstGeom prst="rect">
            <a:avLst/>
          </a:prstGeom>
        </p:spPr>
      </p:pic>
      <p:sp>
        <p:nvSpPr>
          <p:cNvPr id="41" name="TextBox 40">
            <a:extLst>
              <a:ext uri="{FF2B5EF4-FFF2-40B4-BE49-F238E27FC236}">
                <a16:creationId xmlns:a16="http://schemas.microsoft.com/office/drawing/2014/main" id="{D771821C-8BD4-3766-FB31-E5FD4AC2AB9C}"/>
              </a:ext>
            </a:extLst>
          </p:cNvPr>
          <p:cNvSpPr txBox="1"/>
          <p:nvPr/>
        </p:nvSpPr>
        <p:spPr>
          <a:xfrm>
            <a:off x="4855385" y="1946679"/>
            <a:ext cx="3568062" cy="1246495"/>
          </a:xfrm>
          <a:prstGeom prst="rect">
            <a:avLst/>
          </a:prstGeom>
          <a:noFill/>
        </p:spPr>
        <p:txBody>
          <a:bodyPr wrap="square">
            <a:spAutoFit/>
          </a:bodyPr>
          <a:lstStyle/>
          <a:p>
            <a:pPr algn="ctr" defTabSz="685800"/>
            <a:r>
              <a:rPr lang="en-US" sz="1500" b="1" dirty="0">
                <a:latin typeface="Calibri (Body)"/>
              </a:rPr>
              <a:t>Dr Emmanuel Okoro, Dr. Mamun Rahman, Dr Ikenna Agbo, Bernard MacMaddy &amp; Tapankumar Brahmbhatt</a:t>
            </a:r>
          </a:p>
          <a:p>
            <a:pPr algn="ctr" defTabSz="685800"/>
            <a:r>
              <a:rPr lang="en-US" sz="1500" dirty="0">
                <a:latin typeface="Calibri (Body)"/>
              </a:rPr>
              <a:t>Morris Ward, Goodmayse Hospital</a:t>
            </a:r>
          </a:p>
          <a:p>
            <a:pPr algn="ctr" defTabSz="685800"/>
            <a:r>
              <a:rPr lang="en-US" sz="1500" dirty="0">
                <a:latin typeface="Calibri (Body)"/>
              </a:rPr>
              <a:t>North East London NHS Foundation Trust </a:t>
            </a:r>
          </a:p>
        </p:txBody>
      </p:sp>
      <p:sp>
        <p:nvSpPr>
          <p:cNvPr id="42" name="TextBox 41">
            <a:extLst>
              <a:ext uri="{FF2B5EF4-FFF2-40B4-BE49-F238E27FC236}">
                <a16:creationId xmlns:a16="http://schemas.microsoft.com/office/drawing/2014/main" id="{6DD883EA-B792-B969-4533-5573DD6B759B}"/>
              </a:ext>
            </a:extLst>
          </p:cNvPr>
          <p:cNvSpPr txBox="1"/>
          <p:nvPr/>
        </p:nvSpPr>
        <p:spPr>
          <a:xfrm>
            <a:off x="5280421" y="4974982"/>
            <a:ext cx="2833242" cy="1631216"/>
          </a:xfrm>
          <a:prstGeom prst="rect">
            <a:avLst/>
          </a:prstGeom>
          <a:noFill/>
        </p:spPr>
        <p:txBody>
          <a:bodyPr wrap="square">
            <a:spAutoFit/>
          </a:bodyPr>
          <a:lstStyle/>
          <a:p>
            <a:pPr algn="ctr" defTabSz="685800"/>
            <a:r>
              <a:rPr lang="en-GB" sz="1500" b="1" kern="100" dirty="0">
                <a:solidFill>
                  <a:srgbClr val="EB595A"/>
                </a:solidFill>
                <a:ea typeface="Tahoma" panose="020B0604030504040204" pitchFamily="34" charset="0"/>
                <a:cs typeface="Tahoma" panose="020B0604030504040204" pitchFamily="34" charset="0"/>
              </a:rPr>
              <a:t>Project: </a:t>
            </a:r>
            <a:r>
              <a:rPr lang="en-US" sz="1500" dirty="0">
                <a:latin typeface="Calibri (Body)"/>
              </a:rPr>
              <a:t>Improving Physical Healthcare Audit (Morris Ward Low Secure Forensic Unit, Improving Physical Health SDIP)</a:t>
            </a:r>
          </a:p>
          <a:p>
            <a:pPr algn="ctr" defTabSz="685800"/>
            <a:endParaRPr lang="en-US" sz="1000" dirty="0">
              <a:latin typeface="Calibri (Body)"/>
            </a:endParaRPr>
          </a:p>
          <a:p>
            <a:pPr algn="ctr" defTabSz="685800"/>
            <a:r>
              <a:rPr lang="en-US" sz="1500" b="1" dirty="0">
                <a:latin typeface="Calibri (Body)"/>
              </a:rPr>
              <a:t>Over to Dr Emmanuel Okoro &amp; </a:t>
            </a:r>
          </a:p>
          <a:p>
            <a:pPr algn="ctr" defTabSz="685800"/>
            <a:r>
              <a:rPr lang="en-US" sz="1500" b="1" dirty="0">
                <a:latin typeface="Calibri (Body)"/>
              </a:rPr>
              <a:t>Dr Ikenna Agbo </a:t>
            </a:r>
            <a:endParaRPr lang="en-GB" sz="1500" b="1" dirty="0">
              <a:latin typeface="Calibri (Body)"/>
            </a:endParaRPr>
          </a:p>
        </p:txBody>
      </p:sp>
      <p:pic>
        <p:nvPicPr>
          <p:cNvPr id="19" name="Picture 18" descr="A red rectangular sign with white text&#10;&#10;AI-generated content may be incorrect.">
            <a:extLst>
              <a:ext uri="{FF2B5EF4-FFF2-40B4-BE49-F238E27FC236}">
                <a16:creationId xmlns:a16="http://schemas.microsoft.com/office/drawing/2014/main" id="{BE2576E8-FCDF-4EAC-836D-9438C498E3AE}"/>
              </a:ext>
            </a:extLst>
          </p:cNvPr>
          <p:cNvPicPr>
            <a:picLocks noChangeAspect="1"/>
          </p:cNvPicPr>
          <p:nvPr/>
        </p:nvPicPr>
        <p:blipFill>
          <a:blip r:embed="rId8"/>
          <a:stretch>
            <a:fillRect/>
          </a:stretch>
        </p:blipFill>
        <p:spPr>
          <a:xfrm>
            <a:off x="904330" y="2853467"/>
            <a:ext cx="2732420" cy="1173432"/>
          </a:xfrm>
          <a:prstGeom prst="rect">
            <a:avLst/>
          </a:prstGeom>
        </p:spPr>
      </p:pic>
      <p:pic>
        <p:nvPicPr>
          <p:cNvPr id="4" name="Picture 3" descr="A group of men standing in front of a building&#10;&#10;AI-generated content may be incorrect.">
            <a:extLst>
              <a:ext uri="{FF2B5EF4-FFF2-40B4-BE49-F238E27FC236}">
                <a16:creationId xmlns:a16="http://schemas.microsoft.com/office/drawing/2014/main" id="{68E2F501-D997-9393-9696-6FD8EE726F10}"/>
              </a:ext>
            </a:extLst>
          </p:cNvPr>
          <p:cNvPicPr>
            <a:picLocks noChangeAspect="1"/>
          </p:cNvPicPr>
          <p:nvPr/>
        </p:nvPicPr>
        <p:blipFill>
          <a:blip r:embed="rId9"/>
          <a:stretch>
            <a:fillRect/>
          </a:stretch>
        </p:blipFill>
        <p:spPr>
          <a:xfrm>
            <a:off x="5493001" y="3193174"/>
            <a:ext cx="2416519" cy="1812389"/>
          </a:xfrm>
          <a:prstGeom prst="rect">
            <a:avLst/>
          </a:prstGeom>
        </p:spPr>
      </p:pic>
    </p:spTree>
    <p:extLst>
      <p:ext uri="{BB962C8B-B14F-4D97-AF65-F5344CB8AC3E}">
        <p14:creationId xmlns:p14="http://schemas.microsoft.com/office/powerpoint/2010/main" val="27270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40"/>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4A189E-067B-F3D3-A684-2D88FD4A30E7}"/>
              </a:ext>
            </a:extLst>
          </p:cNvPr>
          <p:cNvSpPr/>
          <p:nvPr/>
        </p:nvSpPr>
        <p:spPr>
          <a:xfrm>
            <a:off x="0" y="1184989"/>
            <a:ext cx="9144000" cy="1352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Audit Title: Physical Health Care On Long-Stay MH Ward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 </a:t>
            </a:r>
            <a:r>
              <a:rPr kumimoji="0" lang="en-GB" sz="1400" b="1" i="0" u="none" strike="noStrike" kern="1200" cap="none" spc="0" normalizeH="0" baseline="0" noProof="0" dirty="0">
                <a:ln>
                  <a:noFill/>
                </a:ln>
                <a:solidFill>
                  <a:prstClr val="white"/>
                </a:solidFill>
                <a:effectLst/>
                <a:uLnTx/>
                <a:uFillTx/>
                <a:latin typeface="Arial"/>
                <a:ea typeface="+mn-ea"/>
                <a:cs typeface="+mn-cs"/>
              </a:rPr>
              <a:t>(NELFT Low Secure Forensic Unit, Physical Health SDIP,  June 2024</a:t>
            </a:r>
            <a:r>
              <a:rPr kumimoji="0" lang="en-GB" sz="2000" b="1" i="0" u="none" strike="noStrike" kern="1200" cap="none" spc="0" normalizeH="0" baseline="0" noProof="0" dirty="0">
                <a:ln>
                  <a:noFill/>
                </a:ln>
                <a:solidFill>
                  <a:prstClr val="white"/>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92524D58-314D-218B-42E6-5A36C787DC3C}"/>
              </a:ext>
            </a:extLst>
          </p:cNvPr>
          <p:cNvSpPr txBox="1"/>
          <p:nvPr/>
        </p:nvSpPr>
        <p:spPr>
          <a:xfrm>
            <a:off x="2374641" y="2927254"/>
            <a:ext cx="6517432" cy="31649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mn-ea"/>
                <a:cs typeface="+mn-cs"/>
              </a:rPr>
              <a:t>Team Members</a:t>
            </a:r>
          </a:p>
          <a:p>
            <a:pPr marL="0" marR="0" lvl="0" indent="0" algn="l" defTabSz="457200" rtl="0" eaLnBrk="1" fontAlgn="auto" latinLnBrk="0" hangingPunct="1">
              <a:lnSpc>
                <a:spcPct val="150000"/>
              </a:lnSpc>
              <a:spcBef>
                <a:spcPts val="0"/>
              </a:spcBef>
              <a:spcAft>
                <a:spcPts val="0"/>
              </a:spcAft>
              <a:buClr>
                <a:srgbClr val="4F2E7F"/>
              </a:buClr>
              <a:buSzTx/>
              <a:buFont typeface="Wingdings" panose="05000000000000000000" pitchFamily="2" charset="2"/>
              <a:buChar char="v"/>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 </a:t>
            </a:r>
            <a:r>
              <a:rPr kumimoji="0" lang="en-GB" sz="1800" b="1" i="0" u="none" strike="noStrike" kern="1200" cap="none" spc="0" normalizeH="0" baseline="0" noProof="0" dirty="0">
                <a:ln>
                  <a:noFill/>
                </a:ln>
                <a:solidFill>
                  <a:prstClr val="white"/>
                </a:solidFill>
                <a:effectLst/>
                <a:uLnTx/>
                <a:uFillTx/>
                <a:latin typeface="Arial"/>
                <a:ea typeface="+mn-ea"/>
                <a:cs typeface="+mn-cs"/>
              </a:rPr>
              <a:t>Project Lead :</a:t>
            </a:r>
            <a:r>
              <a:rPr kumimoji="0" lang="en-GB" sz="1800" b="0" i="0" u="none" strike="noStrike" kern="1200" cap="none" spc="0" normalizeH="0" baseline="0" noProof="0" dirty="0">
                <a:ln>
                  <a:noFill/>
                </a:ln>
                <a:solidFill>
                  <a:prstClr val="white"/>
                </a:solidFill>
                <a:effectLst/>
                <a:uLnTx/>
                <a:uFillTx/>
                <a:latin typeface="Arial"/>
                <a:ea typeface="+mn-ea"/>
                <a:cs typeface="+mn-cs"/>
              </a:rPr>
              <a:t> </a:t>
            </a:r>
            <a:r>
              <a:rPr kumimoji="0" lang="en-GB" sz="1600" b="0" i="0" u="none" strike="noStrike" kern="1200" cap="none" spc="0" normalizeH="0" baseline="0" noProof="0" dirty="0">
                <a:ln>
                  <a:noFill/>
                </a:ln>
                <a:solidFill>
                  <a:prstClr val="white"/>
                </a:solidFill>
                <a:effectLst/>
                <a:uLnTx/>
                <a:uFillTx/>
                <a:latin typeface="Arial"/>
                <a:ea typeface="+mn-ea"/>
                <a:cs typeface="+mn-cs"/>
              </a:rPr>
              <a:t>Dr. Emmanuel Okoro (Consultant Forensic Psychiatrist</a:t>
            </a:r>
          </a:p>
          <a:p>
            <a:pPr marL="0" marR="0" lvl="0" indent="0" algn="l" defTabSz="457200" rtl="0" eaLnBrk="1" fontAlgn="auto" latinLnBrk="0" hangingPunct="1">
              <a:lnSpc>
                <a:spcPct val="150000"/>
              </a:lnSpc>
              <a:spcBef>
                <a:spcPts val="0"/>
              </a:spcBef>
              <a:spcAft>
                <a:spcPts val="0"/>
              </a:spcAft>
              <a:buClr>
                <a:srgbClr val="4F2E7F"/>
              </a:buClr>
              <a:buSzTx/>
              <a:buFont typeface="Wingdings" panose="05000000000000000000" pitchFamily="2" charset="2"/>
              <a:buChar char="v"/>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Project Supervisor:</a:t>
            </a:r>
            <a:r>
              <a:rPr kumimoji="0" lang="en-GB" sz="1800" b="0" i="0" u="none" strike="noStrike" kern="1200" cap="none" spc="0" normalizeH="0" baseline="0" noProof="0" dirty="0">
                <a:ln>
                  <a:noFill/>
                </a:ln>
                <a:solidFill>
                  <a:prstClr val="white"/>
                </a:solidFill>
                <a:effectLst/>
                <a:uLnTx/>
                <a:uFillTx/>
                <a:latin typeface="Arial"/>
                <a:ea typeface="+mn-ea"/>
                <a:cs typeface="+mn-cs"/>
              </a:rPr>
              <a:t> </a:t>
            </a:r>
            <a:r>
              <a:rPr kumimoji="0" lang="en-GB" sz="1600" b="0" i="0" u="none" strike="noStrike" kern="1200" cap="none" spc="0" normalizeH="0" baseline="0" noProof="0" dirty="0">
                <a:ln>
                  <a:noFill/>
                </a:ln>
                <a:solidFill>
                  <a:prstClr val="white"/>
                </a:solidFill>
                <a:effectLst/>
                <a:uLnTx/>
                <a:uFillTx/>
                <a:latin typeface="Arial"/>
                <a:ea typeface="+mn-ea"/>
                <a:cs typeface="+mn-cs"/>
              </a:rPr>
              <a:t>Dr. Mamun Rahman (Specialty Doctor)</a:t>
            </a:r>
          </a:p>
          <a:p>
            <a:pPr marL="0" marR="0" lvl="0" indent="0" algn="l" defTabSz="457200" rtl="0" eaLnBrk="1" fontAlgn="auto" latinLnBrk="0" hangingPunct="1">
              <a:lnSpc>
                <a:spcPct val="150000"/>
              </a:lnSpc>
              <a:spcBef>
                <a:spcPts val="0"/>
              </a:spcBef>
              <a:spcAft>
                <a:spcPts val="0"/>
              </a:spcAft>
              <a:buClr>
                <a:srgbClr val="4F2E7F"/>
              </a:buClr>
              <a:buSzTx/>
              <a:buFont typeface="Wingdings" panose="05000000000000000000" pitchFamily="2" charset="2"/>
              <a:buChar char="v"/>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Data Analysis &amp; Report Writing:</a:t>
            </a:r>
            <a:r>
              <a:rPr kumimoji="0" lang="en-GB" sz="1800" b="0" i="0" u="none" strike="noStrike" kern="1200" cap="none" spc="0" normalizeH="0" baseline="0" noProof="0" dirty="0">
                <a:ln>
                  <a:noFill/>
                </a:ln>
                <a:solidFill>
                  <a:prstClr val="white"/>
                </a:solidFill>
                <a:effectLst/>
                <a:uLnTx/>
                <a:uFillTx/>
                <a:latin typeface="Arial"/>
                <a:ea typeface="+mn-ea"/>
                <a:cs typeface="+mn-cs"/>
              </a:rPr>
              <a:t> </a:t>
            </a:r>
            <a:r>
              <a:rPr kumimoji="0" lang="en-GB" sz="1600" b="0" i="0" u="none" strike="noStrike" kern="1200" cap="none" spc="0" normalizeH="0" baseline="0" noProof="0" dirty="0">
                <a:ln>
                  <a:noFill/>
                </a:ln>
                <a:solidFill>
                  <a:prstClr val="white"/>
                </a:solidFill>
                <a:effectLst/>
                <a:uLnTx/>
                <a:uFillTx/>
                <a:latin typeface="Arial"/>
                <a:ea typeface="+mn-ea"/>
                <a:cs typeface="+mn-cs"/>
              </a:rPr>
              <a:t>Dr. Ikenna Agbo (Clinical Fellow)</a:t>
            </a:r>
          </a:p>
          <a:p>
            <a:pPr marL="0" marR="0" lvl="0" indent="0" algn="l" defTabSz="457200" rtl="0" eaLnBrk="1" fontAlgn="auto" latinLnBrk="0" hangingPunct="1">
              <a:lnSpc>
                <a:spcPct val="150000"/>
              </a:lnSpc>
              <a:spcBef>
                <a:spcPts val="0"/>
              </a:spcBef>
              <a:spcAft>
                <a:spcPts val="0"/>
              </a:spcAft>
              <a:buClr>
                <a:srgbClr val="4F2E7F"/>
              </a:buClr>
              <a:buSzTx/>
              <a:buFont typeface="Wingdings" panose="05000000000000000000" pitchFamily="2" charset="2"/>
              <a:buChar char="v"/>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Data Collection:</a:t>
            </a:r>
            <a:r>
              <a:rPr kumimoji="0" lang="en-GB" sz="1800" b="0" i="0" u="none" strike="noStrike" kern="1200" cap="none" spc="0" normalizeH="0" baseline="0" noProof="0" dirty="0">
                <a:ln>
                  <a:noFill/>
                </a:ln>
                <a:solidFill>
                  <a:prstClr val="white"/>
                </a:solidFill>
                <a:effectLst/>
                <a:uLnTx/>
                <a:uFillTx/>
                <a:latin typeface="Arial"/>
                <a:ea typeface="+mn-ea"/>
                <a:cs typeface="+mn-cs"/>
              </a:rPr>
              <a:t> </a:t>
            </a:r>
            <a:r>
              <a:rPr kumimoji="0" lang="en-GB" sz="1600" b="0" i="0" u="none" strike="noStrike" kern="1200" cap="none" spc="0" normalizeH="0" baseline="0" noProof="0" dirty="0">
                <a:ln>
                  <a:noFill/>
                </a:ln>
                <a:solidFill>
                  <a:prstClr val="white"/>
                </a:solidFill>
                <a:effectLst/>
                <a:uLnTx/>
                <a:uFillTx/>
                <a:latin typeface="Arial"/>
                <a:ea typeface="+mn-ea"/>
                <a:cs typeface="+mn-cs"/>
              </a:rPr>
              <a:t>Bernard MacMaddy (Nurse clinical lead) </a:t>
            </a:r>
          </a:p>
          <a:p>
            <a:pPr marL="0" marR="0" lvl="0" indent="0" algn="l" defTabSz="457200" rtl="0" eaLnBrk="1" fontAlgn="auto" latinLnBrk="0" hangingPunct="1">
              <a:lnSpc>
                <a:spcPct val="150000"/>
              </a:lnSpc>
              <a:spcBef>
                <a:spcPts val="0"/>
              </a:spcBef>
              <a:spcAft>
                <a:spcPts val="0"/>
              </a:spcAft>
              <a:buClr>
                <a:srgbClr val="4F2E7F"/>
              </a:buClr>
              <a:buSzTx/>
              <a:buFontTx/>
              <a:buNone/>
              <a:tabLst/>
              <a:defRPr/>
            </a:pPr>
            <a:r>
              <a:rPr kumimoji="0" lang="en-GB" sz="1600" b="0" i="0" u="none" strike="noStrike" kern="1200" cap="none" spc="0" normalizeH="0" baseline="0" noProof="0" dirty="0">
                <a:ln>
                  <a:noFill/>
                </a:ln>
                <a:solidFill>
                  <a:prstClr val="white"/>
                </a:solidFill>
                <a:effectLst/>
                <a:uLnTx/>
                <a:uFillTx/>
                <a:latin typeface="Arial"/>
                <a:ea typeface="+mn-ea"/>
                <a:cs typeface="+mn-cs"/>
              </a:rPr>
              <a:t>    &amp;     Tapankumar  Brahmbhatt (Health Care Assistant)</a:t>
            </a:r>
          </a:p>
        </p:txBody>
      </p:sp>
    </p:spTree>
    <p:extLst>
      <p:ext uri="{BB962C8B-B14F-4D97-AF65-F5344CB8AC3E}">
        <p14:creationId xmlns:p14="http://schemas.microsoft.com/office/powerpoint/2010/main" val="101623071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067" y="244604"/>
            <a:ext cx="7333502" cy="742873"/>
          </a:xfrm>
        </p:spPr>
        <p:txBody>
          <a:bodyPr/>
          <a:lstStyle/>
          <a:p>
            <a:r>
              <a:rPr lang="en-GB" dirty="0"/>
              <a:t>Rationale &amp; Background</a:t>
            </a:r>
          </a:p>
        </p:txBody>
      </p:sp>
      <p:sp>
        <p:nvSpPr>
          <p:cNvPr id="4" name="Content Placeholder 3"/>
          <p:cNvSpPr>
            <a:spLocks noGrp="1"/>
          </p:cNvSpPr>
          <p:nvPr>
            <p:ph idx="1"/>
          </p:nvPr>
        </p:nvSpPr>
        <p:spPr>
          <a:xfrm>
            <a:off x="275431" y="895739"/>
            <a:ext cx="8593138" cy="5701004"/>
          </a:xfrm>
        </p:spPr>
        <p:txBody>
          <a:bodyPr/>
          <a:lstStyle/>
          <a:p>
            <a:pPr marL="0" indent="0">
              <a:buNone/>
            </a:pPr>
            <a:r>
              <a:rPr lang="en-GB" sz="1600" b="1" dirty="0"/>
              <a:t>                Addressing Parity of Esteem in National Clinical Audit</a:t>
            </a:r>
          </a:p>
          <a:p>
            <a:pPr marL="0" indent="0">
              <a:buNone/>
            </a:pPr>
            <a:r>
              <a:rPr lang="en-GB" sz="1700" b="1" i="1" dirty="0">
                <a:latin typeface="Abadi Extra Light" panose="020B0204020104020204" pitchFamily="34" charset="0"/>
              </a:rPr>
              <a:t>“</a:t>
            </a:r>
            <a:r>
              <a:rPr lang="en-GB" sz="1700" i="1" dirty="0">
                <a:latin typeface="Abadi Extra Light" panose="020B0204020104020204" pitchFamily="34" charset="0"/>
              </a:rPr>
              <a:t>People with severe mental illness (SMI) are at increased risk of poor physical health, and their </a:t>
            </a:r>
            <a:r>
              <a:rPr lang="en-GB" sz="1700" i="1" u="sng" dirty="0">
                <a:latin typeface="Abadi Extra Light" panose="020B0204020104020204" pitchFamily="34" charset="0"/>
              </a:rPr>
              <a:t>life-expectancy is reduced by an average of 15–20 years mainly due to preventable physical illness. </a:t>
            </a:r>
            <a:r>
              <a:rPr lang="en-GB" sz="1700" i="1" dirty="0">
                <a:latin typeface="Abadi Extra Light" panose="020B0204020104020204" pitchFamily="34" charset="0"/>
              </a:rPr>
              <a:t>Two thirds of these deaths are from </a:t>
            </a:r>
            <a:r>
              <a:rPr lang="en-GB" sz="1700" b="1" i="1" dirty="0">
                <a:latin typeface="Abadi Extra Light" panose="020B0204020104020204" pitchFamily="34" charset="0"/>
              </a:rPr>
              <a:t>avoidable physical illnesses </a:t>
            </a:r>
            <a:r>
              <a:rPr lang="en-GB" sz="1700" i="1" dirty="0">
                <a:latin typeface="Abadi Extra Light" panose="020B0204020104020204" pitchFamily="34" charset="0"/>
              </a:rPr>
              <a:t>including heart disease and cancer, </a:t>
            </a:r>
            <a:r>
              <a:rPr lang="en-GB" sz="1700" b="1" i="1" dirty="0">
                <a:latin typeface="Abadi Extra Light" panose="020B0204020104020204" pitchFamily="34" charset="0"/>
              </a:rPr>
              <a:t>mainly caused by smoking. </a:t>
            </a:r>
          </a:p>
          <a:p>
            <a:pPr marL="0" indent="0">
              <a:buNone/>
            </a:pPr>
            <a:r>
              <a:rPr lang="en-GB" sz="1700" i="1" u="sng" dirty="0">
                <a:latin typeface="Abadi Extra Light" panose="020B0204020104020204" pitchFamily="34" charset="0"/>
              </a:rPr>
              <a:t>Less than a third </a:t>
            </a:r>
            <a:r>
              <a:rPr lang="en-GB" sz="1700" i="1" dirty="0">
                <a:latin typeface="Abadi Extra Light" panose="020B0204020104020204" pitchFamily="34" charset="0"/>
              </a:rPr>
              <a:t>of people with schizophrenia in hospital receive the recommended assessment of cardiovascular risk in the previous 12 months. People with SMI are </a:t>
            </a:r>
            <a:r>
              <a:rPr lang="en-GB" sz="1700" i="1" u="sng" dirty="0">
                <a:latin typeface="Abadi Extra Light" panose="020B0204020104020204" pitchFamily="34" charset="0"/>
              </a:rPr>
              <a:t>three times more likely to attend A&amp;E </a:t>
            </a:r>
            <a:r>
              <a:rPr lang="en-GB" sz="1700" i="1" dirty="0">
                <a:latin typeface="Abadi Extra Light" panose="020B0204020104020204" pitchFamily="34" charset="0"/>
              </a:rPr>
              <a:t>with an urgent physical health need and almost five times more likely to be admitted as an emergency” </a:t>
            </a:r>
          </a:p>
          <a:p>
            <a:pPr marL="0" indent="0">
              <a:buNone/>
            </a:pPr>
            <a:r>
              <a:rPr lang="en-GB" sz="1700" i="1" dirty="0">
                <a:latin typeface="Abadi Extra Light" panose="020B0204020104020204" pitchFamily="34" charset="0"/>
              </a:rPr>
              <a:t>                                                                                                                     - (HQIP, 2017)</a:t>
            </a:r>
          </a:p>
          <a:p>
            <a:pPr marL="0" indent="0">
              <a:buNone/>
            </a:pPr>
            <a:r>
              <a:rPr lang="en-GB" sz="1600" b="1" dirty="0"/>
              <a:t>Increased Health Risks in People with SMI:</a:t>
            </a:r>
          </a:p>
          <a:p>
            <a:pPr marL="0" indent="0">
              <a:buNone/>
            </a:pPr>
            <a:r>
              <a:rPr lang="en-GB" sz="1600" dirty="0"/>
              <a:t>🔻</a:t>
            </a:r>
            <a:r>
              <a:rPr lang="en-GB" sz="1600" u="sng" dirty="0"/>
              <a:t>Reduced activity</a:t>
            </a:r>
            <a:r>
              <a:rPr lang="en-GB" sz="1600" b="1" dirty="0"/>
              <a:t>: </a:t>
            </a:r>
            <a:r>
              <a:rPr lang="en-GB" sz="1600" dirty="0"/>
              <a:t>due to medication side effects / low motivation / self-neglect</a:t>
            </a:r>
          </a:p>
          <a:p>
            <a:pPr marL="0" indent="0">
              <a:buNone/>
            </a:pPr>
            <a:r>
              <a:rPr lang="en-GB" sz="1600" dirty="0"/>
              <a:t>🚬 </a:t>
            </a:r>
            <a:r>
              <a:rPr lang="en-GB" sz="1600" u="sng" dirty="0"/>
              <a:t>Smoking:</a:t>
            </a:r>
            <a:r>
              <a:rPr lang="en-GB" sz="1600" dirty="0"/>
              <a:t> Leading cause of preventable death</a:t>
            </a:r>
          </a:p>
          <a:p>
            <a:pPr marL="0" indent="0">
              <a:buNone/>
            </a:pPr>
            <a:r>
              <a:rPr lang="en-GB" sz="1600" dirty="0"/>
              <a:t>⚠️ </a:t>
            </a:r>
            <a:r>
              <a:rPr lang="en-GB" sz="1600" u="sng" dirty="0"/>
              <a:t>chronic conditions</a:t>
            </a:r>
            <a:r>
              <a:rPr lang="en-GB" sz="1600" b="1" u="sng" dirty="0"/>
              <a:t>:</a:t>
            </a:r>
            <a:endParaRPr lang="en-GB" sz="1600" u="sng" dirty="0"/>
          </a:p>
          <a:p>
            <a:pPr marL="742950" lvl="1" indent="-285750">
              <a:buFont typeface="Arial" panose="020B0604020202020204" pitchFamily="34" charset="0"/>
              <a:buChar char="•"/>
            </a:pPr>
            <a:r>
              <a:rPr lang="en-GB" sz="1600" b="1" dirty="0"/>
              <a:t>2x</a:t>
            </a:r>
            <a:r>
              <a:rPr lang="en-GB" sz="1600" dirty="0"/>
              <a:t> risk – Obesity &amp; Diabetes</a:t>
            </a:r>
          </a:p>
          <a:p>
            <a:pPr marL="742950" lvl="1" indent="-285750">
              <a:buFont typeface="Arial" panose="020B0604020202020204" pitchFamily="34" charset="0"/>
              <a:buChar char="•"/>
            </a:pPr>
            <a:r>
              <a:rPr lang="en-GB" sz="1600" b="1" dirty="0"/>
              <a:t>3x</a:t>
            </a:r>
            <a:r>
              <a:rPr lang="en-GB" sz="1600" dirty="0"/>
              <a:t> risk – Hypertension &amp; Metabolic Syndrome</a:t>
            </a:r>
          </a:p>
          <a:p>
            <a:pPr marL="742950" lvl="1" indent="-285750">
              <a:buFont typeface="Arial" panose="020B0604020202020204" pitchFamily="34" charset="0"/>
              <a:buChar char="•"/>
            </a:pPr>
            <a:r>
              <a:rPr lang="en-GB" sz="1600" b="1" dirty="0"/>
              <a:t>5x</a:t>
            </a:r>
            <a:r>
              <a:rPr lang="en-GB" sz="1600" dirty="0"/>
              <a:t> risk – Dyslipidaemia</a:t>
            </a:r>
          </a:p>
          <a:p>
            <a:pPr marL="457200" lvl="1" indent="0">
              <a:buNone/>
            </a:pPr>
            <a:endParaRPr lang="en-GB" sz="1600" dirty="0"/>
          </a:p>
          <a:p>
            <a:endParaRPr lang="en-GB" sz="1200" dirty="0"/>
          </a:p>
        </p:txBody>
      </p:sp>
    </p:spTree>
    <p:extLst>
      <p:ext uri="{BB962C8B-B14F-4D97-AF65-F5344CB8AC3E}">
        <p14:creationId xmlns:p14="http://schemas.microsoft.com/office/powerpoint/2010/main" val="2293991586"/>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 HQIP corporate slides 03-02-21 DO NOT OVERWRITE" id="{522624C8-A7A0-44B7-9FA0-442D12B76FF2}" vid="{659F8E25-A655-409C-B221-B9FA8D923F1B}"/>
    </a:ext>
  </a:extLst>
</a:theme>
</file>

<file path=ppt/theme/theme10.xml><?xml version="1.0" encoding="utf-8"?>
<a:theme xmlns:a="http://schemas.openxmlformats.org/drawingml/2006/main" name="3_Office Theme">
  <a:themeElements>
    <a:clrScheme name="N-QI-CAN">
      <a:dk1>
        <a:sysClr val="windowText" lastClr="000000"/>
      </a:dk1>
      <a:lt1>
        <a:sysClr val="window" lastClr="FFFFFF"/>
      </a:lt1>
      <a:dk2>
        <a:srgbClr val="44546A"/>
      </a:dk2>
      <a:lt2>
        <a:srgbClr val="E7E6E6"/>
      </a:lt2>
      <a:accent1>
        <a:srgbClr val="312C5A"/>
      </a:accent1>
      <a:accent2>
        <a:srgbClr val="1A9DD7"/>
      </a:accent2>
      <a:accent3>
        <a:srgbClr val="2A4861"/>
      </a:accent3>
      <a:accent4>
        <a:srgbClr val="BDF2FF"/>
      </a:accent4>
      <a:accent5>
        <a:srgbClr val="FA9804"/>
      </a:accent5>
      <a:accent6>
        <a:srgbClr val="FFD34C"/>
      </a:accent6>
      <a:hlink>
        <a:srgbClr val="2A4861"/>
      </a:hlink>
      <a:folHlink>
        <a:srgbClr val="7701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 HQIP corporate slides 03-02-21 DO NOT OVERWRITE" id="{522624C8-A7A0-44B7-9FA0-442D12B76FF2}" vid="{44E4BE3A-CFC9-469C-82F5-30C4C5BED105}"/>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 HQIP corporate slides 03-02-21 DO NOT OVERWRITE" id="{522624C8-A7A0-44B7-9FA0-442D12B76FF2}" vid="{063835DF-3715-4E1C-83C6-06FDED27707C}"/>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 HQIP corporate slides 03-02-21 DO NOT OVERWRITE" id="{522624C8-A7A0-44B7-9FA0-442D12B76FF2}" vid="{A31161AF-8812-4453-B051-191BF6309F9D}"/>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 HQIP corporate slides 03-02-21 DO NOT OVERWRITE" id="{522624C8-A7A0-44B7-9FA0-442D12B76FF2}" vid="{063835DF-3715-4E1C-83C6-06FDED27707C}"/>
    </a:ext>
  </a:extLst>
</a:theme>
</file>

<file path=ppt/theme/theme6.xml><?xml version="1.0" encoding="utf-8"?>
<a:theme xmlns:a="http://schemas.openxmlformats.org/drawingml/2006/main" name="NACEL general theme">
  <a:themeElements>
    <a:clrScheme name="NACEL Colours">
      <a:dk1>
        <a:srgbClr val="28590F"/>
      </a:dk1>
      <a:lt1>
        <a:srgbClr val="F8FAF8"/>
      </a:lt1>
      <a:dk2>
        <a:srgbClr val="28590F"/>
      </a:dk2>
      <a:lt2>
        <a:srgbClr val="F8FAF8"/>
      </a:lt2>
      <a:accent1>
        <a:srgbClr val="28590F"/>
      </a:accent1>
      <a:accent2>
        <a:srgbClr val="93AC87"/>
      </a:accent2>
      <a:accent3>
        <a:srgbClr val="C1F0AA"/>
      </a:accent3>
      <a:accent4>
        <a:srgbClr val="EBF1E9"/>
      </a:accent4>
      <a:accent5>
        <a:srgbClr val="70AD47"/>
      </a:accent5>
      <a:accent6>
        <a:srgbClr val="000000"/>
      </a:accent6>
      <a:hlink>
        <a:srgbClr val="28590F"/>
      </a:hlink>
      <a:folHlink>
        <a:srgbClr val="6EDD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EL general theme" id="{9C90DD99-1B3C-4F35-849F-56205002B3D1}" vid="{AB73C9FF-24C1-4CFB-B146-D5A6B1518AF4}"/>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2D2810D-5C0B-FD4E-BF8F-ADB649680BE2}" vid="{65823E7F-C0E6-E648-AF70-9CA919F0D0D6}"/>
    </a:ext>
  </a:extLst>
</a:theme>
</file>

<file path=ppt/theme/theme8.xml><?xml version="1.0" encoding="utf-8"?>
<a:theme xmlns:a="http://schemas.openxmlformats.org/drawingml/2006/main" name="Presentation template NELFT 2020">
  <a:themeElements>
    <a:clrScheme name="NELFT">
      <a:dk1>
        <a:srgbClr val="005EB8"/>
      </a:dk1>
      <a:lt1>
        <a:sysClr val="window" lastClr="FFFFFF"/>
      </a:lt1>
      <a:dk2>
        <a:srgbClr val="000000"/>
      </a:dk2>
      <a:lt2>
        <a:srgbClr val="EEECE1"/>
      </a:lt2>
      <a:accent1>
        <a:srgbClr val="78BE20"/>
      </a:accent1>
      <a:accent2>
        <a:srgbClr val="FFCB05"/>
      </a:accent2>
      <a:accent3>
        <a:srgbClr val="ED8B00"/>
      </a:accent3>
      <a:accent4>
        <a:srgbClr val="AE2573"/>
      </a:accent4>
      <a:accent5>
        <a:srgbClr val="005EB8"/>
      </a:accent5>
      <a:accent6>
        <a:srgbClr val="00308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HQIP corporate slides 03-02-21 DO NOT OVERWRITE</Template>
  <TotalTime>21</TotalTime>
  <Words>3967</Words>
  <Application>Microsoft Office PowerPoint</Application>
  <PresentationFormat>On-screen Show (4:3)</PresentationFormat>
  <Paragraphs>535</Paragraphs>
  <Slides>45</Slides>
  <Notes>28</Notes>
  <HiddenSlides>0</HiddenSlides>
  <MMClips>4</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45</vt:i4>
      </vt:variant>
    </vt:vector>
  </HeadingPairs>
  <TitlesOfParts>
    <vt:vector size="70" baseType="lpstr">
      <vt:lpstr>Abadi Extra Light</vt:lpstr>
      <vt:lpstr>Aptos</vt:lpstr>
      <vt:lpstr>Arial</vt:lpstr>
      <vt:lpstr>Arial Bold</vt:lpstr>
      <vt:lpstr>Calibri</vt:lpstr>
      <vt:lpstr>Calibri (Body)</vt:lpstr>
      <vt:lpstr>Elephant Pro</vt:lpstr>
      <vt:lpstr>FF Meta</vt:lpstr>
      <vt:lpstr>Noto Sans Symbols</vt:lpstr>
      <vt:lpstr>Open Sans</vt:lpstr>
      <vt:lpstr>Segoe UI</vt:lpstr>
      <vt:lpstr>Tahoma</vt:lpstr>
      <vt:lpstr>Times New Roman</vt:lpstr>
      <vt:lpstr>Wingdings</vt:lpstr>
      <vt:lpstr>WordVisi_MSFontService</vt:lpstr>
      <vt:lpstr>Office Theme</vt:lpstr>
      <vt:lpstr>Custom Design</vt:lpstr>
      <vt:lpstr>1_Custom Design</vt:lpstr>
      <vt:lpstr>2_Custom Design</vt:lpstr>
      <vt:lpstr>3_Custom Design</vt:lpstr>
      <vt:lpstr>NACEL general theme</vt:lpstr>
      <vt:lpstr>1_Office Theme</vt:lpstr>
      <vt:lpstr>Presentation template NELFT 2020</vt:lpstr>
      <vt:lpstr>2_Office Theme</vt:lpstr>
      <vt:lpstr>3_Office Theme</vt:lpstr>
      <vt:lpstr>Clinical Audit Awareness Week 2025  Webinar and Q&amp;A: Clinical Audit Heroes Awards 2025 Commendations Winners presentation   </vt:lpstr>
      <vt:lpstr>Welcome &amp; introduction</vt:lpstr>
      <vt:lpstr>PowerPoint Presentation</vt:lpstr>
      <vt:lpstr>PowerPoint Presentation</vt:lpstr>
      <vt:lpstr>PowerPoint Presentation</vt:lpstr>
      <vt:lpstr>PowerPoint Presentation</vt:lpstr>
      <vt:lpstr>PowerPoint Presentation</vt:lpstr>
      <vt:lpstr>PowerPoint Presentation</vt:lpstr>
      <vt:lpstr>Rationale &amp; Background</vt:lpstr>
      <vt:lpstr>Introduction </vt:lpstr>
      <vt:lpstr>Project Aim &amp; Objectives</vt:lpstr>
      <vt:lpstr>PowerPoint Presentation</vt:lpstr>
      <vt:lpstr>PowerPoint Presentation</vt:lpstr>
      <vt:lpstr>PowerPoint Presentation</vt:lpstr>
      <vt:lpstr>Early Indications Of Impact </vt:lpstr>
      <vt:lpstr>   SO WHAT ?   -  Key Message</vt:lpstr>
      <vt:lpstr>PowerPoint Presentation</vt:lpstr>
      <vt:lpstr>PowerPoint Presentation</vt:lpstr>
      <vt:lpstr>PowerPoint Presentation</vt:lpstr>
      <vt:lpstr>PowerPoint Presentation</vt:lpstr>
      <vt:lpstr>PowerPoint Presentation</vt:lpstr>
      <vt:lpstr>PowerPoint Presentation</vt:lpstr>
      <vt:lpstr>Background</vt:lpstr>
      <vt:lpstr>Strategy for Change: “Who we needed to reach” &amp; “Clarity of purpose”</vt:lpstr>
      <vt:lpstr>Measure of Improvement</vt:lpstr>
      <vt:lpstr>Lessons learned </vt:lpstr>
      <vt:lpstr>PowerPoint Presentation</vt:lpstr>
      <vt:lpstr>PowerPoint Presentation</vt:lpstr>
      <vt:lpstr>PowerPoint Presentation</vt:lpstr>
      <vt:lpstr>PowerPoint Presentation</vt:lpstr>
      <vt:lpstr>National Audit of Care at the End of Life (NACEL) Communicating impact</vt:lpstr>
      <vt:lpstr>About NACEL</vt:lpstr>
      <vt:lpstr>Communicating impact</vt:lpstr>
      <vt:lpstr>Communicating impact</vt:lpstr>
      <vt:lpstr>Communicating impact</vt:lpstr>
      <vt:lpstr>Communicating impact</vt:lpstr>
      <vt:lpstr>Communicating impact</vt:lpstr>
      <vt:lpstr>Communicating impact</vt:lpstr>
      <vt:lpstr>Communicating impact</vt:lpstr>
      <vt:lpstr>Conclusion</vt:lpstr>
      <vt:lpstr>Thank you for listening</vt:lpstr>
      <vt:lpstr>PowerPoint Presentation</vt:lpstr>
      <vt:lpstr>PowerPoint Presentation</vt:lpstr>
      <vt:lpstr>Tell us what you think…</vt:lpstr>
      <vt:lpstr>DISCOVER MORE #CAAW25 EVENTS &amp;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keep short; Calibri 32 bold</dc:title>
  <dc:creator>Katie Lonslow</dc:creator>
  <cp:lastModifiedBy>Drew Marke</cp:lastModifiedBy>
  <cp:revision>206</cp:revision>
  <cp:lastPrinted>2016-06-07T16:16:57Z</cp:lastPrinted>
  <dcterms:created xsi:type="dcterms:W3CDTF">2022-01-21T10:36:45Z</dcterms:created>
  <dcterms:modified xsi:type="dcterms:W3CDTF">2025-06-06T11:56:28Z</dcterms:modified>
</cp:coreProperties>
</file>