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6"/>
  </p:notesMasterIdLst>
  <p:sldIdLst>
    <p:sldId id="260" r:id="rId5"/>
  </p:sldIdLst>
  <p:sldSz cx="9601200" cy="12801600" type="A3"/>
  <p:notesSz cx="6858000" cy="9144000"/>
  <p:defaultTextStyle>
    <a:defPPr>
      <a:defRPr lang="en-US"/>
    </a:defPPr>
    <a:lvl1pPr marL="0" algn="l" defTabSz="1280160" rtl="0" eaLnBrk="1" latinLnBrk="0" hangingPunct="1">
      <a:defRPr sz="2500" kern="1200">
        <a:solidFill>
          <a:schemeClr val="tx1"/>
        </a:solidFill>
        <a:latin typeface="+mn-lt"/>
        <a:ea typeface="+mn-ea"/>
        <a:cs typeface="+mn-cs"/>
      </a:defRPr>
    </a:lvl1pPr>
    <a:lvl2pPr marL="640080" algn="l" defTabSz="1280160" rtl="0" eaLnBrk="1" latinLnBrk="0" hangingPunct="1">
      <a:defRPr sz="2500" kern="1200">
        <a:solidFill>
          <a:schemeClr val="tx1"/>
        </a:solidFill>
        <a:latin typeface="+mn-lt"/>
        <a:ea typeface="+mn-ea"/>
        <a:cs typeface="+mn-cs"/>
      </a:defRPr>
    </a:lvl2pPr>
    <a:lvl3pPr marL="1280160" algn="l" defTabSz="1280160" rtl="0" eaLnBrk="1" latinLnBrk="0" hangingPunct="1">
      <a:defRPr sz="2500" kern="1200">
        <a:solidFill>
          <a:schemeClr val="tx1"/>
        </a:solidFill>
        <a:latin typeface="+mn-lt"/>
        <a:ea typeface="+mn-ea"/>
        <a:cs typeface="+mn-cs"/>
      </a:defRPr>
    </a:lvl3pPr>
    <a:lvl4pPr marL="1920240" algn="l" defTabSz="1280160" rtl="0" eaLnBrk="1" latinLnBrk="0" hangingPunct="1">
      <a:defRPr sz="2500" kern="1200">
        <a:solidFill>
          <a:schemeClr val="tx1"/>
        </a:solidFill>
        <a:latin typeface="+mn-lt"/>
        <a:ea typeface="+mn-ea"/>
        <a:cs typeface="+mn-cs"/>
      </a:defRPr>
    </a:lvl4pPr>
    <a:lvl5pPr marL="2560320" algn="l" defTabSz="1280160" rtl="0" eaLnBrk="1" latinLnBrk="0" hangingPunct="1">
      <a:defRPr sz="2500" kern="1200">
        <a:solidFill>
          <a:schemeClr val="tx1"/>
        </a:solidFill>
        <a:latin typeface="+mn-lt"/>
        <a:ea typeface="+mn-ea"/>
        <a:cs typeface="+mn-cs"/>
      </a:defRPr>
    </a:lvl5pPr>
    <a:lvl6pPr marL="3200400" algn="l" defTabSz="1280160" rtl="0" eaLnBrk="1" latinLnBrk="0" hangingPunct="1">
      <a:defRPr sz="2500" kern="1200">
        <a:solidFill>
          <a:schemeClr val="tx1"/>
        </a:solidFill>
        <a:latin typeface="+mn-lt"/>
        <a:ea typeface="+mn-ea"/>
        <a:cs typeface="+mn-cs"/>
      </a:defRPr>
    </a:lvl6pPr>
    <a:lvl7pPr marL="3840480" algn="l" defTabSz="1280160" rtl="0" eaLnBrk="1" latinLnBrk="0" hangingPunct="1">
      <a:defRPr sz="2500" kern="1200">
        <a:solidFill>
          <a:schemeClr val="tx1"/>
        </a:solidFill>
        <a:latin typeface="+mn-lt"/>
        <a:ea typeface="+mn-ea"/>
        <a:cs typeface="+mn-cs"/>
      </a:defRPr>
    </a:lvl7pPr>
    <a:lvl8pPr marL="4480560" algn="l" defTabSz="1280160" rtl="0" eaLnBrk="1" latinLnBrk="0" hangingPunct="1">
      <a:defRPr sz="2500" kern="1200">
        <a:solidFill>
          <a:schemeClr val="tx1"/>
        </a:solidFill>
        <a:latin typeface="+mn-lt"/>
        <a:ea typeface="+mn-ea"/>
        <a:cs typeface="+mn-cs"/>
      </a:defRPr>
    </a:lvl8pPr>
    <a:lvl9pPr marL="5120640" algn="l" defTabSz="1280160" rtl="0" eaLnBrk="1" latinLnBrk="0" hangingPunct="1">
      <a:defRPr sz="2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32">
          <p15:clr>
            <a:srgbClr val="A4A3A4"/>
          </p15:clr>
        </p15:guide>
        <p15:guide id="2" pos="3024">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A817FB7-B166-EB1F-4AFA-3174A51E6F08}" name="Sarah Gallagher" initials="SG" userId="S::sgallagher@rheumatology.org.uk::dd0870dc-b666-413b-af87-b3d48d0af619" providerId="AD"/>
  <p188:author id="{896ABABA-4C4F-30D3-E795-2D1C1458C629}" name="Callum Coalwood" initials="CC" userId="Callum Coalwood" providerId="None"/>
  <p188:author id="{C92F72F6-9019-B41B-1D1E-FF8DD97302DE}" name="Callum Coalwood" initials="CC" userId="S::ccoalwood@rheumatology.org.uk::b4346c41-33b8-4217-8783-9cceaa5a003d"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B18925"/>
    <a:srgbClr val="A9AC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67DF45-60A6-4613-8AF4-708AC9E812CD}" v="977" dt="2025-06-11T13:16:12.485"/>
    <p1510:client id="{62819C77-BDFC-462E-9BF3-A4B7B535CAE8}" v="266" dt="2025-06-11T13:27:47.47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4032"/>
        <p:guide pos="3024"/>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13" Type="http://schemas.microsoft.com/office/2018/10/relationships/authors" Target="authors.xml"/><Relationship Id="rId3" Type="http://schemas.openxmlformats.org/officeDocument/2006/relationships/customXml" Target="../customXml/item3.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llum Coalwood" userId="S::ccoalwood@rheumatology.org.uk::b4346c41-33b8-4217-8783-9cceaa5a003d" providerId="AD" clId="Web-{8AF40B05-47F0-A000-7450-57FE7E96249F}"/>
    <pc:docChg chg="modSld">
      <pc:chgData name="Callum Coalwood" userId="S::ccoalwood@rheumatology.org.uk::b4346c41-33b8-4217-8783-9cceaa5a003d" providerId="AD" clId="Web-{8AF40B05-47F0-A000-7450-57FE7E96249F}" dt="2025-05-28T15:07:02.821" v="752" actId="20577"/>
      <pc:docMkLst>
        <pc:docMk/>
      </pc:docMkLst>
      <pc:sldChg chg="addSp delSp modSp">
        <pc:chgData name="Callum Coalwood" userId="S::ccoalwood@rheumatology.org.uk::b4346c41-33b8-4217-8783-9cceaa5a003d" providerId="AD" clId="Web-{8AF40B05-47F0-A000-7450-57FE7E96249F}" dt="2025-05-28T15:07:02.821" v="752" actId="20577"/>
        <pc:sldMkLst>
          <pc:docMk/>
          <pc:sldMk cId="1320882938" sldId="260"/>
        </pc:sldMkLst>
        <pc:spChg chg="mod">
          <ac:chgData name="Callum Coalwood" userId="S::ccoalwood@rheumatology.org.uk::b4346c41-33b8-4217-8783-9cceaa5a003d" providerId="AD" clId="Web-{8AF40B05-47F0-A000-7450-57FE7E96249F}" dt="2025-05-28T15:03:47.426" v="751" actId="1076"/>
          <ac:spMkLst>
            <pc:docMk/>
            <pc:sldMk cId="1320882938" sldId="260"/>
            <ac:spMk id="2" creationId="{115B2532-4242-E4C3-8ECD-9D2FE181F863}"/>
          </ac:spMkLst>
        </pc:spChg>
        <pc:spChg chg="add mod">
          <ac:chgData name="Callum Coalwood" userId="S::ccoalwood@rheumatology.org.uk::b4346c41-33b8-4217-8783-9cceaa5a003d" providerId="AD" clId="Web-{8AF40B05-47F0-A000-7450-57FE7E96249F}" dt="2025-05-28T15:01:22.423" v="706" actId="1076"/>
          <ac:spMkLst>
            <pc:docMk/>
            <pc:sldMk cId="1320882938" sldId="260"/>
            <ac:spMk id="3" creationId="{0BBBD570-B6C3-03E8-C1F0-18E2E2E193CC}"/>
          </ac:spMkLst>
        </pc:spChg>
        <pc:spChg chg="add mod">
          <ac:chgData name="Callum Coalwood" userId="S::ccoalwood@rheumatology.org.uk::b4346c41-33b8-4217-8783-9cceaa5a003d" providerId="AD" clId="Web-{8AF40B05-47F0-A000-7450-57FE7E96249F}" dt="2025-05-28T15:01:32.267" v="710" actId="1076"/>
          <ac:spMkLst>
            <pc:docMk/>
            <pc:sldMk cId="1320882938" sldId="260"/>
            <ac:spMk id="6" creationId="{69601F6F-3D73-0835-8512-E87F03D4D5A7}"/>
          </ac:spMkLst>
        </pc:spChg>
        <pc:spChg chg="mod">
          <ac:chgData name="Callum Coalwood" userId="S::ccoalwood@rheumatology.org.uk::b4346c41-33b8-4217-8783-9cceaa5a003d" providerId="AD" clId="Web-{8AF40B05-47F0-A000-7450-57FE7E96249F}" dt="2025-05-28T15:03:25.129" v="745" actId="1076"/>
          <ac:spMkLst>
            <pc:docMk/>
            <pc:sldMk cId="1320882938" sldId="260"/>
            <ac:spMk id="9" creationId="{3261993B-7AAB-A0A6-64C5-33A6D4FCB189}"/>
          </ac:spMkLst>
        </pc:spChg>
        <pc:spChg chg="add mod">
          <ac:chgData name="Callum Coalwood" userId="S::ccoalwood@rheumatology.org.uk::b4346c41-33b8-4217-8783-9cceaa5a003d" providerId="AD" clId="Web-{8AF40B05-47F0-A000-7450-57FE7E96249F}" dt="2025-05-28T15:03:42.770" v="750" actId="1076"/>
          <ac:spMkLst>
            <pc:docMk/>
            <pc:sldMk cId="1320882938" sldId="260"/>
            <ac:spMk id="13" creationId="{60CAA8D6-7F2A-0F2A-D95A-5B8DF6BF7FE0}"/>
          </ac:spMkLst>
        </pc:spChg>
        <pc:spChg chg="mod">
          <ac:chgData name="Callum Coalwood" userId="S::ccoalwood@rheumatology.org.uk::b4346c41-33b8-4217-8783-9cceaa5a003d" providerId="AD" clId="Web-{8AF40B05-47F0-A000-7450-57FE7E96249F}" dt="2025-05-28T15:02:07.424" v="726" actId="20577"/>
          <ac:spMkLst>
            <pc:docMk/>
            <pc:sldMk cId="1320882938" sldId="260"/>
            <ac:spMk id="15" creationId="{CEE9BE83-46FA-757F-F252-2BF7D821E9B9}"/>
          </ac:spMkLst>
        </pc:spChg>
        <pc:spChg chg="mod">
          <ac:chgData name="Callum Coalwood" userId="S::ccoalwood@rheumatology.org.uk::b4346c41-33b8-4217-8783-9cceaa5a003d" providerId="AD" clId="Web-{8AF40B05-47F0-A000-7450-57FE7E96249F}" dt="2025-05-28T15:03:35.379" v="748" actId="1076"/>
          <ac:spMkLst>
            <pc:docMk/>
            <pc:sldMk cId="1320882938" sldId="260"/>
            <ac:spMk id="16" creationId="{658B5572-C884-703F-2649-BF59909A2388}"/>
          </ac:spMkLst>
        </pc:spChg>
        <pc:spChg chg="mod">
          <ac:chgData name="Callum Coalwood" userId="S::ccoalwood@rheumatology.org.uk::b4346c41-33b8-4217-8783-9cceaa5a003d" providerId="AD" clId="Web-{8AF40B05-47F0-A000-7450-57FE7E96249F}" dt="2025-05-28T14:57:26.840" v="641" actId="1076"/>
          <ac:spMkLst>
            <pc:docMk/>
            <pc:sldMk cId="1320882938" sldId="260"/>
            <ac:spMk id="17" creationId="{3C9914BF-8178-1C71-BD66-7906B3B6A789}"/>
          </ac:spMkLst>
        </pc:spChg>
        <pc:spChg chg="add mod">
          <ac:chgData name="Callum Coalwood" userId="S::ccoalwood@rheumatology.org.uk::b4346c41-33b8-4217-8783-9cceaa5a003d" providerId="AD" clId="Web-{8AF40B05-47F0-A000-7450-57FE7E96249F}" dt="2025-05-28T15:01:53.627" v="721" actId="20577"/>
          <ac:spMkLst>
            <pc:docMk/>
            <pc:sldMk cId="1320882938" sldId="260"/>
            <ac:spMk id="20" creationId="{9FBE7668-84BC-257F-E346-6F78979DA3D7}"/>
          </ac:spMkLst>
        </pc:spChg>
        <pc:spChg chg="add mod">
          <ac:chgData name="Callum Coalwood" userId="S::ccoalwood@rheumatology.org.uk::b4346c41-33b8-4217-8783-9cceaa5a003d" providerId="AD" clId="Web-{8AF40B05-47F0-A000-7450-57FE7E96249F}" dt="2025-05-28T15:01:33.814" v="711" actId="14100"/>
          <ac:spMkLst>
            <pc:docMk/>
            <pc:sldMk cId="1320882938" sldId="260"/>
            <ac:spMk id="22" creationId="{1367BA00-8AB2-318B-E448-2561C29CEAF0}"/>
          </ac:spMkLst>
        </pc:spChg>
        <pc:spChg chg="mod">
          <ac:chgData name="Callum Coalwood" userId="S::ccoalwood@rheumatology.org.uk::b4346c41-33b8-4217-8783-9cceaa5a003d" providerId="AD" clId="Web-{8AF40B05-47F0-A000-7450-57FE7E96249F}" dt="2025-05-28T15:02:03.143" v="724" actId="20577"/>
          <ac:spMkLst>
            <pc:docMk/>
            <pc:sldMk cId="1320882938" sldId="260"/>
            <ac:spMk id="44" creationId="{00000000-0000-0000-0000-000000000000}"/>
          </ac:spMkLst>
        </pc:spChg>
        <pc:spChg chg="mod">
          <ac:chgData name="Callum Coalwood" userId="S::ccoalwood@rheumatology.org.uk::b4346c41-33b8-4217-8783-9cceaa5a003d" providerId="AD" clId="Web-{8AF40B05-47F0-A000-7450-57FE7E96249F}" dt="2025-05-28T15:03:32.785" v="747" actId="1076"/>
          <ac:spMkLst>
            <pc:docMk/>
            <pc:sldMk cId="1320882938" sldId="260"/>
            <ac:spMk id="49" creationId="{00000000-0000-0000-0000-000000000000}"/>
          </ac:spMkLst>
        </pc:spChg>
        <pc:spChg chg="mod">
          <ac:chgData name="Callum Coalwood" userId="S::ccoalwood@rheumatology.org.uk::b4346c41-33b8-4217-8783-9cceaa5a003d" providerId="AD" clId="Web-{8AF40B05-47F0-A000-7450-57FE7E96249F}" dt="2025-05-28T15:07:02.821" v="752" actId="20577"/>
          <ac:spMkLst>
            <pc:docMk/>
            <pc:sldMk cId="1320882938" sldId="260"/>
            <ac:spMk id="61" creationId="{00000000-0000-0000-0000-000000000000}"/>
          </ac:spMkLst>
        </pc:spChg>
        <pc:spChg chg="mod">
          <ac:chgData name="Callum Coalwood" userId="S::ccoalwood@rheumatology.org.uk::b4346c41-33b8-4217-8783-9cceaa5a003d" providerId="AD" clId="Web-{8AF40B05-47F0-A000-7450-57FE7E96249F}" dt="2025-05-28T15:02:10.534" v="727" actId="20577"/>
          <ac:spMkLst>
            <pc:docMk/>
            <pc:sldMk cId="1320882938" sldId="260"/>
            <ac:spMk id="62" creationId="{00000000-0000-0000-0000-000000000000}"/>
          </ac:spMkLst>
        </pc:spChg>
        <pc:spChg chg="mod">
          <ac:chgData name="Callum Coalwood" userId="S::ccoalwood@rheumatology.org.uk::b4346c41-33b8-4217-8783-9cceaa5a003d" providerId="AD" clId="Web-{8AF40B05-47F0-A000-7450-57FE7E96249F}" dt="2025-05-28T15:02:48.878" v="733" actId="20577"/>
          <ac:spMkLst>
            <pc:docMk/>
            <pc:sldMk cId="1320882938" sldId="260"/>
            <ac:spMk id="64" creationId="{00000000-0000-0000-0000-000000000000}"/>
          </ac:spMkLst>
        </pc:spChg>
        <pc:spChg chg="mod">
          <ac:chgData name="Callum Coalwood" userId="S::ccoalwood@rheumatology.org.uk::b4346c41-33b8-4217-8783-9cceaa5a003d" providerId="AD" clId="Web-{8AF40B05-47F0-A000-7450-57FE7E96249F}" dt="2025-05-28T14:48:46.610" v="512" actId="1076"/>
          <ac:spMkLst>
            <pc:docMk/>
            <pc:sldMk cId="1320882938" sldId="260"/>
            <ac:spMk id="99" creationId="{00000000-0000-0000-0000-000000000000}"/>
          </ac:spMkLst>
        </pc:spChg>
      </pc:sldChg>
    </pc:docChg>
  </pc:docChgLst>
  <pc:docChgLst>
    <pc:chgData name="Callum Coalwood" userId="b4346c41-33b8-4217-8783-9cceaa5a003d" providerId="ADAL" clId="{A610B2FD-EF73-44E9-98E2-FE76CE8E21AA}"/>
    <pc:docChg chg="custSel modSld">
      <pc:chgData name="Callum Coalwood" userId="b4346c41-33b8-4217-8783-9cceaa5a003d" providerId="ADAL" clId="{A610B2FD-EF73-44E9-98E2-FE76CE8E21AA}" dt="2024-05-23T17:28:44.539" v="151" actId="20577"/>
      <pc:docMkLst>
        <pc:docMk/>
      </pc:docMkLst>
      <pc:sldChg chg="modSp mod">
        <pc:chgData name="Callum Coalwood" userId="b4346c41-33b8-4217-8783-9cceaa5a003d" providerId="ADAL" clId="{A610B2FD-EF73-44E9-98E2-FE76CE8E21AA}" dt="2024-05-23T17:28:44.539" v="151" actId="20577"/>
        <pc:sldMkLst>
          <pc:docMk/>
          <pc:sldMk cId="1320882938" sldId="260"/>
        </pc:sldMkLst>
      </pc:sldChg>
    </pc:docChg>
  </pc:docChgLst>
  <pc:docChgLst>
    <pc:chgData name="Callum Coalwood" userId="b4346c41-33b8-4217-8783-9cceaa5a003d" providerId="ADAL" clId="{8834378F-A812-4535-8274-4EC4AD8114F9}"/>
    <pc:docChg chg="custSel modSld">
      <pc:chgData name="Callum Coalwood" userId="b4346c41-33b8-4217-8783-9cceaa5a003d" providerId="ADAL" clId="{8834378F-A812-4535-8274-4EC4AD8114F9}" dt="2024-05-20T15:01:55.266" v="1477" actId="20577"/>
      <pc:docMkLst>
        <pc:docMk/>
      </pc:docMkLst>
      <pc:sldChg chg="modSp mod">
        <pc:chgData name="Callum Coalwood" userId="b4346c41-33b8-4217-8783-9cceaa5a003d" providerId="ADAL" clId="{8834378F-A812-4535-8274-4EC4AD8114F9}" dt="2024-05-20T15:01:55.266" v="1477" actId="20577"/>
        <pc:sldMkLst>
          <pc:docMk/>
          <pc:sldMk cId="1320882938" sldId="260"/>
        </pc:sldMkLst>
      </pc:sldChg>
    </pc:docChg>
  </pc:docChgLst>
  <pc:docChgLst>
    <pc:chgData name="Callum Coalwood" userId="S::ccoalwood@rheumatology.org.uk::b4346c41-33b8-4217-8783-9cceaa5a003d" providerId="AD" clId="Web-{671591B7-EDA6-5E4B-6C2F-281EE800D498}"/>
    <pc:docChg chg="modSld">
      <pc:chgData name="Callum Coalwood" userId="S::ccoalwood@rheumatology.org.uk::b4346c41-33b8-4217-8783-9cceaa5a003d" providerId="AD" clId="Web-{671591B7-EDA6-5E4B-6C2F-281EE800D498}" dt="2025-05-23T09:32:19.131" v="51" actId="20577"/>
      <pc:docMkLst>
        <pc:docMk/>
      </pc:docMkLst>
      <pc:sldChg chg="modSp">
        <pc:chgData name="Callum Coalwood" userId="S::ccoalwood@rheumatology.org.uk::b4346c41-33b8-4217-8783-9cceaa5a003d" providerId="AD" clId="Web-{671591B7-EDA6-5E4B-6C2F-281EE800D498}" dt="2025-05-23T09:32:19.131" v="51" actId="20577"/>
        <pc:sldMkLst>
          <pc:docMk/>
          <pc:sldMk cId="1320882938" sldId="260"/>
        </pc:sldMkLst>
        <pc:spChg chg="mod">
          <ac:chgData name="Callum Coalwood" userId="S::ccoalwood@rheumatology.org.uk::b4346c41-33b8-4217-8783-9cceaa5a003d" providerId="AD" clId="Web-{671591B7-EDA6-5E4B-6C2F-281EE800D498}" dt="2025-05-23T09:32:19.131" v="51" actId="20577"/>
          <ac:spMkLst>
            <pc:docMk/>
            <pc:sldMk cId="1320882938" sldId="260"/>
            <ac:spMk id="15" creationId="{CEE9BE83-46FA-757F-F252-2BF7D821E9B9}"/>
          </ac:spMkLst>
        </pc:spChg>
      </pc:sldChg>
    </pc:docChg>
  </pc:docChgLst>
  <pc:docChgLst>
    <pc:chgData name="Sarah Gallagher" userId="S::sgallagher@rheumatology.org.uk::dd0870dc-b666-413b-af87-b3d48d0af619" providerId="AD" clId="Web-{3951B215-A549-4ECB-9A15-6A7D1F52D9BF}"/>
    <pc:docChg chg="modSld">
      <pc:chgData name="Sarah Gallagher" userId="S::sgallagher@rheumatology.org.uk::dd0870dc-b666-413b-af87-b3d48d0af619" providerId="AD" clId="Web-{3951B215-A549-4ECB-9A15-6A7D1F52D9BF}" dt="2025-06-05T13:09:21.325" v="110" actId="20577"/>
      <pc:docMkLst>
        <pc:docMk/>
      </pc:docMkLst>
      <pc:sldChg chg="modSp">
        <pc:chgData name="Sarah Gallagher" userId="S::sgallagher@rheumatology.org.uk::dd0870dc-b666-413b-af87-b3d48d0af619" providerId="AD" clId="Web-{3951B215-A549-4ECB-9A15-6A7D1F52D9BF}" dt="2025-06-05T13:09:21.325" v="110" actId="20577"/>
        <pc:sldMkLst>
          <pc:docMk/>
          <pc:sldMk cId="1320882938" sldId="260"/>
        </pc:sldMkLst>
        <pc:spChg chg="mod">
          <ac:chgData name="Sarah Gallagher" userId="S::sgallagher@rheumatology.org.uk::dd0870dc-b666-413b-af87-b3d48d0af619" providerId="AD" clId="Web-{3951B215-A549-4ECB-9A15-6A7D1F52D9BF}" dt="2025-06-05T13:09:21.325" v="110" actId="20577"/>
          <ac:spMkLst>
            <pc:docMk/>
            <pc:sldMk cId="1320882938" sldId="260"/>
            <ac:spMk id="15" creationId="{CEE9BE83-46FA-757F-F252-2BF7D821E9B9}"/>
          </ac:spMkLst>
        </pc:spChg>
      </pc:sldChg>
    </pc:docChg>
  </pc:docChgLst>
  <pc:docChgLst>
    <pc:chgData name="Callum Coalwood" userId="S::ccoalwood@rheumatology.org.uk::b4346c41-33b8-4217-8783-9cceaa5a003d" providerId="AD" clId="Web-{1B9D5D14-8EAF-5B0A-709F-DE2FE8793B99}"/>
    <pc:docChg chg="modSld">
      <pc:chgData name="Callum Coalwood" userId="S::ccoalwood@rheumatology.org.uk::b4346c41-33b8-4217-8783-9cceaa5a003d" providerId="AD" clId="Web-{1B9D5D14-8EAF-5B0A-709F-DE2FE8793B99}" dt="2025-06-04T08:38:55.754" v="3" actId="20577"/>
      <pc:docMkLst>
        <pc:docMk/>
      </pc:docMkLst>
      <pc:sldChg chg="modSp">
        <pc:chgData name="Callum Coalwood" userId="S::ccoalwood@rheumatology.org.uk::b4346c41-33b8-4217-8783-9cceaa5a003d" providerId="AD" clId="Web-{1B9D5D14-8EAF-5B0A-709F-DE2FE8793B99}" dt="2025-06-04T08:38:55.754" v="3" actId="20577"/>
        <pc:sldMkLst>
          <pc:docMk/>
          <pc:sldMk cId="1320882938" sldId="260"/>
        </pc:sldMkLst>
        <pc:spChg chg="mod">
          <ac:chgData name="Callum Coalwood" userId="S::ccoalwood@rheumatology.org.uk::b4346c41-33b8-4217-8783-9cceaa5a003d" providerId="AD" clId="Web-{1B9D5D14-8EAF-5B0A-709F-DE2FE8793B99}" dt="2025-06-04T08:38:55.754" v="3" actId="20577"/>
          <ac:spMkLst>
            <pc:docMk/>
            <pc:sldMk cId="1320882938" sldId="260"/>
            <ac:spMk id="15" creationId="{CEE9BE83-46FA-757F-F252-2BF7D821E9B9}"/>
          </ac:spMkLst>
        </pc:spChg>
      </pc:sldChg>
    </pc:docChg>
  </pc:docChgLst>
  <pc:docChgLst>
    <pc:chgData name="Callum Coalwood" userId="S::ccoalwood@rheumatology.org.uk::b4346c41-33b8-4217-8783-9cceaa5a003d" providerId="AD" clId="Web-{13324FEF-927B-059D-7FA6-C98A66AD4532}"/>
    <pc:docChg chg="modSld">
      <pc:chgData name="Callum Coalwood" userId="S::ccoalwood@rheumatology.org.uk::b4346c41-33b8-4217-8783-9cceaa5a003d" providerId="AD" clId="Web-{13324FEF-927B-059D-7FA6-C98A66AD4532}" dt="2024-05-30T15:26:19.272" v="8" actId="20577"/>
      <pc:docMkLst>
        <pc:docMk/>
      </pc:docMkLst>
      <pc:sldChg chg="modSp">
        <pc:chgData name="Callum Coalwood" userId="S::ccoalwood@rheumatology.org.uk::b4346c41-33b8-4217-8783-9cceaa5a003d" providerId="AD" clId="Web-{13324FEF-927B-059D-7FA6-C98A66AD4532}" dt="2024-05-30T15:26:19.272" v="8" actId="20577"/>
        <pc:sldMkLst>
          <pc:docMk/>
          <pc:sldMk cId="1320882938" sldId="260"/>
        </pc:sldMkLst>
      </pc:sldChg>
    </pc:docChg>
  </pc:docChgLst>
  <pc:docChgLst>
    <pc:chgData name="Callum Coalwood" userId="b4346c41-33b8-4217-8783-9cceaa5a003d" providerId="ADAL" clId="{5A67DF45-60A6-4613-8AF4-708AC9E812CD}"/>
    <pc:docChg chg="undo custSel modSld">
      <pc:chgData name="Callum Coalwood" userId="b4346c41-33b8-4217-8783-9cceaa5a003d" providerId="ADAL" clId="{5A67DF45-60A6-4613-8AF4-708AC9E812CD}" dt="2025-06-11T13:16:12.485" v="958" actId="1076"/>
      <pc:docMkLst>
        <pc:docMk/>
      </pc:docMkLst>
      <pc:sldChg chg="addSp delSp modSp mod modCm">
        <pc:chgData name="Callum Coalwood" userId="b4346c41-33b8-4217-8783-9cceaa5a003d" providerId="ADAL" clId="{5A67DF45-60A6-4613-8AF4-708AC9E812CD}" dt="2025-06-11T13:16:12.485" v="958" actId="1076"/>
        <pc:sldMkLst>
          <pc:docMk/>
          <pc:sldMk cId="1320882938" sldId="260"/>
        </pc:sldMkLst>
        <pc:spChg chg="mod">
          <ac:chgData name="Callum Coalwood" userId="b4346c41-33b8-4217-8783-9cceaa5a003d" providerId="ADAL" clId="{5A67DF45-60A6-4613-8AF4-708AC9E812CD}" dt="2025-06-11T13:13:10.647" v="926" actId="14100"/>
          <ac:spMkLst>
            <pc:docMk/>
            <pc:sldMk cId="1320882938" sldId="260"/>
            <ac:spMk id="2" creationId="{115B2532-4242-E4C3-8ECD-9D2FE181F863}"/>
          </ac:spMkLst>
        </pc:spChg>
        <pc:spChg chg="mod">
          <ac:chgData name="Callum Coalwood" userId="b4346c41-33b8-4217-8783-9cceaa5a003d" providerId="ADAL" clId="{5A67DF45-60A6-4613-8AF4-708AC9E812CD}" dt="2025-06-11T10:20:36.615" v="173" actId="1076"/>
          <ac:spMkLst>
            <pc:docMk/>
            <pc:sldMk cId="1320882938" sldId="260"/>
            <ac:spMk id="3" creationId="{0BBBD570-B6C3-03E8-C1F0-18E2E2E193CC}"/>
          </ac:spMkLst>
        </pc:spChg>
        <pc:spChg chg="mod">
          <ac:chgData name="Callum Coalwood" userId="b4346c41-33b8-4217-8783-9cceaa5a003d" providerId="ADAL" clId="{5A67DF45-60A6-4613-8AF4-708AC9E812CD}" dt="2025-06-11T10:20:37.911" v="174" actId="1076"/>
          <ac:spMkLst>
            <pc:docMk/>
            <pc:sldMk cId="1320882938" sldId="260"/>
            <ac:spMk id="6" creationId="{69601F6F-3D73-0835-8512-E87F03D4D5A7}"/>
          </ac:spMkLst>
        </pc:spChg>
        <pc:spChg chg="mod">
          <ac:chgData name="Callum Coalwood" userId="b4346c41-33b8-4217-8783-9cceaa5a003d" providerId="ADAL" clId="{5A67DF45-60A6-4613-8AF4-708AC9E812CD}" dt="2025-06-11T13:14:10.962" v="944" actId="1036"/>
          <ac:spMkLst>
            <pc:docMk/>
            <pc:sldMk cId="1320882938" sldId="260"/>
            <ac:spMk id="13" creationId="{60CAA8D6-7F2A-0F2A-D95A-5B8DF6BF7FE0}"/>
          </ac:spMkLst>
        </pc:spChg>
        <pc:spChg chg="mod">
          <ac:chgData name="Callum Coalwood" userId="b4346c41-33b8-4217-8783-9cceaa5a003d" providerId="ADAL" clId="{5A67DF45-60A6-4613-8AF4-708AC9E812CD}" dt="2025-06-11T10:20:03.888" v="166" actId="14100"/>
          <ac:spMkLst>
            <pc:docMk/>
            <pc:sldMk cId="1320882938" sldId="260"/>
            <ac:spMk id="15" creationId="{CEE9BE83-46FA-757F-F252-2BF7D821E9B9}"/>
          </ac:spMkLst>
        </pc:spChg>
        <pc:spChg chg="mod">
          <ac:chgData name="Callum Coalwood" userId="b4346c41-33b8-4217-8783-9cceaa5a003d" providerId="ADAL" clId="{5A67DF45-60A6-4613-8AF4-708AC9E812CD}" dt="2025-06-11T10:49:37.876" v="820" actId="14100"/>
          <ac:spMkLst>
            <pc:docMk/>
            <pc:sldMk cId="1320882938" sldId="260"/>
            <ac:spMk id="17" creationId="{3C9914BF-8178-1C71-BD66-7906B3B6A789}"/>
          </ac:spMkLst>
        </pc:spChg>
        <pc:spChg chg="mod">
          <ac:chgData name="Callum Coalwood" userId="b4346c41-33b8-4217-8783-9cceaa5a003d" providerId="ADAL" clId="{5A67DF45-60A6-4613-8AF4-708AC9E812CD}" dt="2025-06-11T10:50:51.002" v="846" actId="14100"/>
          <ac:spMkLst>
            <pc:docMk/>
            <pc:sldMk cId="1320882938" sldId="260"/>
            <ac:spMk id="20" creationId="{9FBE7668-84BC-257F-E346-6F78979DA3D7}"/>
          </ac:spMkLst>
        </pc:spChg>
        <pc:spChg chg="mod">
          <ac:chgData name="Callum Coalwood" userId="b4346c41-33b8-4217-8783-9cceaa5a003d" providerId="ADAL" clId="{5A67DF45-60A6-4613-8AF4-708AC9E812CD}" dt="2025-06-11T10:20:30.776" v="171" actId="14100"/>
          <ac:spMkLst>
            <pc:docMk/>
            <pc:sldMk cId="1320882938" sldId="260"/>
            <ac:spMk id="22" creationId="{1367BA00-8AB2-318B-E448-2561C29CEAF0}"/>
          </ac:spMkLst>
        </pc:spChg>
        <pc:spChg chg="mod">
          <ac:chgData name="Callum Coalwood" userId="b4346c41-33b8-4217-8783-9cceaa5a003d" providerId="ADAL" clId="{5A67DF45-60A6-4613-8AF4-708AC9E812CD}" dt="2025-06-11T13:09:45.502" v="875" actId="1076"/>
          <ac:spMkLst>
            <pc:docMk/>
            <pc:sldMk cId="1320882938" sldId="260"/>
            <ac:spMk id="23" creationId="{00000000-0000-0000-0000-000000000000}"/>
          </ac:spMkLst>
        </pc:spChg>
        <pc:spChg chg="mod">
          <ac:chgData name="Callum Coalwood" userId="b4346c41-33b8-4217-8783-9cceaa5a003d" providerId="ADAL" clId="{5A67DF45-60A6-4613-8AF4-708AC9E812CD}" dt="2025-06-11T10:51:01.722" v="851" actId="1076"/>
          <ac:spMkLst>
            <pc:docMk/>
            <pc:sldMk cId="1320882938" sldId="260"/>
            <ac:spMk id="44" creationId="{00000000-0000-0000-0000-000000000000}"/>
          </ac:spMkLst>
        </pc:spChg>
        <pc:spChg chg="mod">
          <ac:chgData name="Callum Coalwood" userId="b4346c41-33b8-4217-8783-9cceaa5a003d" providerId="ADAL" clId="{5A67DF45-60A6-4613-8AF4-708AC9E812CD}" dt="2025-06-11T13:13:32.286" v="932" actId="14100"/>
          <ac:spMkLst>
            <pc:docMk/>
            <pc:sldMk cId="1320882938" sldId="260"/>
            <ac:spMk id="61" creationId="{00000000-0000-0000-0000-000000000000}"/>
          </ac:spMkLst>
        </pc:spChg>
        <pc:spChg chg="mod">
          <ac:chgData name="Callum Coalwood" userId="b4346c41-33b8-4217-8783-9cceaa5a003d" providerId="ADAL" clId="{5A67DF45-60A6-4613-8AF4-708AC9E812CD}" dt="2025-06-11T10:50:53.482" v="847" actId="14100"/>
          <ac:spMkLst>
            <pc:docMk/>
            <pc:sldMk cId="1320882938" sldId="260"/>
            <ac:spMk id="62" creationId="{00000000-0000-0000-0000-000000000000}"/>
          </ac:spMkLst>
        </pc:spChg>
        <pc:spChg chg="mod">
          <ac:chgData name="Callum Coalwood" userId="b4346c41-33b8-4217-8783-9cceaa5a003d" providerId="ADAL" clId="{5A67DF45-60A6-4613-8AF4-708AC9E812CD}" dt="2025-06-11T10:49:42.325" v="826" actId="1036"/>
          <ac:spMkLst>
            <pc:docMk/>
            <pc:sldMk cId="1320882938" sldId="260"/>
            <ac:spMk id="64" creationId="{00000000-0000-0000-0000-000000000000}"/>
          </ac:spMkLst>
        </pc:spChg>
        <pc:spChg chg="mod">
          <ac:chgData name="Callum Coalwood" userId="b4346c41-33b8-4217-8783-9cceaa5a003d" providerId="ADAL" clId="{5A67DF45-60A6-4613-8AF4-708AC9E812CD}" dt="2025-06-11T13:16:07.172" v="955" actId="14100"/>
          <ac:spMkLst>
            <pc:docMk/>
            <pc:sldMk cId="1320882938" sldId="260"/>
            <ac:spMk id="99" creationId="{00000000-0000-0000-0000-000000000000}"/>
          </ac:spMkLst>
        </pc:spChg>
        <pc:picChg chg="add del mod">
          <ac:chgData name="Callum Coalwood" userId="b4346c41-33b8-4217-8783-9cceaa5a003d" providerId="ADAL" clId="{5A67DF45-60A6-4613-8AF4-708AC9E812CD}" dt="2025-06-11T13:08:20.121" v="857" actId="478"/>
          <ac:picMkLst>
            <pc:docMk/>
            <pc:sldMk cId="1320882938" sldId="260"/>
            <ac:picMk id="19" creationId="{AB8C9CED-F0FE-AF12-56E4-46611839C8CE}"/>
          </ac:picMkLst>
        </pc:picChg>
        <pc:picChg chg="add mod">
          <ac:chgData name="Callum Coalwood" userId="b4346c41-33b8-4217-8783-9cceaa5a003d" providerId="ADAL" clId="{5A67DF45-60A6-4613-8AF4-708AC9E812CD}" dt="2025-06-11T13:13:04.980" v="923" actId="1076"/>
          <ac:picMkLst>
            <pc:docMk/>
            <pc:sldMk cId="1320882938" sldId="260"/>
            <ac:picMk id="25" creationId="{3DAA67F9-C323-95AE-9210-AF2FCE0EA120}"/>
          </ac:picMkLst>
        </pc:picChg>
        <pc:picChg chg="add mod">
          <ac:chgData name="Callum Coalwood" userId="b4346c41-33b8-4217-8783-9cceaa5a003d" providerId="ADAL" clId="{5A67DF45-60A6-4613-8AF4-708AC9E812CD}" dt="2025-06-11T13:16:12.485" v="958" actId="1076"/>
          <ac:picMkLst>
            <pc:docMk/>
            <pc:sldMk cId="1320882938" sldId="260"/>
            <ac:picMk id="28" creationId="{E88A43EB-50F0-C21E-67B9-9DDCB4A6E782}"/>
          </ac:picMkLst>
        </pc:picChg>
        <pc:extLst>
          <p:ext xmlns:p="http://schemas.openxmlformats.org/presentationml/2006/main" uri="{D6D511B9-2390-475A-947B-AFAB55BFBCF1}">
            <pc226:cmChg xmlns:pc226="http://schemas.microsoft.com/office/powerpoint/2022/06/main/command" chg="mod">
              <pc226:chgData name="Callum Coalwood" userId="b4346c41-33b8-4217-8783-9cceaa5a003d" providerId="ADAL" clId="{5A67DF45-60A6-4613-8AF4-708AC9E812CD}" dt="2025-06-11T10:18:56.753" v="145" actId="20577"/>
              <pc2:cmMkLst xmlns:pc2="http://schemas.microsoft.com/office/powerpoint/2019/9/main/command">
                <pc:docMk/>
                <pc:sldMk cId="1320882938" sldId="260"/>
                <pc2:cmMk id="{8C927E13-DFA1-489D-8F80-E5326C3AB680}"/>
              </pc2:cmMkLst>
            </pc226:cmChg>
          </p:ext>
        </pc:extLst>
      </pc:sldChg>
    </pc:docChg>
  </pc:docChgLst>
  <pc:docChgLst>
    <pc:chgData name="Callum Coalwood" userId="S::ccoalwood@rheumatology.org.uk::b4346c41-33b8-4217-8783-9cceaa5a003d" providerId="AD" clId="Web-{59EFD7C9-5C02-1D67-8FA4-9A0A77CF9EE8}"/>
    <pc:docChg chg="modSld">
      <pc:chgData name="Callum Coalwood" userId="S::ccoalwood@rheumatology.org.uk::b4346c41-33b8-4217-8783-9cceaa5a003d" providerId="AD" clId="Web-{59EFD7C9-5C02-1D67-8FA4-9A0A77CF9EE8}" dt="2024-05-03T11:15:12.815" v="4" actId="20577"/>
      <pc:docMkLst>
        <pc:docMk/>
      </pc:docMkLst>
      <pc:sldChg chg="modSp">
        <pc:chgData name="Callum Coalwood" userId="S::ccoalwood@rheumatology.org.uk::b4346c41-33b8-4217-8783-9cceaa5a003d" providerId="AD" clId="Web-{59EFD7C9-5C02-1D67-8FA4-9A0A77CF9EE8}" dt="2024-05-03T11:15:12.815" v="4" actId="20577"/>
        <pc:sldMkLst>
          <pc:docMk/>
          <pc:sldMk cId="1320882938" sldId="260"/>
        </pc:sldMkLst>
      </pc:sldChg>
    </pc:docChg>
  </pc:docChgLst>
  <pc:docChgLst>
    <pc:chgData name="Callum Coalwood" userId="b4346c41-33b8-4217-8783-9cceaa5a003d" providerId="ADAL" clId="{EAC7493B-C2B1-42CE-84A3-48F1E8B959B7}"/>
    <pc:docChg chg="undo redo custSel addSld modSld">
      <pc:chgData name="Callum Coalwood" userId="b4346c41-33b8-4217-8783-9cceaa5a003d" providerId="ADAL" clId="{EAC7493B-C2B1-42CE-84A3-48F1E8B959B7}" dt="2024-05-02T13:42:17.830" v="4783" actId="14100"/>
      <pc:docMkLst>
        <pc:docMk/>
      </pc:docMkLst>
      <pc:sldChg chg="addSp delSp modSp mod">
        <pc:chgData name="Callum Coalwood" userId="b4346c41-33b8-4217-8783-9cceaa5a003d" providerId="ADAL" clId="{EAC7493B-C2B1-42CE-84A3-48F1E8B959B7}" dt="2024-05-02T11:22:15.146" v="275" actId="1035"/>
        <pc:sldMkLst>
          <pc:docMk/>
          <pc:sldMk cId="3381684738" sldId="259"/>
        </pc:sldMkLst>
      </pc:sldChg>
    </pc:docChg>
  </pc:docChgLst>
  <pc:docChgLst>
    <pc:chgData name="Callum Coalwood" userId="b4346c41-33b8-4217-8783-9cceaa5a003d" providerId="ADAL" clId="{605F9864-191E-41B3-89C7-E6ACA4F9243B}"/>
    <pc:docChg chg="undo custSel modSld">
      <pc:chgData name="Callum Coalwood" userId="b4346c41-33b8-4217-8783-9cceaa5a003d" providerId="ADAL" clId="{605F9864-191E-41B3-89C7-E6ACA4F9243B}" dt="2025-05-23T10:06:03.515" v="2473" actId="14100"/>
      <pc:docMkLst>
        <pc:docMk/>
      </pc:docMkLst>
    </pc:docChg>
  </pc:docChgLst>
  <pc:docChgLst>
    <pc:chgData name="Callum Coalwood" userId="b4346c41-33b8-4217-8783-9cceaa5a003d" providerId="ADAL" clId="{57B995F9-266A-4F76-AA58-E395146D7D5D}"/>
    <pc:docChg chg="delSld">
      <pc:chgData name="Callum Coalwood" userId="b4346c41-33b8-4217-8783-9cceaa5a003d" providerId="ADAL" clId="{57B995F9-266A-4F76-AA58-E395146D7D5D}" dt="2024-05-08T13:04:51.964" v="0" actId="47"/>
      <pc:docMkLst>
        <pc:docMk/>
      </pc:docMkLst>
      <pc:sldChg chg="del">
        <pc:chgData name="Callum Coalwood" userId="b4346c41-33b8-4217-8783-9cceaa5a003d" providerId="ADAL" clId="{57B995F9-266A-4F76-AA58-E395146D7D5D}" dt="2024-05-08T13:04:51.964" v="0" actId="47"/>
        <pc:sldMkLst>
          <pc:docMk/>
          <pc:sldMk cId="3381684738" sldId="259"/>
        </pc:sldMkLst>
      </pc:sldChg>
    </pc:docChg>
  </pc:docChgLst>
  <pc:docChgLst>
    <pc:chgData name="Sarah Gallagher" userId="dd0870dc-b666-413b-af87-b3d48d0af619" providerId="ADAL" clId="{62819C77-BDFC-462E-9BF3-A4B7B535CAE8}"/>
    <pc:docChg chg="custSel modSld">
      <pc:chgData name="Sarah Gallagher" userId="dd0870dc-b666-413b-af87-b3d48d0af619" providerId="ADAL" clId="{62819C77-BDFC-462E-9BF3-A4B7B535CAE8}" dt="2025-06-11T13:27:32.241" v="271" actId="14100"/>
      <pc:docMkLst>
        <pc:docMk/>
      </pc:docMkLst>
      <pc:sldChg chg="modSp mod">
        <pc:chgData name="Sarah Gallagher" userId="dd0870dc-b666-413b-af87-b3d48d0af619" providerId="ADAL" clId="{62819C77-BDFC-462E-9BF3-A4B7B535CAE8}" dt="2025-06-11T13:27:32.241" v="271" actId="14100"/>
        <pc:sldMkLst>
          <pc:docMk/>
          <pc:sldMk cId="1320882938" sldId="260"/>
        </pc:sldMkLst>
        <pc:picChg chg="mod modCrop">
          <ac:chgData name="Sarah Gallagher" userId="dd0870dc-b666-413b-af87-b3d48d0af619" providerId="ADAL" clId="{62819C77-BDFC-462E-9BF3-A4B7B535CAE8}" dt="2025-06-11T13:27:25.957" v="270" actId="14100"/>
          <ac:picMkLst>
            <pc:docMk/>
            <pc:sldMk cId="1320882938" sldId="260"/>
            <ac:picMk id="25" creationId="{3DAA67F9-C323-95AE-9210-AF2FCE0EA120}"/>
          </ac:picMkLst>
        </pc:picChg>
        <pc:picChg chg="mod">
          <ac:chgData name="Sarah Gallagher" userId="dd0870dc-b666-413b-af87-b3d48d0af619" providerId="ADAL" clId="{62819C77-BDFC-462E-9BF3-A4B7B535CAE8}" dt="2025-06-11T13:27:32.241" v="271" actId="14100"/>
          <ac:picMkLst>
            <pc:docMk/>
            <pc:sldMk cId="1320882938" sldId="260"/>
            <ac:picMk id="28" creationId="{E88A43EB-50F0-C21E-67B9-9DDCB4A6E782}"/>
          </ac:picMkLst>
        </pc:picChg>
      </pc:sldChg>
    </pc:docChg>
  </pc:docChgLst>
  <pc:docChgLst>
    <pc:chgData name="Callum Coalwood" userId="S::ccoalwood@rheumatology.org.uk::b4346c41-33b8-4217-8783-9cceaa5a003d" providerId="AD" clId="Web-{B8B7C0B7-6274-8154-F229-10BCD572C2EE}"/>
    <pc:docChg chg="mod addSld delSld modSld">
      <pc:chgData name="Callum Coalwood" userId="S::ccoalwood@rheumatology.org.uk::b4346c41-33b8-4217-8783-9cceaa5a003d" providerId="AD" clId="Web-{B8B7C0B7-6274-8154-F229-10BCD572C2EE}" dt="2025-06-05T14:46:14.997" v="2037" actId="20577"/>
      <pc:docMkLst>
        <pc:docMk/>
      </pc:docMkLst>
      <pc:sldChg chg="new del">
        <pc:chgData name="Callum Coalwood" userId="S::ccoalwood@rheumatology.org.uk::b4346c41-33b8-4217-8783-9cceaa5a003d" providerId="AD" clId="Web-{B8B7C0B7-6274-8154-F229-10BCD572C2EE}" dt="2025-06-05T09:58:15.199" v="6"/>
        <pc:sldMkLst>
          <pc:docMk/>
          <pc:sldMk cId="401903833" sldId="261"/>
        </pc:sldMkLst>
      </pc:sldChg>
      <pc:sldChg chg="new del">
        <pc:chgData name="Callum Coalwood" userId="S::ccoalwood@rheumatology.org.uk::b4346c41-33b8-4217-8783-9cceaa5a003d" providerId="AD" clId="Web-{B8B7C0B7-6274-8154-F229-10BCD572C2EE}" dt="2025-06-05T09:58:28.637" v="8"/>
        <pc:sldMkLst>
          <pc:docMk/>
          <pc:sldMk cId="1280320112" sldId="261"/>
        </pc:sldMkLst>
      </pc:sldChg>
    </pc:docChg>
  </pc:docChgLst>
  <pc:docChgLst>
    <pc:chgData name="Callum Coalwood" userId="S::ccoalwood@rheumatology.org.uk::b4346c41-33b8-4217-8783-9cceaa5a003d" providerId="AD" clId="Web-{A97E2977-A476-D79C-EE76-FB3D1B30BF0D}"/>
    <pc:docChg chg="modSld">
      <pc:chgData name="Callum Coalwood" userId="S::ccoalwood@rheumatology.org.uk::b4346c41-33b8-4217-8783-9cceaa5a003d" providerId="AD" clId="Web-{A97E2977-A476-D79C-EE76-FB3D1B30BF0D}" dt="2025-05-29T12:15:42.273" v="198" actId="20577"/>
      <pc:docMkLst>
        <pc:docMk/>
      </pc:docMkLst>
    </pc:docChg>
  </pc:docChgLst>
  <pc:docChgLst>
    <pc:chgData name="Callum Coalwood" userId="b4346c41-33b8-4217-8783-9cceaa5a003d" providerId="ADAL" clId="{0CE38621-EC9B-4C10-80EE-E32D48C2AE32}"/>
    <pc:docChg chg="custSel modSld">
      <pc:chgData name="Callum Coalwood" userId="b4346c41-33b8-4217-8783-9cceaa5a003d" providerId="ADAL" clId="{0CE38621-EC9B-4C10-80EE-E32D48C2AE32}" dt="2024-06-03T10:04:33.204" v="0" actId="3626"/>
      <pc:docMkLst>
        <pc:docMk/>
      </pc:docMkLst>
    </pc:docChg>
  </pc:docChgLst>
  <pc:docChgLst>
    <pc:chgData name="Callum Coalwood" userId="b4346c41-33b8-4217-8783-9cceaa5a003d" providerId="ADAL" clId="{5F7F8D6D-BB75-4842-8C92-1CD732C45558}"/>
    <pc:docChg chg="undo custSel modSld">
      <pc:chgData name="Callum Coalwood" userId="b4346c41-33b8-4217-8783-9cceaa5a003d" providerId="ADAL" clId="{5F7F8D6D-BB75-4842-8C92-1CD732C45558}" dt="2024-05-08T12:57:55.233" v="2501" actId="6549"/>
      <pc:docMkLst>
        <pc:docMk/>
      </pc:docMkLst>
      <pc:sldChg chg="addSp delSp modSp mod">
        <pc:chgData name="Callum Coalwood" userId="b4346c41-33b8-4217-8783-9cceaa5a003d" providerId="ADAL" clId="{5F7F8D6D-BB75-4842-8C92-1CD732C45558}" dt="2024-05-08T12:50:11.472" v="2485" actId="2"/>
        <pc:sldMkLst>
          <pc:docMk/>
          <pc:sldMk cId="3381684738" sldId="25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9418595-8AE8-499E-823A-43166D6BBA6F}" type="datetimeFigureOut">
              <a:rPr lang="en-GB" smtClean="0"/>
              <a:t>11/06/2025</a:t>
            </a:fld>
            <a:endParaRPr lang="en-GB"/>
          </a:p>
        </p:txBody>
      </p:sp>
      <p:sp>
        <p:nvSpPr>
          <p:cNvPr id="4" name="Slide Image Placeholder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8EC49C-454C-4F13-B053-42B30716436E}" type="slidenum">
              <a:rPr lang="en-GB" smtClean="0"/>
              <a:t>‹#›</a:t>
            </a:fld>
            <a:endParaRPr lang="en-GB"/>
          </a:p>
        </p:txBody>
      </p:sp>
    </p:spTree>
    <p:extLst>
      <p:ext uri="{BB962C8B-B14F-4D97-AF65-F5344CB8AC3E}">
        <p14:creationId xmlns:p14="http://schemas.microsoft.com/office/powerpoint/2010/main" val="1626421387"/>
      </p:ext>
    </p:extLst>
  </p:cSld>
  <p:clrMap bg1="lt1" tx1="dk1" bg2="lt2" tx2="dk2" accent1="accent1" accent2="accent2" accent3="accent3" accent4="accent4" accent5="accent5" accent6="accent6" hlink="hlink" folHlink="folHlink"/>
  <p:notesStyle>
    <a:lvl1pPr marL="0" algn="l" defTabSz="1280160" rtl="0" eaLnBrk="1" latinLnBrk="0" hangingPunct="1">
      <a:defRPr sz="1700" kern="1200">
        <a:solidFill>
          <a:schemeClr val="tx1"/>
        </a:solidFill>
        <a:latin typeface="+mn-lt"/>
        <a:ea typeface="+mn-ea"/>
        <a:cs typeface="+mn-cs"/>
      </a:defRPr>
    </a:lvl1pPr>
    <a:lvl2pPr marL="640080" algn="l" defTabSz="1280160" rtl="0" eaLnBrk="1" latinLnBrk="0" hangingPunct="1">
      <a:defRPr sz="1700" kern="1200">
        <a:solidFill>
          <a:schemeClr val="tx1"/>
        </a:solidFill>
        <a:latin typeface="+mn-lt"/>
        <a:ea typeface="+mn-ea"/>
        <a:cs typeface="+mn-cs"/>
      </a:defRPr>
    </a:lvl2pPr>
    <a:lvl3pPr marL="1280160" algn="l" defTabSz="1280160" rtl="0" eaLnBrk="1" latinLnBrk="0" hangingPunct="1">
      <a:defRPr sz="1700" kern="1200">
        <a:solidFill>
          <a:schemeClr val="tx1"/>
        </a:solidFill>
        <a:latin typeface="+mn-lt"/>
        <a:ea typeface="+mn-ea"/>
        <a:cs typeface="+mn-cs"/>
      </a:defRPr>
    </a:lvl3pPr>
    <a:lvl4pPr marL="1920240" algn="l" defTabSz="1280160" rtl="0" eaLnBrk="1" latinLnBrk="0" hangingPunct="1">
      <a:defRPr sz="1700" kern="1200">
        <a:solidFill>
          <a:schemeClr val="tx1"/>
        </a:solidFill>
        <a:latin typeface="+mn-lt"/>
        <a:ea typeface="+mn-ea"/>
        <a:cs typeface="+mn-cs"/>
      </a:defRPr>
    </a:lvl4pPr>
    <a:lvl5pPr marL="2560320" algn="l" defTabSz="1280160" rtl="0" eaLnBrk="1" latinLnBrk="0" hangingPunct="1">
      <a:defRPr sz="1700" kern="1200">
        <a:solidFill>
          <a:schemeClr val="tx1"/>
        </a:solidFill>
        <a:latin typeface="+mn-lt"/>
        <a:ea typeface="+mn-ea"/>
        <a:cs typeface="+mn-cs"/>
      </a:defRPr>
    </a:lvl5pPr>
    <a:lvl6pPr marL="3200400" algn="l" defTabSz="1280160" rtl="0" eaLnBrk="1" latinLnBrk="0" hangingPunct="1">
      <a:defRPr sz="1700" kern="1200">
        <a:solidFill>
          <a:schemeClr val="tx1"/>
        </a:solidFill>
        <a:latin typeface="+mn-lt"/>
        <a:ea typeface="+mn-ea"/>
        <a:cs typeface="+mn-cs"/>
      </a:defRPr>
    </a:lvl6pPr>
    <a:lvl7pPr marL="3840480" algn="l" defTabSz="1280160" rtl="0" eaLnBrk="1" latinLnBrk="0" hangingPunct="1">
      <a:defRPr sz="1700" kern="1200">
        <a:solidFill>
          <a:schemeClr val="tx1"/>
        </a:solidFill>
        <a:latin typeface="+mn-lt"/>
        <a:ea typeface="+mn-ea"/>
        <a:cs typeface="+mn-cs"/>
      </a:defRPr>
    </a:lvl7pPr>
    <a:lvl8pPr marL="4480560" algn="l" defTabSz="1280160" rtl="0" eaLnBrk="1" latinLnBrk="0" hangingPunct="1">
      <a:defRPr sz="1700" kern="1200">
        <a:solidFill>
          <a:schemeClr val="tx1"/>
        </a:solidFill>
        <a:latin typeface="+mn-lt"/>
        <a:ea typeface="+mn-ea"/>
        <a:cs typeface="+mn-cs"/>
      </a:defRPr>
    </a:lvl8pPr>
    <a:lvl9pPr marL="5120640" algn="l" defTabSz="1280160" rtl="0" eaLnBrk="1" latinLnBrk="0" hangingPunct="1">
      <a:defRPr sz="17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9CFE20F-1569-47FA-802A-1537039D8718}" type="slidenum">
              <a:rPr lang="en-GB">
                <a:solidFill>
                  <a:prstClr val="black"/>
                </a:solidFill>
              </a:rPr>
              <a:pPr/>
              <a:t>1</a:t>
            </a:fld>
            <a:endParaRPr lang="en-GB">
              <a:solidFill>
                <a:prstClr val="black"/>
              </a:solidFill>
            </a:endParaRPr>
          </a:p>
        </p:txBody>
      </p:sp>
    </p:spTree>
    <p:extLst>
      <p:ext uri="{BB962C8B-B14F-4D97-AF65-F5344CB8AC3E}">
        <p14:creationId xmlns:p14="http://schemas.microsoft.com/office/powerpoint/2010/main" val="9688704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20090" y="3976796"/>
            <a:ext cx="8161020" cy="2744046"/>
          </a:xfrm>
        </p:spPr>
        <p:txBody>
          <a:bodyPr/>
          <a:lstStyle/>
          <a:p>
            <a:r>
              <a:rPr lang="en-US"/>
              <a:t>Click to edit Master title style</a:t>
            </a:r>
            <a:endParaRPr lang="en-GB"/>
          </a:p>
        </p:txBody>
      </p:sp>
      <p:sp>
        <p:nvSpPr>
          <p:cNvPr id="3" name="Subtitle 2"/>
          <p:cNvSpPr>
            <a:spLocks noGrp="1"/>
          </p:cNvSpPr>
          <p:nvPr>
            <p:ph type="subTitle" idx="1"/>
          </p:nvPr>
        </p:nvSpPr>
        <p:spPr>
          <a:xfrm>
            <a:off x="1440180" y="7254240"/>
            <a:ext cx="6720840" cy="3271520"/>
          </a:xfrm>
        </p:spPr>
        <p:txBody>
          <a:bodyPr/>
          <a:lstStyle>
            <a:lvl1pPr marL="0" indent="0" algn="ctr">
              <a:buNone/>
              <a:defRPr>
                <a:solidFill>
                  <a:schemeClr val="tx1">
                    <a:tint val="75000"/>
                  </a:schemeClr>
                </a:solidFill>
              </a:defRPr>
            </a:lvl1pPr>
            <a:lvl2pPr marL="640080" indent="0" algn="ctr">
              <a:buNone/>
              <a:defRPr>
                <a:solidFill>
                  <a:schemeClr val="tx1">
                    <a:tint val="75000"/>
                  </a:schemeClr>
                </a:solidFill>
              </a:defRPr>
            </a:lvl2pPr>
            <a:lvl3pPr marL="1280160" indent="0" algn="ctr">
              <a:buNone/>
              <a:defRPr>
                <a:solidFill>
                  <a:schemeClr val="tx1">
                    <a:tint val="75000"/>
                  </a:schemeClr>
                </a:solidFill>
              </a:defRPr>
            </a:lvl3pPr>
            <a:lvl4pPr marL="1920240" indent="0" algn="ctr">
              <a:buNone/>
              <a:defRPr>
                <a:solidFill>
                  <a:schemeClr val="tx1">
                    <a:tint val="75000"/>
                  </a:schemeClr>
                </a:solidFill>
              </a:defRPr>
            </a:lvl4pPr>
            <a:lvl5pPr marL="2560320" indent="0" algn="ctr">
              <a:buNone/>
              <a:defRPr>
                <a:solidFill>
                  <a:schemeClr val="tx1">
                    <a:tint val="75000"/>
                  </a:schemeClr>
                </a:solidFill>
              </a:defRPr>
            </a:lvl5pPr>
            <a:lvl6pPr marL="3200400" indent="0" algn="ctr">
              <a:buNone/>
              <a:defRPr>
                <a:solidFill>
                  <a:schemeClr val="tx1">
                    <a:tint val="75000"/>
                  </a:schemeClr>
                </a:solidFill>
              </a:defRPr>
            </a:lvl6pPr>
            <a:lvl7pPr marL="3840480" indent="0" algn="ctr">
              <a:buNone/>
              <a:defRPr>
                <a:solidFill>
                  <a:schemeClr val="tx1">
                    <a:tint val="75000"/>
                  </a:schemeClr>
                </a:solidFill>
              </a:defRPr>
            </a:lvl7pPr>
            <a:lvl8pPr marL="4480560" indent="0" algn="ctr">
              <a:buNone/>
              <a:defRPr>
                <a:solidFill>
                  <a:schemeClr val="tx1">
                    <a:tint val="75000"/>
                  </a:schemeClr>
                </a:solidFill>
              </a:defRPr>
            </a:lvl8pPr>
            <a:lvl9pPr marL="512064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5B9577D-D8C0-424C-91E7-6D8BD23FB427}" type="datetimeFigureOut">
              <a:rPr lang="en-GB" smtClean="0">
                <a:solidFill>
                  <a:prstClr val="black">
                    <a:tint val="75000"/>
                  </a:prstClr>
                </a:solidFill>
              </a:rPr>
              <a:pPr/>
              <a:t>11/06/2025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FDE2BEC-D178-40D2-8897-58097FD2640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09491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5B9577D-D8C0-424C-91E7-6D8BD23FB427}" type="datetimeFigureOut">
              <a:rPr lang="en-GB" smtClean="0">
                <a:solidFill>
                  <a:prstClr val="black">
                    <a:tint val="75000"/>
                  </a:prstClr>
                </a:solidFill>
              </a:rPr>
              <a:pPr/>
              <a:t>11/06/2025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FDE2BEC-D178-40D2-8897-58097FD2640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565128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60870" y="512660"/>
            <a:ext cx="2160270" cy="10922846"/>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80060" y="512660"/>
            <a:ext cx="6320790" cy="1092284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5B9577D-D8C0-424C-91E7-6D8BD23FB427}" type="datetimeFigureOut">
              <a:rPr lang="en-GB" smtClean="0">
                <a:solidFill>
                  <a:prstClr val="black">
                    <a:tint val="75000"/>
                  </a:prstClr>
                </a:solidFill>
              </a:rPr>
              <a:pPr/>
              <a:t>11/06/2025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FDE2BEC-D178-40D2-8897-58097FD2640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77025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5B9577D-D8C0-424C-91E7-6D8BD23FB427}" type="datetimeFigureOut">
              <a:rPr lang="en-GB" smtClean="0">
                <a:solidFill>
                  <a:prstClr val="black">
                    <a:tint val="75000"/>
                  </a:prstClr>
                </a:solidFill>
              </a:rPr>
              <a:pPr/>
              <a:t>11/06/2025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FDE2BEC-D178-40D2-8897-58097FD2640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301445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58429" y="8226214"/>
            <a:ext cx="8161020" cy="2542540"/>
          </a:xfrm>
        </p:spPr>
        <p:txBody>
          <a:bodyPr anchor="t"/>
          <a:lstStyle>
            <a:lvl1pPr algn="l">
              <a:defRPr sz="5600" b="1" cap="all"/>
            </a:lvl1pPr>
          </a:lstStyle>
          <a:p>
            <a:r>
              <a:rPr lang="en-US"/>
              <a:t>Click to edit Master title style</a:t>
            </a:r>
            <a:endParaRPr lang="en-GB"/>
          </a:p>
        </p:txBody>
      </p:sp>
      <p:sp>
        <p:nvSpPr>
          <p:cNvPr id="3" name="Text Placeholder 2"/>
          <p:cNvSpPr>
            <a:spLocks noGrp="1"/>
          </p:cNvSpPr>
          <p:nvPr>
            <p:ph type="body" idx="1"/>
          </p:nvPr>
        </p:nvSpPr>
        <p:spPr>
          <a:xfrm>
            <a:off x="758429" y="5425866"/>
            <a:ext cx="8161020" cy="2800349"/>
          </a:xfrm>
        </p:spPr>
        <p:txBody>
          <a:bodyPr anchor="b"/>
          <a:lstStyle>
            <a:lvl1pPr marL="0" indent="0">
              <a:buNone/>
              <a:defRPr sz="2800">
                <a:solidFill>
                  <a:schemeClr val="tx1">
                    <a:tint val="75000"/>
                  </a:schemeClr>
                </a:solidFill>
              </a:defRPr>
            </a:lvl1pPr>
            <a:lvl2pPr marL="640080" indent="0">
              <a:buNone/>
              <a:defRPr sz="2500">
                <a:solidFill>
                  <a:schemeClr val="tx1">
                    <a:tint val="75000"/>
                  </a:schemeClr>
                </a:solidFill>
              </a:defRPr>
            </a:lvl2pPr>
            <a:lvl3pPr marL="1280160" indent="0">
              <a:buNone/>
              <a:defRPr sz="2200">
                <a:solidFill>
                  <a:schemeClr val="tx1">
                    <a:tint val="75000"/>
                  </a:schemeClr>
                </a:solidFill>
              </a:defRPr>
            </a:lvl3pPr>
            <a:lvl4pPr marL="1920240" indent="0">
              <a:buNone/>
              <a:defRPr sz="2000">
                <a:solidFill>
                  <a:schemeClr val="tx1">
                    <a:tint val="75000"/>
                  </a:schemeClr>
                </a:solidFill>
              </a:defRPr>
            </a:lvl4pPr>
            <a:lvl5pPr marL="2560320" indent="0">
              <a:buNone/>
              <a:defRPr sz="2000">
                <a:solidFill>
                  <a:schemeClr val="tx1">
                    <a:tint val="75000"/>
                  </a:schemeClr>
                </a:solidFill>
              </a:defRPr>
            </a:lvl5pPr>
            <a:lvl6pPr marL="3200400" indent="0">
              <a:buNone/>
              <a:defRPr sz="2000">
                <a:solidFill>
                  <a:schemeClr val="tx1">
                    <a:tint val="75000"/>
                  </a:schemeClr>
                </a:solidFill>
              </a:defRPr>
            </a:lvl6pPr>
            <a:lvl7pPr marL="3840480" indent="0">
              <a:buNone/>
              <a:defRPr sz="2000">
                <a:solidFill>
                  <a:schemeClr val="tx1">
                    <a:tint val="75000"/>
                  </a:schemeClr>
                </a:solidFill>
              </a:defRPr>
            </a:lvl7pPr>
            <a:lvl8pPr marL="4480560" indent="0">
              <a:buNone/>
              <a:defRPr sz="2000">
                <a:solidFill>
                  <a:schemeClr val="tx1">
                    <a:tint val="75000"/>
                  </a:schemeClr>
                </a:solidFill>
              </a:defRPr>
            </a:lvl8pPr>
            <a:lvl9pPr marL="5120640" indent="0">
              <a:buNone/>
              <a:defRPr sz="20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B9577D-D8C0-424C-91E7-6D8BD23FB427}" type="datetimeFigureOut">
              <a:rPr lang="en-GB" smtClean="0">
                <a:solidFill>
                  <a:prstClr val="black">
                    <a:tint val="75000"/>
                  </a:prstClr>
                </a:solidFill>
              </a:rPr>
              <a:pPr/>
              <a:t>11/06/2025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FDE2BEC-D178-40D2-8897-58097FD2640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25504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80060" y="2987042"/>
            <a:ext cx="4240530" cy="8448464"/>
          </a:xfrm>
        </p:spPr>
        <p:txBody>
          <a:bodyPr/>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880610" y="2987042"/>
            <a:ext cx="4240530" cy="8448464"/>
          </a:xfrm>
        </p:spPr>
        <p:txBody>
          <a:bodyPr/>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5B9577D-D8C0-424C-91E7-6D8BD23FB427}" type="datetimeFigureOut">
              <a:rPr lang="en-GB" smtClean="0">
                <a:solidFill>
                  <a:prstClr val="black">
                    <a:tint val="75000"/>
                  </a:prstClr>
                </a:solidFill>
              </a:rPr>
              <a:pPr/>
              <a:t>11/06/2025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FDE2BEC-D178-40D2-8897-58097FD2640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24456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80061" y="2865544"/>
            <a:ext cx="4242197" cy="1194222"/>
          </a:xfrm>
        </p:spPr>
        <p:txBody>
          <a:bodyPr anchor="b"/>
          <a:lstStyle>
            <a:lvl1pPr marL="0" indent="0">
              <a:buNone/>
              <a:defRPr sz="3400" b="1"/>
            </a:lvl1pPr>
            <a:lvl2pPr marL="640080" indent="0">
              <a:buNone/>
              <a:defRPr sz="2800" b="1"/>
            </a:lvl2pPr>
            <a:lvl3pPr marL="1280160" indent="0">
              <a:buNone/>
              <a:defRPr sz="2500" b="1"/>
            </a:lvl3pPr>
            <a:lvl4pPr marL="1920240" indent="0">
              <a:buNone/>
              <a:defRPr sz="2200" b="1"/>
            </a:lvl4pPr>
            <a:lvl5pPr marL="2560320" indent="0">
              <a:buNone/>
              <a:defRPr sz="2200" b="1"/>
            </a:lvl5pPr>
            <a:lvl6pPr marL="3200400" indent="0">
              <a:buNone/>
              <a:defRPr sz="2200" b="1"/>
            </a:lvl6pPr>
            <a:lvl7pPr marL="3840480" indent="0">
              <a:buNone/>
              <a:defRPr sz="2200" b="1"/>
            </a:lvl7pPr>
            <a:lvl8pPr marL="4480560" indent="0">
              <a:buNone/>
              <a:defRPr sz="2200" b="1"/>
            </a:lvl8pPr>
            <a:lvl9pPr marL="5120640" indent="0">
              <a:buNone/>
              <a:defRPr sz="2200" b="1"/>
            </a:lvl9pPr>
          </a:lstStyle>
          <a:p>
            <a:pPr lvl="0"/>
            <a:r>
              <a:rPr lang="en-US"/>
              <a:t>Click to edit Master text styles</a:t>
            </a:r>
          </a:p>
        </p:txBody>
      </p:sp>
      <p:sp>
        <p:nvSpPr>
          <p:cNvPr id="4" name="Content Placeholder 3"/>
          <p:cNvSpPr>
            <a:spLocks noGrp="1"/>
          </p:cNvSpPr>
          <p:nvPr>
            <p:ph sz="half" idx="2"/>
          </p:nvPr>
        </p:nvSpPr>
        <p:spPr>
          <a:xfrm>
            <a:off x="480061" y="4059766"/>
            <a:ext cx="4242197" cy="7375738"/>
          </a:xfrm>
        </p:spPr>
        <p:txBody>
          <a:bodyPr/>
          <a:lstStyle>
            <a:lvl1pPr>
              <a:defRPr sz="34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877278" y="2865544"/>
            <a:ext cx="4243863" cy="1194222"/>
          </a:xfrm>
        </p:spPr>
        <p:txBody>
          <a:bodyPr anchor="b"/>
          <a:lstStyle>
            <a:lvl1pPr marL="0" indent="0">
              <a:buNone/>
              <a:defRPr sz="3400" b="1"/>
            </a:lvl1pPr>
            <a:lvl2pPr marL="640080" indent="0">
              <a:buNone/>
              <a:defRPr sz="2800" b="1"/>
            </a:lvl2pPr>
            <a:lvl3pPr marL="1280160" indent="0">
              <a:buNone/>
              <a:defRPr sz="2500" b="1"/>
            </a:lvl3pPr>
            <a:lvl4pPr marL="1920240" indent="0">
              <a:buNone/>
              <a:defRPr sz="2200" b="1"/>
            </a:lvl4pPr>
            <a:lvl5pPr marL="2560320" indent="0">
              <a:buNone/>
              <a:defRPr sz="2200" b="1"/>
            </a:lvl5pPr>
            <a:lvl6pPr marL="3200400" indent="0">
              <a:buNone/>
              <a:defRPr sz="2200" b="1"/>
            </a:lvl6pPr>
            <a:lvl7pPr marL="3840480" indent="0">
              <a:buNone/>
              <a:defRPr sz="2200" b="1"/>
            </a:lvl7pPr>
            <a:lvl8pPr marL="4480560" indent="0">
              <a:buNone/>
              <a:defRPr sz="2200" b="1"/>
            </a:lvl8pPr>
            <a:lvl9pPr marL="5120640" indent="0">
              <a:buNone/>
              <a:defRPr sz="2200" b="1"/>
            </a:lvl9pPr>
          </a:lstStyle>
          <a:p>
            <a:pPr lvl="0"/>
            <a:r>
              <a:rPr lang="en-US"/>
              <a:t>Click to edit Master text styles</a:t>
            </a:r>
          </a:p>
        </p:txBody>
      </p:sp>
      <p:sp>
        <p:nvSpPr>
          <p:cNvPr id="6" name="Content Placeholder 5"/>
          <p:cNvSpPr>
            <a:spLocks noGrp="1"/>
          </p:cNvSpPr>
          <p:nvPr>
            <p:ph sz="quarter" idx="4"/>
          </p:nvPr>
        </p:nvSpPr>
        <p:spPr>
          <a:xfrm>
            <a:off x="4877278" y="4059766"/>
            <a:ext cx="4243863" cy="7375738"/>
          </a:xfrm>
        </p:spPr>
        <p:txBody>
          <a:bodyPr/>
          <a:lstStyle>
            <a:lvl1pPr>
              <a:defRPr sz="34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5B9577D-D8C0-424C-91E7-6D8BD23FB427}" type="datetimeFigureOut">
              <a:rPr lang="en-GB" smtClean="0">
                <a:solidFill>
                  <a:prstClr val="black">
                    <a:tint val="75000"/>
                  </a:prstClr>
                </a:solidFill>
              </a:rPr>
              <a:pPr/>
              <a:t>11/06/2025</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FFDE2BEC-D178-40D2-8897-58097FD2640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764196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5B9577D-D8C0-424C-91E7-6D8BD23FB427}" type="datetimeFigureOut">
              <a:rPr lang="en-GB" smtClean="0">
                <a:solidFill>
                  <a:prstClr val="black">
                    <a:tint val="75000"/>
                  </a:prstClr>
                </a:solidFill>
              </a:rPr>
              <a:pPr/>
              <a:t>11/06/2025</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FFDE2BEC-D178-40D2-8897-58097FD2640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29845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B9577D-D8C0-424C-91E7-6D8BD23FB427}" type="datetimeFigureOut">
              <a:rPr lang="en-GB" smtClean="0">
                <a:solidFill>
                  <a:prstClr val="black">
                    <a:tint val="75000"/>
                  </a:prstClr>
                </a:solidFill>
              </a:rPr>
              <a:pPr/>
              <a:t>11/06/2025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FFDE2BEC-D178-40D2-8897-58097FD2640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674148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0061" y="509694"/>
            <a:ext cx="3158729" cy="2169160"/>
          </a:xfrm>
        </p:spPr>
        <p:txBody>
          <a:bodyPr anchor="b"/>
          <a:lstStyle>
            <a:lvl1pPr algn="l">
              <a:defRPr sz="2800" b="1"/>
            </a:lvl1pPr>
          </a:lstStyle>
          <a:p>
            <a:r>
              <a:rPr lang="en-US"/>
              <a:t>Click to edit Master title style</a:t>
            </a:r>
            <a:endParaRPr lang="en-GB"/>
          </a:p>
        </p:txBody>
      </p:sp>
      <p:sp>
        <p:nvSpPr>
          <p:cNvPr id="3" name="Content Placeholder 2"/>
          <p:cNvSpPr>
            <a:spLocks noGrp="1"/>
          </p:cNvSpPr>
          <p:nvPr>
            <p:ph idx="1"/>
          </p:nvPr>
        </p:nvSpPr>
        <p:spPr>
          <a:xfrm>
            <a:off x="3753803" y="509695"/>
            <a:ext cx="5367338" cy="10925811"/>
          </a:xfrm>
        </p:spPr>
        <p:txBody>
          <a:bodyPr/>
          <a:lstStyle>
            <a:lvl1pPr>
              <a:defRPr sz="4500"/>
            </a:lvl1pPr>
            <a:lvl2pPr>
              <a:defRPr sz="3900"/>
            </a:lvl2pPr>
            <a:lvl3pPr>
              <a:defRPr sz="34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80061" y="2678855"/>
            <a:ext cx="3158729" cy="8756651"/>
          </a:xfrm>
        </p:spPr>
        <p:txBody>
          <a:bodyPr/>
          <a:lstStyle>
            <a:lvl1pPr marL="0" indent="0">
              <a:buNone/>
              <a:defRPr sz="2000"/>
            </a:lvl1pPr>
            <a:lvl2pPr marL="640080" indent="0">
              <a:buNone/>
              <a:defRPr sz="1700"/>
            </a:lvl2pPr>
            <a:lvl3pPr marL="1280160" indent="0">
              <a:buNone/>
              <a:defRPr sz="1400"/>
            </a:lvl3pPr>
            <a:lvl4pPr marL="1920240" indent="0">
              <a:buNone/>
              <a:defRPr sz="1300"/>
            </a:lvl4pPr>
            <a:lvl5pPr marL="2560320" indent="0">
              <a:buNone/>
              <a:defRPr sz="1300"/>
            </a:lvl5pPr>
            <a:lvl6pPr marL="3200400" indent="0">
              <a:buNone/>
              <a:defRPr sz="1300"/>
            </a:lvl6pPr>
            <a:lvl7pPr marL="3840480" indent="0">
              <a:buNone/>
              <a:defRPr sz="1300"/>
            </a:lvl7pPr>
            <a:lvl8pPr marL="4480560" indent="0">
              <a:buNone/>
              <a:defRPr sz="1300"/>
            </a:lvl8pPr>
            <a:lvl9pPr marL="5120640" indent="0">
              <a:buNone/>
              <a:defRPr sz="1300"/>
            </a:lvl9pPr>
          </a:lstStyle>
          <a:p>
            <a:pPr lvl="0"/>
            <a:r>
              <a:rPr lang="en-US"/>
              <a:t>Click to edit Master text styles</a:t>
            </a:r>
          </a:p>
        </p:txBody>
      </p:sp>
      <p:sp>
        <p:nvSpPr>
          <p:cNvPr id="5" name="Date Placeholder 4"/>
          <p:cNvSpPr>
            <a:spLocks noGrp="1"/>
          </p:cNvSpPr>
          <p:nvPr>
            <p:ph type="dt" sz="half" idx="10"/>
          </p:nvPr>
        </p:nvSpPr>
        <p:spPr/>
        <p:txBody>
          <a:bodyPr/>
          <a:lstStyle/>
          <a:p>
            <a:fld id="{45B9577D-D8C0-424C-91E7-6D8BD23FB427}" type="datetimeFigureOut">
              <a:rPr lang="en-GB" smtClean="0">
                <a:solidFill>
                  <a:prstClr val="black">
                    <a:tint val="75000"/>
                  </a:prstClr>
                </a:solidFill>
              </a:rPr>
              <a:pPr/>
              <a:t>11/06/2025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FDE2BEC-D178-40D2-8897-58097FD2640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2799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81902" y="8961121"/>
            <a:ext cx="5760720" cy="1057911"/>
          </a:xfrm>
        </p:spPr>
        <p:txBody>
          <a:bodyPr anchor="b"/>
          <a:lstStyle>
            <a:lvl1pPr algn="l">
              <a:defRPr sz="2800" b="1"/>
            </a:lvl1pPr>
          </a:lstStyle>
          <a:p>
            <a:r>
              <a:rPr lang="en-US"/>
              <a:t>Click to edit Master title style</a:t>
            </a:r>
            <a:endParaRPr lang="en-GB"/>
          </a:p>
        </p:txBody>
      </p:sp>
      <p:sp>
        <p:nvSpPr>
          <p:cNvPr id="3" name="Picture Placeholder 2"/>
          <p:cNvSpPr>
            <a:spLocks noGrp="1"/>
          </p:cNvSpPr>
          <p:nvPr>
            <p:ph type="pic" idx="1"/>
          </p:nvPr>
        </p:nvSpPr>
        <p:spPr>
          <a:xfrm>
            <a:off x="1881902" y="1143846"/>
            <a:ext cx="5760720" cy="7680960"/>
          </a:xfrm>
        </p:spPr>
        <p:txBody>
          <a:bodyPr/>
          <a:lstStyle>
            <a:lvl1pPr marL="0" indent="0">
              <a:buNone/>
              <a:defRPr sz="4500"/>
            </a:lvl1pPr>
            <a:lvl2pPr marL="640080" indent="0">
              <a:buNone/>
              <a:defRPr sz="3900"/>
            </a:lvl2pPr>
            <a:lvl3pPr marL="1280160" indent="0">
              <a:buNone/>
              <a:defRPr sz="340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endParaRPr lang="en-GB"/>
          </a:p>
        </p:txBody>
      </p:sp>
      <p:sp>
        <p:nvSpPr>
          <p:cNvPr id="4" name="Text Placeholder 3"/>
          <p:cNvSpPr>
            <a:spLocks noGrp="1"/>
          </p:cNvSpPr>
          <p:nvPr>
            <p:ph type="body" sz="half" idx="2"/>
          </p:nvPr>
        </p:nvSpPr>
        <p:spPr>
          <a:xfrm>
            <a:off x="1881902" y="10019032"/>
            <a:ext cx="5760720" cy="1502409"/>
          </a:xfrm>
        </p:spPr>
        <p:txBody>
          <a:bodyPr/>
          <a:lstStyle>
            <a:lvl1pPr marL="0" indent="0">
              <a:buNone/>
              <a:defRPr sz="2000"/>
            </a:lvl1pPr>
            <a:lvl2pPr marL="640080" indent="0">
              <a:buNone/>
              <a:defRPr sz="1700"/>
            </a:lvl2pPr>
            <a:lvl3pPr marL="1280160" indent="0">
              <a:buNone/>
              <a:defRPr sz="1400"/>
            </a:lvl3pPr>
            <a:lvl4pPr marL="1920240" indent="0">
              <a:buNone/>
              <a:defRPr sz="1300"/>
            </a:lvl4pPr>
            <a:lvl5pPr marL="2560320" indent="0">
              <a:buNone/>
              <a:defRPr sz="1300"/>
            </a:lvl5pPr>
            <a:lvl6pPr marL="3200400" indent="0">
              <a:buNone/>
              <a:defRPr sz="1300"/>
            </a:lvl6pPr>
            <a:lvl7pPr marL="3840480" indent="0">
              <a:buNone/>
              <a:defRPr sz="1300"/>
            </a:lvl7pPr>
            <a:lvl8pPr marL="4480560" indent="0">
              <a:buNone/>
              <a:defRPr sz="1300"/>
            </a:lvl8pPr>
            <a:lvl9pPr marL="5120640" indent="0">
              <a:buNone/>
              <a:defRPr sz="1300"/>
            </a:lvl9pPr>
          </a:lstStyle>
          <a:p>
            <a:pPr lvl="0"/>
            <a:r>
              <a:rPr lang="en-US"/>
              <a:t>Click to edit Master text styles</a:t>
            </a:r>
          </a:p>
        </p:txBody>
      </p:sp>
      <p:sp>
        <p:nvSpPr>
          <p:cNvPr id="5" name="Date Placeholder 4"/>
          <p:cNvSpPr>
            <a:spLocks noGrp="1"/>
          </p:cNvSpPr>
          <p:nvPr>
            <p:ph type="dt" sz="half" idx="10"/>
          </p:nvPr>
        </p:nvSpPr>
        <p:spPr/>
        <p:txBody>
          <a:bodyPr/>
          <a:lstStyle/>
          <a:p>
            <a:fld id="{45B9577D-D8C0-424C-91E7-6D8BD23FB427}" type="datetimeFigureOut">
              <a:rPr lang="en-GB" smtClean="0">
                <a:solidFill>
                  <a:prstClr val="black">
                    <a:tint val="75000"/>
                  </a:prstClr>
                </a:solidFill>
              </a:rPr>
              <a:pPr/>
              <a:t>11/06/2025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FDE2BEC-D178-40D2-8897-58097FD2640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333548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0060" y="512658"/>
            <a:ext cx="8641080" cy="2133600"/>
          </a:xfrm>
          <a:prstGeom prst="rect">
            <a:avLst/>
          </a:prstGeom>
        </p:spPr>
        <p:txBody>
          <a:bodyPr vert="horz" lIns="128016" tIns="64008" rIns="128016" bIns="64008"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80060" y="2987042"/>
            <a:ext cx="8641080" cy="8448464"/>
          </a:xfrm>
          <a:prstGeom prst="rect">
            <a:avLst/>
          </a:prstGeom>
        </p:spPr>
        <p:txBody>
          <a:bodyPr vert="horz" lIns="128016" tIns="64008" rIns="128016" bIns="6400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80060" y="11865188"/>
            <a:ext cx="2240280" cy="681566"/>
          </a:xfrm>
          <a:prstGeom prst="rect">
            <a:avLst/>
          </a:prstGeom>
        </p:spPr>
        <p:txBody>
          <a:bodyPr vert="horz" lIns="128016" tIns="64008" rIns="128016" bIns="64008" rtlCol="0" anchor="ctr"/>
          <a:lstStyle>
            <a:lvl1pPr algn="l">
              <a:defRPr sz="1700">
                <a:solidFill>
                  <a:schemeClr val="tx1">
                    <a:tint val="75000"/>
                  </a:schemeClr>
                </a:solidFill>
              </a:defRPr>
            </a:lvl1pPr>
          </a:lstStyle>
          <a:p>
            <a:fld id="{45B9577D-D8C0-424C-91E7-6D8BD23FB427}" type="datetimeFigureOut">
              <a:rPr lang="en-GB" smtClean="0">
                <a:solidFill>
                  <a:prstClr val="black">
                    <a:tint val="75000"/>
                  </a:prstClr>
                </a:solidFill>
              </a:rPr>
              <a:pPr/>
              <a:t>11/06/2025</a:t>
            </a:fld>
            <a:endParaRPr lang="en-GB">
              <a:solidFill>
                <a:prstClr val="black">
                  <a:tint val="75000"/>
                </a:prstClr>
              </a:solidFill>
            </a:endParaRPr>
          </a:p>
        </p:txBody>
      </p:sp>
      <p:sp>
        <p:nvSpPr>
          <p:cNvPr id="5" name="Footer Placeholder 4"/>
          <p:cNvSpPr>
            <a:spLocks noGrp="1"/>
          </p:cNvSpPr>
          <p:nvPr>
            <p:ph type="ftr" sz="quarter" idx="3"/>
          </p:nvPr>
        </p:nvSpPr>
        <p:spPr>
          <a:xfrm>
            <a:off x="3280410" y="11865188"/>
            <a:ext cx="3040380" cy="681566"/>
          </a:xfrm>
          <a:prstGeom prst="rect">
            <a:avLst/>
          </a:prstGeom>
        </p:spPr>
        <p:txBody>
          <a:bodyPr vert="horz" lIns="128016" tIns="64008" rIns="128016" bIns="64008" rtlCol="0" anchor="ctr"/>
          <a:lstStyle>
            <a:lvl1pPr algn="ctr">
              <a:defRPr sz="17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880860" y="11865188"/>
            <a:ext cx="2240280" cy="681566"/>
          </a:xfrm>
          <a:prstGeom prst="rect">
            <a:avLst/>
          </a:prstGeom>
        </p:spPr>
        <p:txBody>
          <a:bodyPr vert="horz" lIns="128016" tIns="64008" rIns="128016" bIns="64008" rtlCol="0" anchor="ctr"/>
          <a:lstStyle>
            <a:lvl1pPr algn="r">
              <a:defRPr sz="1700">
                <a:solidFill>
                  <a:schemeClr val="tx1">
                    <a:tint val="75000"/>
                  </a:schemeClr>
                </a:solidFill>
              </a:defRPr>
            </a:lvl1pPr>
          </a:lstStyle>
          <a:p>
            <a:fld id="{FFDE2BEC-D178-40D2-8897-58097FD2640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878512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1280160" rtl="0" eaLnBrk="1" latinLnBrk="0" hangingPunct="1">
        <a:spcBef>
          <a:spcPct val="0"/>
        </a:spcBef>
        <a:buNone/>
        <a:defRPr sz="6200" kern="1200">
          <a:solidFill>
            <a:schemeClr val="tx1"/>
          </a:solidFill>
          <a:latin typeface="+mj-lt"/>
          <a:ea typeface="+mj-ea"/>
          <a:cs typeface="+mj-cs"/>
        </a:defRPr>
      </a:lvl1pPr>
    </p:titleStyle>
    <p:bodyStyle>
      <a:lvl1pPr marL="480060" indent="-480060" algn="l" defTabSz="1280160" rtl="0" eaLnBrk="1" latinLnBrk="0" hangingPunct="1">
        <a:spcBef>
          <a:spcPct val="20000"/>
        </a:spcBef>
        <a:buFont typeface="Arial" panose="020B0604020202020204" pitchFamily="34" charset="0"/>
        <a:buChar char="•"/>
        <a:defRPr sz="4500" kern="1200">
          <a:solidFill>
            <a:schemeClr val="tx1"/>
          </a:solidFill>
          <a:latin typeface="+mn-lt"/>
          <a:ea typeface="+mn-ea"/>
          <a:cs typeface="+mn-cs"/>
        </a:defRPr>
      </a:lvl1pPr>
      <a:lvl2pPr marL="1040130" indent="-400050" algn="l" defTabSz="1280160" rtl="0" eaLnBrk="1" latinLnBrk="0" hangingPunct="1">
        <a:spcBef>
          <a:spcPct val="20000"/>
        </a:spcBef>
        <a:buFont typeface="Arial" panose="020B0604020202020204" pitchFamily="34" charset="0"/>
        <a:buChar char="–"/>
        <a:defRPr sz="3900" kern="1200">
          <a:solidFill>
            <a:schemeClr val="tx1"/>
          </a:solidFill>
          <a:latin typeface="+mn-lt"/>
          <a:ea typeface="+mn-ea"/>
          <a:cs typeface="+mn-cs"/>
        </a:defRPr>
      </a:lvl2pPr>
      <a:lvl3pPr marL="1600200" indent="-320040" algn="l" defTabSz="1280160" rtl="0" eaLnBrk="1" latinLnBrk="0" hangingPunct="1">
        <a:spcBef>
          <a:spcPct val="20000"/>
        </a:spcBef>
        <a:buFont typeface="Arial" panose="020B0604020202020204" pitchFamily="34" charset="0"/>
        <a:buChar char="•"/>
        <a:defRPr sz="3400" kern="1200">
          <a:solidFill>
            <a:schemeClr val="tx1"/>
          </a:solidFill>
          <a:latin typeface="+mn-lt"/>
          <a:ea typeface="+mn-ea"/>
          <a:cs typeface="+mn-cs"/>
        </a:defRPr>
      </a:lvl3pPr>
      <a:lvl4pPr marL="2240280" indent="-320040" algn="l" defTabSz="128016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4pPr>
      <a:lvl5pPr marL="2880360" indent="-320040" algn="l" defTabSz="128016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5pPr>
      <a:lvl6pPr marL="3520440" indent="-320040" algn="l" defTabSz="128016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60520" indent="-320040" algn="l" defTabSz="128016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00600" indent="-320040" algn="l" defTabSz="128016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40680" indent="-320040" algn="l" defTabSz="128016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p:bodyStyle>
    <p:otherStyle>
      <a:defPPr>
        <a:defRPr lang="en-US"/>
      </a:defPPr>
      <a:lvl1pPr marL="0" algn="l" defTabSz="1280160" rtl="0" eaLnBrk="1" latinLnBrk="0" hangingPunct="1">
        <a:defRPr sz="2500" kern="1200">
          <a:solidFill>
            <a:schemeClr val="tx1"/>
          </a:solidFill>
          <a:latin typeface="+mn-lt"/>
          <a:ea typeface="+mn-ea"/>
          <a:cs typeface="+mn-cs"/>
        </a:defRPr>
      </a:lvl1pPr>
      <a:lvl2pPr marL="640080" algn="l" defTabSz="1280160" rtl="0" eaLnBrk="1" latinLnBrk="0" hangingPunct="1">
        <a:defRPr sz="2500" kern="1200">
          <a:solidFill>
            <a:schemeClr val="tx1"/>
          </a:solidFill>
          <a:latin typeface="+mn-lt"/>
          <a:ea typeface="+mn-ea"/>
          <a:cs typeface="+mn-cs"/>
        </a:defRPr>
      </a:lvl2pPr>
      <a:lvl3pPr marL="1280160" algn="l" defTabSz="1280160" rtl="0" eaLnBrk="1" latinLnBrk="0" hangingPunct="1">
        <a:defRPr sz="2500" kern="1200">
          <a:solidFill>
            <a:schemeClr val="tx1"/>
          </a:solidFill>
          <a:latin typeface="+mn-lt"/>
          <a:ea typeface="+mn-ea"/>
          <a:cs typeface="+mn-cs"/>
        </a:defRPr>
      </a:lvl3pPr>
      <a:lvl4pPr marL="1920240" algn="l" defTabSz="1280160" rtl="0" eaLnBrk="1" latinLnBrk="0" hangingPunct="1">
        <a:defRPr sz="2500" kern="1200">
          <a:solidFill>
            <a:schemeClr val="tx1"/>
          </a:solidFill>
          <a:latin typeface="+mn-lt"/>
          <a:ea typeface="+mn-ea"/>
          <a:cs typeface="+mn-cs"/>
        </a:defRPr>
      </a:lvl4pPr>
      <a:lvl5pPr marL="2560320" algn="l" defTabSz="1280160" rtl="0" eaLnBrk="1" latinLnBrk="0" hangingPunct="1">
        <a:defRPr sz="2500" kern="1200">
          <a:solidFill>
            <a:schemeClr val="tx1"/>
          </a:solidFill>
          <a:latin typeface="+mn-lt"/>
          <a:ea typeface="+mn-ea"/>
          <a:cs typeface="+mn-cs"/>
        </a:defRPr>
      </a:lvl5pPr>
      <a:lvl6pPr marL="3200400" algn="l" defTabSz="1280160" rtl="0" eaLnBrk="1" latinLnBrk="0" hangingPunct="1">
        <a:defRPr sz="2500" kern="1200">
          <a:solidFill>
            <a:schemeClr val="tx1"/>
          </a:solidFill>
          <a:latin typeface="+mn-lt"/>
          <a:ea typeface="+mn-ea"/>
          <a:cs typeface="+mn-cs"/>
        </a:defRPr>
      </a:lvl6pPr>
      <a:lvl7pPr marL="3840480" algn="l" defTabSz="1280160" rtl="0" eaLnBrk="1" latinLnBrk="0" hangingPunct="1">
        <a:defRPr sz="2500" kern="1200">
          <a:solidFill>
            <a:schemeClr val="tx1"/>
          </a:solidFill>
          <a:latin typeface="+mn-lt"/>
          <a:ea typeface="+mn-ea"/>
          <a:cs typeface="+mn-cs"/>
        </a:defRPr>
      </a:lvl7pPr>
      <a:lvl8pPr marL="4480560" algn="l" defTabSz="1280160" rtl="0" eaLnBrk="1" latinLnBrk="0" hangingPunct="1">
        <a:defRPr sz="2500" kern="1200">
          <a:solidFill>
            <a:schemeClr val="tx1"/>
          </a:solidFill>
          <a:latin typeface="+mn-lt"/>
          <a:ea typeface="+mn-ea"/>
          <a:cs typeface="+mn-cs"/>
        </a:defRPr>
      </a:lvl8pPr>
      <a:lvl9pPr marL="5120640" algn="l" defTabSz="1280160" rtl="0" eaLnBrk="1" latinLnBrk="0" hangingPunct="1">
        <a:defRPr sz="2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doi.org/10.1093/rap/rkaf034" TargetMode="External"/><Relationship Id="rId13" Type="http://schemas.openxmlformats.org/officeDocument/2006/relationships/hyperlink" Target="https://doi.org/10.1093/rheumatology/keae717" TargetMode="External"/><Relationship Id="rId18" Type="http://schemas.openxmlformats.org/officeDocument/2006/relationships/hyperlink" Target="https://gbr01.safelinks.protection.outlook.com/?url=https%3A%2F%2Fard.bmj.com%2Fcontent%2F83%2FSuppl_1%2F2006.1&amp;data=05%7C02%7Cccoalwood%40rheumatology.org.uk%7C691beea1df7e439d0c1f08dd9df599dc%7Cc8aafbcaa0ce444fa3457a3852707ecb%7C0%7C0%7C638840400687401770%7CUnknown%7CTWFpbGZsb3d8eyJFbXB0eU1hcGkiOnRydWUsIlYiOiIwLjAuMDAwMCIsIlAiOiJXaW4zMiIsIkFOIjoiTWFpbCIsIldUIjoyfQ%3D%3D%7C0%7C%7C%7C&amp;sdata=PumLULsljeK%2Flb8EQSBqqVi%2BYmeR2luS214UfvJKDVQ%3D&amp;reserved=0" TargetMode="External"/><Relationship Id="rId26" Type="http://schemas.openxmlformats.org/officeDocument/2006/relationships/hyperlink" Target="https://gbr01.safelinks.protection.outlook.com/?url=https%3A%2F%2Fdoi.org%2F10.1016%2Fj.ard.2025.02.020&amp;data=05%7C02%7Cccoalwood%40rheumatology.org.uk%7C691beea1df7e439d0c1f08dd9df599dc%7Cc8aafbcaa0ce444fa3457a3852707ecb%7C0%7C0%7C638840400687574037%7CUnknown%7CTWFpbGZsb3d8eyJFbXB0eU1hcGkiOnRydWUsIlYiOiIwLjAuMDAwMCIsIlAiOiJXaW4zMiIsIkFOIjoiTWFpbCIsIldUIjoyfQ%3D%3D%7C0%7C%7C%7C&amp;sdata=Gw9XE34iPq6wbdHluL1dXXp9ZDgfiQR0gYWfVhBM66w%3D&amp;reserved=0" TargetMode="External"/><Relationship Id="rId3" Type="http://schemas.openxmlformats.org/officeDocument/2006/relationships/hyperlink" Target="https://academic.oup.com/rheumatology/article/63/11/2956/7750184" TargetMode="External"/><Relationship Id="rId21" Type="http://schemas.openxmlformats.org/officeDocument/2006/relationships/image" Target="../media/image1.png"/><Relationship Id="rId7" Type="http://schemas.openxmlformats.org/officeDocument/2006/relationships/hyperlink" Target="https://doi.org/10.1093/rap/rkae110" TargetMode="External"/><Relationship Id="rId12" Type="http://schemas.openxmlformats.org/officeDocument/2006/relationships/hyperlink" Target="https://academic.oup.com/rheumatology/article/64/5/2432/7863301" TargetMode="External"/><Relationship Id="rId17" Type="http://schemas.openxmlformats.org/officeDocument/2006/relationships/hyperlink" Target="https://gbr01.safelinks.protection.outlook.com/?url=https%3A%2F%2Fdoi.org%2F10.1093%2Frheumatology%2Fkeaf142.046&amp;data=05%7C02%7Cccoalwood%40rheumatology.org.uk%7C691beea1df7e439d0c1f08dd9df599dc%7Cc8aafbcaa0ce444fa3457a3852707ecb%7C0%7C0%7C638840400687385772%7CUnknown%7CTWFpbGZsb3d8eyJFbXB0eU1hcGkiOnRydWUsIlYiOiIwLjAuMDAwMCIsIlAiOiJXaW4zMiIsIkFOIjoiTWFpbCIsIldUIjoyfQ%3D%3D%7C0%7C%7C%7C&amp;sdata=ult1RG9%2BGCcEli%2BlP2egGwO4DvSDWE2dCm%2Bx57p3hr4%3D&amp;reserved=0" TargetMode="External"/><Relationship Id="rId25" Type="http://schemas.openxmlformats.org/officeDocument/2006/relationships/hyperlink" Target="https://www.thelancet.com/journals/lanrhe/article/PIIS2665-9913(24)00221-2/fulltext" TargetMode="External"/><Relationship Id="rId2" Type="http://schemas.openxmlformats.org/officeDocument/2006/relationships/notesSlide" Target="../notesSlides/notesSlide1.xml"/><Relationship Id="rId16" Type="http://schemas.openxmlformats.org/officeDocument/2006/relationships/hyperlink" Target="https://gbr01.safelinks.protection.outlook.com/?url=https%3A%2F%2Fdoi.org%2F10.1093%2Frap%2Frkaf041&amp;data=05%7C02%7Cccoalwood%40rheumatology.org.uk%7C691beea1df7e439d0c1f08dd9df599dc%7Cc8aafbcaa0ce444fa3457a3852707ecb%7C0%7C0%7C638840400687371777%7CUnknown%7CTWFpbGZsb3d8eyJFbXB0eU1hcGkiOnRydWUsIlYiOiIwLjAuMDAwMCIsIlAiOiJXaW4zMiIsIkFOIjoiTWFpbCIsIldUIjoyfQ%3D%3D%7C0%7C%7C%7C&amp;sdata=UJVWmcOqSxDrLkWWVDIRaKfEWsAUYf1G3nevoxDL4L0%3D&amp;reserved=0" TargetMode="External"/><Relationship Id="rId20" Type="http://schemas.openxmlformats.org/officeDocument/2006/relationships/hyperlink" Target="https://www.rheumatology.org.uk/improving-care/audits/neiaa" TargetMode="External"/><Relationship Id="rId29" Type="http://schemas.openxmlformats.org/officeDocument/2006/relationships/hyperlink" Target="https://gbr01.safelinks.protection.outlook.com/?url=https%3A%2F%2Fdoi.org%2F10.1016%2FS2665-9913(25)00029-3&amp;data=05%7C02%7Cccoalwood%40rheumatology.org.uk%7C691beea1df7e439d0c1f08dd9df599dc%7Cc8aafbcaa0ce444fa3457a3852707ecb%7C0%7C0%7C638840400687652782%7CUnknown%7CTWFpbGZsb3d8eyJFbXB0eU1hcGkiOnRydWUsIlYiOiIwLjAuMDAwMCIsIlAiOiJXaW4zMiIsIkFOIjoiTWFpbCIsIldUIjoyfQ%3D%3D%7C0%7C%7C%7C&amp;sdata=cW1UQ%2B24ybq8%2BguSdH9YpqugUe7KmBhmH2mmCi4nFP0%3D&amp;reserved=0" TargetMode="External"/><Relationship Id="rId1" Type="http://schemas.openxmlformats.org/officeDocument/2006/relationships/slideLayout" Target="../slideLayouts/slideLayout2.xml"/><Relationship Id="rId6" Type="http://schemas.openxmlformats.org/officeDocument/2006/relationships/hyperlink" Target="https://doi.org/10.1093/rap/rkae076" TargetMode="External"/><Relationship Id="rId11" Type="http://schemas.openxmlformats.org/officeDocument/2006/relationships/hyperlink" Target="https://nass.co.uk/wp-content/uploads/2022/10/NASS-Impact-Report_DIGITAL-WEB-FRIENDLY-FINAL.pdf" TargetMode="External"/><Relationship Id="rId24" Type="http://schemas.openxmlformats.org/officeDocument/2006/relationships/hyperlink" Target="https://academic.oup.com/rheumatology/pages/national-early-inflammatory-arthritis-audit-collection" TargetMode="External"/><Relationship Id="rId32" Type="http://schemas.openxmlformats.org/officeDocument/2006/relationships/image" Target="../media/image4.png"/><Relationship Id="rId5" Type="http://schemas.openxmlformats.org/officeDocument/2006/relationships/hyperlink" Target="https://doi.org/10.1093/rheumatology/keae680" TargetMode="External"/><Relationship Id="rId15" Type="http://schemas.openxmlformats.org/officeDocument/2006/relationships/hyperlink" Target="https://gbr01.safelinks.protection.outlook.com/?url=https%3A%2F%2Fdoi.org%2F10.1093%2Frheumatology%2Fkeae713&amp;data=05%7C02%7Cccoalwood%40rheumatology.org.uk%7C691beea1df7e439d0c1f08dd9df599dc%7Cc8aafbcaa0ce444fa3457a3852707ecb%7C0%7C0%7C638840400687356626%7CUnknown%7CTWFpbGZsb3d8eyJFbXB0eU1hcGkiOnRydWUsIlYiOiIwLjAuMDAwMCIsIlAiOiJXaW4zMiIsIkFOIjoiTWFpbCIsIldUIjoyfQ%3D%3D%7C0%7C%7C%7C&amp;sdata=dv%2BwePhQu2SUmBoFZdq5sy3YgOkpXPGDm1dnJiWF6WI%3D&amp;reserved=0" TargetMode="External"/><Relationship Id="rId23" Type="http://schemas.openxmlformats.org/officeDocument/2006/relationships/hyperlink" Target="https://www.rheumatology.org.uk/Portals/0/Documents/Practice_Quality/Improving%20care/NEIAA/NEIAA%202025/National%20Early%20Inflammatory%20Arthritis%20Audit%20(NEIAA)%2024%20revised%20March%2025.pdf?ver=Z9SQkLgXUhIojChODsRtKg%3d%3d" TargetMode="External"/><Relationship Id="rId28" Type="http://schemas.openxmlformats.org/officeDocument/2006/relationships/hyperlink" Target="https://gbr01.safelinks.protection.outlook.com/?url=https%3A%2F%2Fdoi.org%2F10.1016%2FS2665-9913(25)00028-1&amp;data=05%7C02%7Cccoalwood%40rheumatology.org.uk%7C691beea1df7e439d0c1f08dd9df599dc%7Cc8aafbcaa0ce444fa3457a3852707ecb%7C0%7C0%7C638840400687633872%7CUnknown%7CTWFpbGZsb3d8eyJFbXB0eU1hcGkiOnRydWUsIlYiOiIwLjAuMDAwMCIsIlAiOiJXaW4zMiIsIkFOIjoiTWFpbCIsIldUIjoyfQ%3D%3D%7C0%7C%7C%7C&amp;sdata=AQv6iApBQc6u1ergY1J0zx7vNnf2beFD%2F6e39CrcSSs%3D&amp;reserved=0" TargetMode="External"/><Relationship Id="rId10" Type="http://schemas.openxmlformats.org/officeDocument/2006/relationships/hyperlink" Target="https://arthritisaudit.org.uk/Audit/Dashboard/default?enc=ZKxXzINKJ3ASkHt2rTho55PQQ1T2f7bnJuI41z0gHY8Y7uMlJVsG51T6LhTMndPTXiObNCu769jJB3sPFGtjGO2VVKgPbXTVcSMO/VEsS0YVuqfZKvmpdmRcxNlYfDE72SU1Al5D5F6G+YQwm3v48EoBIMY5x7VIWiI9GcvuDevPvLc3HCf5yhYApXBH/+m5A/85yewW/zCo6qCEAYZDcXQGYSff6rSKRcBFEMkoFZUiKp9xeao538o58NhZ4j9X" TargetMode="External"/><Relationship Id="rId19" Type="http://schemas.openxmlformats.org/officeDocument/2006/relationships/hyperlink" Target="https://gbr01.safelinks.protection.outlook.com/?url=https%3A%2F%2Fard.bmj.com%2Fcontent%2F83%2FSuppl_1%2F607&amp;data=05%7C02%7Cccoalwood%40rheumatology.org.uk%7C691beea1df7e439d0c1f08dd9df599dc%7Cc8aafbcaa0ce444fa3457a3852707ecb%7C0%7C0%7C638840400687431309%7CUnknown%7CTWFpbGZsb3d8eyJFbXB0eU1hcGkiOnRydWUsIlYiOiIwLjAuMDAwMCIsIlAiOiJXaW4zMiIsIkFOIjoiTWFpbCIsIldUIjoyfQ%3D%3D%7C0%7C%7C%7C&amp;sdata=XnOKd%2BkjJCBkeufe3hbpfgfd4FrUUYT5TsBdQgjOGx8%3D&amp;reserved=0" TargetMode="External"/><Relationship Id="rId31" Type="http://schemas.openxmlformats.org/officeDocument/2006/relationships/image" Target="../media/image3.png"/><Relationship Id="rId4" Type="http://schemas.openxmlformats.org/officeDocument/2006/relationships/hyperlink" Target="https://doi.org/10.1093/rheumatology/keaf130" TargetMode="External"/><Relationship Id="rId9" Type="http://schemas.openxmlformats.org/officeDocument/2006/relationships/hyperlink" Target="https://myarthritisaudit.org.uk/pagesMYPatientPortal/homemyPatientPortal" TargetMode="External"/><Relationship Id="rId14" Type="http://schemas.openxmlformats.org/officeDocument/2006/relationships/hyperlink" Target="https://gbr01.safelinks.protection.outlook.com/?url=https%3A%2F%2Fdoi.org%2F10.1093%2Frheumatology%2Fkeaf233&amp;data=05%7C02%7Cccoalwood%40rheumatology.org.uk%7C691beea1df7e439d0c1f08dd9df599dc%7Cc8aafbcaa0ce444fa3457a3852707ecb%7C0%7C0%7C638840400687306516%7CUnknown%7CTWFpbGZsb3d8eyJFbXB0eU1hcGkiOnRydWUsIlYiOiIwLjAuMDAwMCIsIlAiOiJXaW4zMiIsIkFOIjoiTWFpbCIsIldUIjoyfQ%3D%3D%7C0%7C%7C%7C&amp;sdata=GnouV2iD1IjGA6wpkxJNJFMs5IPF4r2Lyfz7zTcyC1w%3D&amp;reserved=0" TargetMode="External"/><Relationship Id="rId22" Type="http://schemas.openxmlformats.org/officeDocument/2006/relationships/image" Target="../media/image2.jpeg"/><Relationship Id="rId27" Type="http://schemas.openxmlformats.org/officeDocument/2006/relationships/hyperlink" Target="https://gbr01.safelinks.protection.outlook.com/?url=https%3A%2F%2Fdoi.org%2F10.1136%2Frmdopen-2024-004180&amp;data=05%7C02%7Cccoalwood%40rheumatology.org.uk%7C691beea1df7e439d0c1f08dd9df599dc%7Cc8aafbcaa0ce444fa3457a3852707ecb%7C0%7C0%7C638840400687595678%7CUnknown%7CTWFpbGZsb3d8eyJFbXB0eU1hcGkiOnRydWUsIlYiOiIwLjAuMDAwMCIsIlAiOiJXaW4zMiIsIkFOIjoiTWFpbCIsIldUIjoyfQ%3D%3D%7C0%7C%7C%7C&amp;sdata=THL8b5o4C7ylNaCPyn2eHLMAs%2FBWy2nep1407OsLuI0%3D&amp;reserved=0" TargetMode="External"/><Relationship Id="rId30" Type="http://schemas.openxmlformats.org/officeDocument/2006/relationships/hyperlink" Target="https://academic.oup.com/rheumatology/advance-article/doi/10.1093/rheumatology/keaf233/812503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 Diagonal Corner Rectangle 10"/>
          <p:cNvSpPr/>
          <p:nvPr/>
        </p:nvSpPr>
        <p:spPr>
          <a:xfrm>
            <a:off x="232955" y="100813"/>
            <a:ext cx="5479426" cy="1158616"/>
          </a:xfrm>
          <a:prstGeom prst="round2DiagRect">
            <a:avLst/>
          </a:prstGeom>
          <a:solidFill>
            <a:schemeClr val="tx2">
              <a:lumMod val="50000"/>
            </a:schemeClr>
          </a:solidFill>
          <a:ln>
            <a:solidFill>
              <a:srgbClr val="B18925"/>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spcCol="0" rtlCol="0" anchor="ctr"/>
          <a:lstStyle/>
          <a:p>
            <a:pPr algn="ctr"/>
            <a:r>
              <a:rPr lang="en-GB" sz="4400">
                <a:solidFill>
                  <a:schemeClr val="bg1"/>
                </a:solidFill>
                <a:ea typeface="Arial Unicode MS" panose="020B0604020202020204" pitchFamily="34" charset="-128"/>
                <a:cs typeface="Vrinda" panose="020B0502040204020203" pitchFamily="34" charset="0"/>
              </a:rPr>
              <a:t>Impact of the NEIAA</a:t>
            </a:r>
          </a:p>
        </p:txBody>
      </p:sp>
      <p:sp>
        <p:nvSpPr>
          <p:cNvPr id="14" name="Rounded Rectangle 13"/>
          <p:cNvSpPr/>
          <p:nvPr/>
        </p:nvSpPr>
        <p:spPr>
          <a:xfrm>
            <a:off x="232955" y="2661380"/>
            <a:ext cx="604867" cy="4891548"/>
          </a:xfrm>
          <a:prstGeom prst="roundRect">
            <a:avLst/>
          </a:prstGeom>
          <a:solidFill>
            <a:schemeClr val="accent6">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lIns="0" tIns="0" rIns="72000" bIns="0" spcCol="0" rtlCol="0" anchor="ctr"/>
          <a:lstStyle/>
          <a:p>
            <a:pPr algn="ctr"/>
            <a:r>
              <a:rPr lang="en-GB" sz="2800" b="1">
                <a:solidFill>
                  <a:schemeClr val="tx1"/>
                </a:solidFill>
              </a:rPr>
              <a:t>NATIONAL</a:t>
            </a:r>
          </a:p>
          <a:p>
            <a:pPr algn="ctr"/>
            <a:r>
              <a:rPr lang="en-GB" sz="1100" b="1">
                <a:solidFill>
                  <a:schemeClr val="tx1"/>
                </a:solidFill>
              </a:rPr>
              <a:t>How the project provides evidence of quality and outcomes of care nationally</a:t>
            </a:r>
          </a:p>
        </p:txBody>
      </p:sp>
      <p:sp>
        <p:nvSpPr>
          <p:cNvPr id="18" name="Rounded Rectangle 17"/>
          <p:cNvSpPr/>
          <p:nvPr/>
        </p:nvSpPr>
        <p:spPr>
          <a:xfrm>
            <a:off x="837822" y="7651044"/>
            <a:ext cx="3761156" cy="4776399"/>
          </a:xfrm>
          <a:prstGeom prst="roundRect">
            <a:avLst>
              <a:gd name="adj" fmla="val 5515"/>
            </a:avLst>
          </a:prstGeom>
          <a:solidFill>
            <a:schemeClr val="accent4">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spcCol="0" rtlCol="0" anchor="ctr"/>
          <a:lstStyle/>
          <a:p>
            <a:pPr algn="ctr"/>
            <a:endParaRPr lang="en-GB" sz="4400">
              <a:solidFill>
                <a:prstClr val="white"/>
              </a:solidFill>
            </a:endParaRPr>
          </a:p>
        </p:txBody>
      </p:sp>
      <p:sp>
        <p:nvSpPr>
          <p:cNvPr id="21" name="Rounded Rectangle 20"/>
          <p:cNvSpPr/>
          <p:nvPr/>
        </p:nvSpPr>
        <p:spPr>
          <a:xfrm>
            <a:off x="232955" y="7653739"/>
            <a:ext cx="596660" cy="4773705"/>
          </a:xfrm>
          <a:prstGeom prst="roundRect">
            <a:avLst/>
          </a:prstGeom>
          <a:solidFill>
            <a:schemeClr val="accent4">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lIns="128016" tIns="64008" rIns="128016" bIns="64008" spcCol="0" rtlCol="0" anchor="ctr"/>
          <a:lstStyle/>
          <a:p>
            <a:pPr algn="ctr"/>
            <a:r>
              <a:rPr lang="en-GB" sz="2800" b="1">
                <a:solidFill>
                  <a:schemeClr val="tx1"/>
                </a:solidFill>
              </a:rPr>
              <a:t>LOCAL</a:t>
            </a:r>
            <a:r>
              <a:rPr lang="en-GB" sz="1300" b="1">
                <a:solidFill>
                  <a:schemeClr val="tx1"/>
                </a:solidFill>
              </a:rPr>
              <a:t> </a:t>
            </a:r>
          </a:p>
          <a:p>
            <a:pPr algn="ctr"/>
            <a:r>
              <a:rPr lang="en-GB" sz="1300" b="1">
                <a:solidFill>
                  <a:schemeClr val="tx1"/>
                </a:solidFill>
              </a:rPr>
              <a:t>How the project stimulates quality improvement</a:t>
            </a:r>
          </a:p>
        </p:txBody>
      </p:sp>
      <p:sp>
        <p:nvSpPr>
          <p:cNvPr id="23" name="Rounded Rectangle 22"/>
          <p:cNvSpPr/>
          <p:nvPr/>
        </p:nvSpPr>
        <p:spPr>
          <a:xfrm>
            <a:off x="5604061" y="7658658"/>
            <a:ext cx="3830826" cy="4746890"/>
          </a:xfrm>
          <a:prstGeom prst="roundRect">
            <a:avLst>
              <a:gd name="adj" fmla="val 7002"/>
            </a:avLst>
          </a:prstGeom>
          <a:solidFill>
            <a:schemeClr val="accent3">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spcCol="0" rtlCol="0" anchor="ctr"/>
          <a:lstStyle/>
          <a:p>
            <a:pPr algn="ctr"/>
            <a:endParaRPr lang="en-GB" sz="4400">
              <a:solidFill>
                <a:prstClr val="white"/>
              </a:solidFill>
            </a:endParaRPr>
          </a:p>
        </p:txBody>
      </p:sp>
      <p:sp>
        <p:nvSpPr>
          <p:cNvPr id="26" name="Rounded Rectangle 25"/>
          <p:cNvSpPr/>
          <p:nvPr/>
        </p:nvSpPr>
        <p:spPr>
          <a:xfrm>
            <a:off x="4999194" y="7658659"/>
            <a:ext cx="596660" cy="4746890"/>
          </a:xfrm>
          <a:prstGeom prst="roundRect">
            <a:avLst/>
          </a:prstGeom>
          <a:solidFill>
            <a:schemeClr val="accent3">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lIns="128016" tIns="64008" rIns="128016" bIns="64008" spcCol="0" rtlCol="0" anchor="ctr"/>
          <a:lstStyle/>
          <a:p>
            <a:pPr algn="ctr"/>
            <a:r>
              <a:rPr lang="en-GB" sz="2800" b="1">
                <a:solidFill>
                  <a:schemeClr val="tx1"/>
                </a:solidFill>
              </a:rPr>
              <a:t>PUBLIC </a:t>
            </a:r>
          </a:p>
          <a:p>
            <a:pPr algn="ctr"/>
            <a:r>
              <a:rPr lang="en-GB" sz="1300" b="1">
                <a:solidFill>
                  <a:schemeClr val="tx1"/>
                </a:solidFill>
              </a:rPr>
              <a:t>How the project is used by the public and the demand for it</a:t>
            </a:r>
          </a:p>
        </p:txBody>
      </p:sp>
      <p:sp>
        <p:nvSpPr>
          <p:cNvPr id="30" name="Rounded Rectangle 29"/>
          <p:cNvSpPr/>
          <p:nvPr/>
        </p:nvSpPr>
        <p:spPr>
          <a:xfrm>
            <a:off x="5604061" y="2666300"/>
            <a:ext cx="3830826" cy="4886628"/>
          </a:xfrm>
          <a:prstGeom prst="roundRect">
            <a:avLst>
              <a:gd name="adj" fmla="val 4677"/>
            </a:avLst>
          </a:prstGeom>
          <a:solidFill>
            <a:schemeClr val="accent5">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spcCol="0" rtlCol="0" anchor="ctr"/>
          <a:lstStyle/>
          <a:p>
            <a:pPr algn="ctr"/>
            <a:endParaRPr lang="en-GB" sz="4400">
              <a:solidFill>
                <a:prstClr val="white"/>
              </a:solidFill>
            </a:endParaRPr>
          </a:p>
        </p:txBody>
      </p:sp>
      <p:sp>
        <p:nvSpPr>
          <p:cNvPr id="31" name="Rounded Rectangle 30"/>
          <p:cNvSpPr/>
          <p:nvPr/>
        </p:nvSpPr>
        <p:spPr>
          <a:xfrm>
            <a:off x="4999194" y="2666300"/>
            <a:ext cx="596660" cy="4886628"/>
          </a:xfrm>
          <a:prstGeom prst="roundRect">
            <a:avLst/>
          </a:prstGeom>
          <a:solidFill>
            <a:schemeClr val="accent5">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lIns="0" tIns="0" rIns="72000" bIns="0" spcCol="0" rtlCol="0" anchor="ctr"/>
          <a:lstStyle/>
          <a:p>
            <a:pPr algn="ctr"/>
            <a:r>
              <a:rPr lang="en-GB" sz="2800" b="1">
                <a:solidFill>
                  <a:schemeClr val="tx1"/>
                </a:solidFill>
              </a:rPr>
              <a:t>SYSTEM</a:t>
            </a:r>
            <a:r>
              <a:rPr lang="en-GB" sz="1300" b="1">
                <a:solidFill>
                  <a:schemeClr val="tx1"/>
                </a:solidFill>
              </a:rPr>
              <a:t> </a:t>
            </a:r>
          </a:p>
          <a:p>
            <a:r>
              <a:rPr lang="en-GB" sz="1300" b="1">
                <a:solidFill>
                  <a:schemeClr val="tx1"/>
                </a:solidFill>
              </a:rPr>
              <a:t>How the project supports policy development &amp; system management</a:t>
            </a:r>
          </a:p>
        </p:txBody>
      </p:sp>
      <p:sp>
        <p:nvSpPr>
          <p:cNvPr id="44" name="Rounded Rectangle 43"/>
          <p:cNvSpPr/>
          <p:nvPr/>
        </p:nvSpPr>
        <p:spPr>
          <a:xfrm>
            <a:off x="7459398" y="2724148"/>
            <a:ext cx="1923157" cy="2237137"/>
          </a:xfrm>
          <a:prstGeom prst="roundRect">
            <a:avLst/>
          </a:prstGeom>
          <a:solidFill>
            <a:schemeClr val="accent5">
              <a:lumMod val="20000"/>
              <a:lumOff val="8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spcCol="0" rtlCol="0" anchor="ctr"/>
          <a:lstStyle/>
          <a:p>
            <a:r>
              <a:rPr lang="en-GB" sz="1100">
                <a:solidFill>
                  <a:schemeClr val="tx1"/>
                </a:solidFill>
              </a:rPr>
              <a:t>Through joined up working with BSR guideline working groups, the audit was built into the 2024 </a:t>
            </a:r>
            <a:r>
              <a:rPr lang="en-GB" sz="1100">
                <a:solidFill>
                  <a:schemeClr val="tx1"/>
                </a:solidFill>
                <a:hlinkClick r:id="rId3">
                  <a:extLst>
                    <a:ext uri="{A12FA001-AC4F-418D-AE19-62706E023703}">
                      <ahyp:hlinkClr xmlns:ahyp="http://schemas.microsoft.com/office/drawing/2018/hyperlinkcolor" val="tx"/>
                    </a:ext>
                  </a:extLst>
                </a:hlinkClick>
              </a:rPr>
              <a:t>BSR systemic sclerosis guideline</a:t>
            </a:r>
            <a:r>
              <a:rPr lang="en-GB" sz="1100">
                <a:solidFill>
                  <a:schemeClr val="tx1"/>
                </a:solidFill>
              </a:rPr>
              <a:t> as a tool to measure quality of care and in 5 other full articles in </a:t>
            </a:r>
            <a:r>
              <a:rPr lang="en-GB" sz="1100" i="1">
                <a:solidFill>
                  <a:schemeClr val="tx1"/>
                </a:solidFill>
              </a:rPr>
              <a:t>Rheumatology</a:t>
            </a:r>
            <a:r>
              <a:rPr lang="en-GB" sz="1100">
                <a:solidFill>
                  <a:schemeClr val="tx1"/>
                </a:solidFill>
              </a:rPr>
              <a:t> (</a:t>
            </a:r>
            <a:r>
              <a:rPr lang="en-GB" sz="1100">
                <a:solidFill>
                  <a:schemeClr val="tx1"/>
                </a:solidFill>
                <a:hlinkClick r:id="rId4">
                  <a:extLst>
                    <a:ext uri="{A12FA001-AC4F-418D-AE19-62706E023703}">
                      <ahyp:hlinkClr xmlns:ahyp="http://schemas.microsoft.com/office/drawing/2018/hyperlinkcolor" val="tx"/>
                    </a:ext>
                  </a:extLst>
                </a:hlinkClick>
              </a:rPr>
              <a:t>LINK 1</a:t>
            </a:r>
            <a:r>
              <a:rPr lang="en-GB" sz="1100">
                <a:solidFill>
                  <a:schemeClr val="tx1"/>
                </a:solidFill>
              </a:rPr>
              <a:t>, </a:t>
            </a:r>
            <a:r>
              <a:rPr lang="en-GB" sz="1100">
                <a:solidFill>
                  <a:schemeClr val="tx1"/>
                </a:solidFill>
                <a:hlinkClick r:id="rId5">
                  <a:extLst>
                    <a:ext uri="{A12FA001-AC4F-418D-AE19-62706E023703}">
                      <ahyp:hlinkClr xmlns:ahyp="http://schemas.microsoft.com/office/drawing/2018/hyperlinkcolor" val="tx"/>
                    </a:ext>
                  </a:extLst>
                </a:hlinkClick>
              </a:rPr>
              <a:t>LINK 2</a:t>
            </a:r>
            <a:r>
              <a:rPr lang="en-GB" sz="1100">
                <a:solidFill>
                  <a:schemeClr val="tx1"/>
                </a:solidFill>
              </a:rPr>
              <a:t>) and </a:t>
            </a:r>
            <a:r>
              <a:rPr lang="en-GB" sz="1100" i="1">
                <a:solidFill>
                  <a:schemeClr val="tx1"/>
                </a:solidFill>
              </a:rPr>
              <a:t>Rheumatology Advances in Practice </a:t>
            </a:r>
            <a:r>
              <a:rPr lang="en-GB" sz="1100">
                <a:solidFill>
                  <a:schemeClr val="tx1"/>
                </a:solidFill>
              </a:rPr>
              <a:t>(</a:t>
            </a:r>
            <a:r>
              <a:rPr lang="en-GB" sz="1100">
                <a:solidFill>
                  <a:schemeClr val="tx1"/>
                </a:solidFill>
                <a:hlinkClick r:id="rId6">
                  <a:extLst>
                    <a:ext uri="{A12FA001-AC4F-418D-AE19-62706E023703}">
                      <ahyp:hlinkClr xmlns:ahyp="http://schemas.microsoft.com/office/drawing/2018/hyperlinkcolor" val="tx"/>
                    </a:ext>
                  </a:extLst>
                </a:hlinkClick>
              </a:rPr>
              <a:t>LINK 3</a:t>
            </a:r>
            <a:r>
              <a:rPr lang="en-GB" sz="1100">
                <a:solidFill>
                  <a:schemeClr val="tx1"/>
                </a:solidFill>
              </a:rPr>
              <a:t>, </a:t>
            </a:r>
            <a:r>
              <a:rPr lang="en-GB" sz="1100">
                <a:solidFill>
                  <a:schemeClr val="tx1"/>
                </a:solidFill>
                <a:hlinkClick r:id="rId7">
                  <a:extLst>
                    <a:ext uri="{A12FA001-AC4F-418D-AE19-62706E023703}">
                      <ahyp:hlinkClr xmlns:ahyp="http://schemas.microsoft.com/office/drawing/2018/hyperlinkcolor" val="tx"/>
                    </a:ext>
                  </a:extLst>
                </a:hlinkClick>
              </a:rPr>
              <a:t>LINK 4</a:t>
            </a:r>
            <a:r>
              <a:rPr lang="en-GB" sz="1100">
                <a:solidFill>
                  <a:schemeClr val="tx1"/>
                </a:solidFill>
              </a:rPr>
              <a:t>, </a:t>
            </a:r>
            <a:r>
              <a:rPr lang="en-GB" sz="1100">
                <a:solidFill>
                  <a:schemeClr val="tx1"/>
                </a:solidFill>
                <a:hlinkClick r:id="rId8">
                  <a:extLst>
                    <a:ext uri="{A12FA001-AC4F-418D-AE19-62706E023703}">
                      <ahyp:hlinkClr xmlns:ahyp="http://schemas.microsoft.com/office/drawing/2018/hyperlinkcolor" val="tx"/>
                    </a:ext>
                  </a:extLst>
                </a:hlinkClick>
              </a:rPr>
              <a:t>LINK 5</a:t>
            </a:r>
            <a:r>
              <a:rPr lang="en-GB" sz="1100">
                <a:solidFill>
                  <a:schemeClr val="tx1"/>
                </a:solidFill>
              </a:rPr>
              <a:t>).  </a:t>
            </a:r>
          </a:p>
        </p:txBody>
      </p:sp>
      <p:sp>
        <p:nvSpPr>
          <p:cNvPr id="99" name="Rounded Rectangle 98"/>
          <p:cNvSpPr/>
          <p:nvPr/>
        </p:nvSpPr>
        <p:spPr>
          <a:xfrm>
            <a:off x="7837714" y="10039243"/>
            <a:ext cx="1530530" cy="1549644"/>
          </a:xfrm>
          <a:prstGeom prst="roundRect">
            <a:avLst/>
          </a:prstGeom>
          <a:solidFill>
            <a:schemeClr val="accent3">
              <a:lumMod val="20000"/>
              <a:lumOff val="8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spcCol="0" rtlCol="0" anchor="ctr"/>
          <a:lstStyle/>
          <a:p>
            <a:r>
              <a:rPr lang="en-GB" sz="800">
                <a:solidFill>
                  <a:prstClr val="black"/>
                </a:solidFill>
              </a:rPr>
              <a:t>In partnership with </a:t>
            </a:r>
            <a:r>
              <a:rPr lang="en-GB" sz="800">
                <a:solidFill>
                  <a:schemeClr val="tx1"/>
                </a:solidFill>
              </a:rPr>
              <a:t>the </a:t>
            </a:r>
            <a:r>
              <a:rPr lang="en-GB" sz="800">
                <a:solidFill>
                  <a:schemeClr val="tx1"/>
                </a:solidFill>
                <a:hlinkClick r:id="rId9">
                  <a:extLst>
                    <a:ext uri="{A12FA001-AC4F-418D-AE19-62706E023703}">
                      <ahyp:hlinkClr xmlns:ahyp="http://schemas.microsoft.com/office/drawing/2018/hyperlinkcolor" val="tx"/>
                    </a:ext>
                  </a:extLst>
                </a:hlinkClick>
              </a:rPr>
              <a:t>NEIAA patient panel</a:t>
            </a:r>
            <a:r>
              <a:rPr lang="en-GB" sz="800">
                <a:solidFill>
                  <a:schemeClr val="tx1"/>
                </a:solidFill>
              </a:rPr>
              <a:t>, </a:t>
            </a:r>
            <a:r>
              <a:rPr lang="en-GB" sz="800">
                <a:solidFill>
                  <a:prstClr val="black"/>
                </a:solidFill>
              </a:rPr>
              <a:t>healthcare professionals, and patient organisations, the accessibility of the NEIAA patient website was improved. This included introducing translated patient information leaflets to enhance patient and public engagement with the audit programme. </a:t>
            </a:r>
          </a:p>
        </p:txBody>
      </p:sp>
      <p:sp>
        <p:nvSpPr>
          <p:cNvPr id="94" name="Rounded Rectangle 93"/>
          <p:cNvSpPr/>
          <p:nvPr/>
        </p:nvSpPr>
        <p:spPr>
          <a:xfrm>
            <a:off x="837822" y="2659699"/>
            <a:ext cx="3730014" cy="4893229"/>
          </a:xfrm>
          <a:prstGeom prst="roundRect">
            <a:avLst>
              <a:gd name="adj" fmla="val 4255"/>
            </a:avLst>
          </a:prstGeom>
          <a:solidFill>
            <a:schemeClr val="accent6">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spcCol="0" rtlCol="0" anchor="t"/>
          <a:lstStyle/>
          <a:p>
            <a:endParaRPr lang="en-GB" sz="4400">
              <a:solidFill>
                <a:prstClr val="black"/>
              </a:solidFill>
            </a:endParaRPr>
          </a:p>
        </p:txBody>
      </p:sp>
      <p:sp>
        <p:nvSpPr>
          <p:cNvPr id="5" name="TextBox 4"/>
          <p:cNvSpPr txBox="1"/>
          <p:nvPr/>
        </p:nvSpPr>
        <p:spPr>
          <a:xfrm>
            <a:off x="2652423" y="12511280"/>
            <a:ext cx="6933790" cy="344710"/>
          </a:xfrm>
          <a:prstGeom prst="rect">
            <a:avLst/>
          </a:prstGeom>
          <a:noFill/>
        </p:spPr>
        <p:txBody>
          <a:bodyPr wrap="square" lIns="128016" tIns="64008" rIns="128016" bIns="64008" rtlCol="0">
            <a:spAutoFit/>
          </a:bodyPr>
          <a:lstStyle/>
          <a:p>
            <a:pPr algn="r"/>
            <a:r>
              <a:rPr lang="en-GB" sz="1400"/>
              <a:t>Impact examples from June 2024 to May 2025. Impact report produced May 2025. </a:t>
            </a:r>
            <a:endParaRPr lang="en-GB" sz="2800"/>
          </a:p>
        </p:txBody>
      </p:sp>
      <p:sp>
        <p:nvSpPr>
          <p:cNvPr id="49" name="Rounded Rectangle 48"/>
          <p:cNvSpPr/>
          <p:nvPr/>
        </p:nvSpPr>
        <p:spPr>
          <a:xfrm>
            <a:off x="1072243" y="11375459"/>
            <a:ext cx="3358428" cy="974213"/>
          </a:xfrm>
          <a:prstGeom prst="roundRect">
            <a:avLst/>
          </a:prstGeom>
          <a:solidFill>
            <a:schemeClr val="accent4">
              <a:lumMod val="20000"/>
              <a:lumOff val="8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spcCol="0" rtlCol="0" anchor="ctr"/>
          <a:lstStyle/>
          <a:p>
            <a:r>
              <a:rPr lang="en-GB" sz="1100">
                <a:solidFill>
                  <a:prstClr val="black"/>
                </a:solidFill>
              </a:rPr>
              <a:t>At the recommendation of key clinical stakeholders, certificates recognising the participation of healthcare professionals were introduced in September 2024 to celebrate and encourage data-entry and improve recruitment rates. </a:t>
            </a:r>
          </a:p>
        </p:txBody>
      </p:sp>
      <p:sp>
        <p:nvSpPr>
          <p:cNvPr id="61" name="Rounded Rectangle 60"/>
          <p:cNvSpPr/>
          <p:nvPr/>
        </p:nvSpPr>
        <p:spPr>
          <a:xfrm>
            <a:off x="5649787" y="7725210"/>
            <a:ext cx="1861943" cy="2269873"/>
          </a:xfrm>
          <a:prstGeom prst="roundRect">
            <a:avLst/>
          </a:prstGeom>
          <a:solidFill>
            <a:schemeClr val="accent3">
              <a:lumMod val="20000"/>
              <a:lumOff val="8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spcCol="0" rtlCol="0" anchor="ctr"/>
          <a:lstStyle/>
          <a:p>
            <a:r>
              <a:rPr lang="en-GB" sz="800">
                <a:solidFill>
                  <a:schemeClr val="tx1"/>
                </a:solidFill>
              </a:rPr>
              <a:t>A publicly available performance dashboard (</a:t>
            </a:r>
            <a:r>
              <a:rPr lang="en-GB" sz="800">
                <a:solidFill>
                  <a:schemeClr val="tx1"/>
                </a:solidFill>
                <a:hlinkClick r:id="rId10">
                  <a:extLst>
                    <a:ext uri="{A12FA001-AC4F-418D-AE19-62706E023703}">
                      <ahyp:hlinkClr xmlns:ahyp="http://schemas.microsoft.com/office/drawing/2018/hyperlinkcolor" val="tx"/>
                    </a:ext>
                  </a:extLst>
                </a:hlinkClick>
              </a:rPr>
              <a:t>LINK</a:t>
            </a:r>
            <a:r>
              <a:rPr lang="en-GB" sz="800">
                <a:solidFill>
                  <a:schemeClr val="tx1"/>
                </a:solidFill>
              </a:rPr>
              <a:t>) displaying key performance data by trust/health board went live in April 2025. This allows patients, carers, and members of the public, to see near real-time data on the performance of providers, including treatment timeliness. It is the project's ambition that this data will inform local decision making, particularly where there are significant delays, which we know have both a significant impact on outcomes as well as the UK economy (</a:t>
            </a:r>
            <a:r>
              <a:rPr lang="en-GB" sz="800">
                <a:solidFill>
                  <a:schemeClr val="tx1"/>
                </a:solidFill>
                <a:hlinkClick r:id="rId11">
                  <a:extLst>
                    <a:ext uri="{A12FA001-AC4F-418D-AE19-62706E023703}">
                      <ahyp:hlinkClr xmlns:ahyp="http://schemas.microsoft.com/office/drawing/2018/hyperlinkcolor" val="tx"/>
                    </a:ext>
                  </a:extLst>
                </a:hlinkClick>
              </a:rPr>
              <a:t>NASS 2022 Impact Report</a:t>
            </a:r>
            <a:r>
              <a:rPr lang="en-GB" sz="800">
                <a:solidFill>
                  <a:schemeClr val="tx1"/>
                </a:solidFill>
              </a:rPr>
              <a:t>).  </a:t>
            </a:r>
            <a:endParaRPr lang="en-GB" sz="800">
              <a:solidFill>
                <a:schemeClr val="tx1"/>
              </a:solidFill>
              <a:ea typeface="Calibri"/>
              <a:cs typeface="Calibri"/>
            </a:endParaRPr>
          </a:p>
        </p:txBody>
      </p:sp>
      <p:sp>
        <p:nvSpPr>
          <p:cNvPr id="62" name="Rounded Rectangle 61"/>
          <p:cNvSpPr/>
          <p:nvPr/>
        </p:nvSpPr>
        <p:spPr>
          <a:xfrm>
            <a:off x="5604060" y="2722211"/>
            <a:ext cx="1787993" cy="2372934"/>
          </a:xfrm>
          <a:prstGeom prst="roundRect">
            <a:avLst/>
          </a:prstGeom>
          <a:solidFill>
            <a:schemeClr val="accent5">
              <a:lumMod val="20000"/>
              <a:lumOff val="8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spcCol="0" rtlCol="0" anchor="ctr"/>
          <a:lstStyle/>
          <a:p>
            <a:r>
              <a:rPr lang="en-GB" sz="1000">
                <a:solidFill>
                  <a:schemeClr val="tx1"/>
                </a:solidFill>
              </a:rPr>
              <a:t>NEIAA data was used in an article about </a:t>
            </a:r>
            <a:r>
              <a:rPr lang="en-GB" sz="1000">
                <a:solidFill>
                  <a:schemeClr val="tx1"/>
                </a:solidFill>
                <a:hlinkClick r:id="rId12">
                  <a:extLst>
                    <a:ext uri="{A12FA001-AC4F-418D-AE19-62706E023703}">
                      <ahyp:hlinkClr xmlns:ahyp="http://schemas.microsoft.com/office/drawing/2018/hyperlinkcolor" val="tx"/>
                    </a:ext>
                  </a:extLst>
                </a:hlinkClick>
              </a:rPr>
              <a:t>variation in DMARD initiation for RA</a:t>
            </a:r>
            <a:r>
              <a:rPr lang="en-GB" sz="1000">
                <a:solidFill>
                  <a:schemeClr val="tx1"/>
                </a:solidFill>
              </a:rPr>
              <a:t>, showing that there are disparities that must be addressed if we are to deliver equitable access to b/</a:t>
            </a:r>
            <a:r>
              <a:rPr lang="en-GB" sz="1000" err="1">
                <a:solidFill>
                  <a:schemeClr val="tx1"/>
                </a:solidFill>
              </a:rPr>
              <a:t>tsDMARDs</a:t>
            </a:r>
            <a:r>
              <a:rPr lang="en-GB" sz="1000">
                <a:solidFill>
                  <a:schemeClr val="tx1"/>
                </a:solidFill>
              </a:rPr>
              <a:t>, regardless of geography, and 4 other full articles published in </a:t>
            </a:r>
            <a:r>
              <a:rPr lang="en-GB" sz="1000" i="1">
                <a:solidFill>
                  <a:schemeClr val="tx1"/>
                </a:solidFill>
              </a:rPr>
              <a:t>Rheumatology </a:t>
            </a:r>
            <a:r>
              <a:rPr lang="en-GB" sz="1000">
                <a:solidFill>
                  <a:schemeClr val="tx1"/>
                </a:solidFill>
              </a:rPr>
              <a:t>(</a:t>
            </a:r>
            <a:r>
              <a:rPr lang="en-GB" sz="1000">
                <a:solidFill>
                  <a:schemeClr val="tx1"/>
                </a:solidFill>
                <a:hlinkClick r:id="rId13">
                  <a:extLst>
                    <a:ext uri="{A12FA001-AC4F-418D-AE19-62706E023703}">
                      <ahyp:hlinkClr xmlns:ahyp="http://schemas.microsoft.com/office/drawing/2018/hyperlinkcolor" val="tx"/>
                    </a:ext>
                  </a:extLst>
                </a:hlinkClick>
              </a:rPr>
              <a:t>LINK 1</a:t>
            </a:r>
            <a:r>
              <a:rPr lang="en-GB" sz="1000">
                <a:solidFill>
                  <a:schemeClr val="tx1"/>
                </a:solidFill>
              </a:rPr>
              <a:t>, </a:t>
            </a:r>
            <a:r>
              <a:rPr lang="en-GB" sz="1000">
                <a:solidFill>
                  <a:schemeClr val="tx1"/>
                </a:solidFill>
                <a:hlinkClick r:id="rId14">
                  <a:extLst>
                    <a:ext uri="{A12FA001-AC4F-418D-AE19-62706E023703}">
                      <ahyp:hlinkClr xmlns:ahyp="http://schemas.microsoft.com/office/drawing/2018/hyperlinkcolor" val="tx"/>
                    </a:ext>
                  </a:extLst>
                </a:hlinkClick>
              </a:rPr>
              <a:t>LINK 2</a:t>
            </a:r>
            <a:r>
              <a:rPr lang="en-GB" sz="1000">
                <a:solidFill>
                  <a:schemeClr val="tx1"/>
                </a:solidFill>
              </a:rPr>
              <a:t>, </a:t>
            </a:r>
            <a:r>
              <a:rPr lang="en-GB" sz="1000">
                <a:solidFill>
                  <a:schemeClr val="tx1"/>
                </a:solidFill>
                <a:hlinkClick r:id="rId15">
                  <a:extLst>
                    <a:ext uri="{A12FA001-AC4F-418D-AE19-62706E023703}">
                      <ahyp:hlinkClr xmlns:ahyp="http://schemas.microsoft.com/office/drawing/2018/hyperlinkcolor" val="tx"/>
                    </a:ext>
                  </a:extLst>
                </a:hlinkClick>
              </a:rPr>
              <a:t>LINK 3</a:t>
            </a:r>
            <a:r>
              <a:rPr lang="en-GB" sz="1000">
                <a:solidFill>
                  <a:schemeClr val="tx1"/>
                </a:solidFill>
              </a:rPr>
              <a:t>) and Rheumatology Advances in Practice</a:t>
            </a:r>
            <a:r>
              <a:rPr lang="en-GB" sz="1000" i="1">
                <a:solidFill>
                  <a:schemeClr val="tx1"/>
                </a:solidFill>
              </a:rPr>
              <a:t> </a:t>
            </a:r>
            <a:r>
              <a:rPr lang="en-GB" sz="1000">
                <a:solidFill>
                  <a:schemeClr val="tx1"/>
                </a:solidFill>
              </a:rPr>
              <a:t>(</a:t>
            </a:r>
            <a:r>
              <a:rPr lang="en-GB" sz="1000">
                <a:solidFill>
                  <a:schemeClr val="tx1"/>
                </a:solidFill>
                <a:hlinkClick r:id="rId16">
                  <a:extLst>
                    <a:ext uri="{A12FA001-AC4F-418D-AE19-62706E023703}">
                      <ahyp:hlinkClr xmlns:ahyp="http://schemas.microsoft.com/office/drawing/2018/hyperlinkcolor" val="tx"/>
                    </a:ext>
                  </a:extLst>
                </a:hlinkClick>
              </a:rPr>
              <a:t>LINK 4</a:t>
            </a:r>
            <a:r>
              <a:rPr lang="en-GB" sz="1000">
                <a:solidFill>
                  <a:schemeClr val="tx1"/>
                </a:solidFill>
              </a:rPr>
              <a:t>).</a:t>
            </a:r>
          </a:p>
        </p:txBody>
      </p:sp>
      <p:sp>
        <p:nvSpPr>
          <p:cNvPr id="64" name="Rounded Rectangle 63"/>
          <p:cNvSpPr/>
          <p:nvPr/>
        </p:nvSpPr>
        <p:spPr>
          <a:xfrm>
            <a:off x="7511730" y="4957979"/>
            <a:ext cx="1889835" cy="1516861"/>
          </a:xfrm>
          <a:prstGeom prst="roundRect">
            <a:avLst/>
          </a:prstGeom>
          <a:solidFill>
            <a:schemeClr val="accent5">
              <a:lumMod val="20000"/>
              <a:lumOff val="8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spcCol="0" rtlCol="0" anchor="ctr"/>
          <a:lstStyle/>
          <a:p>
            <a:r>
              <a:rPr lang="en-GB" sz="1000">
                <a:solidFill>
                  <a:schemeClr val="tx1"/>
                </a:solidFill>
              </a:rPr>
              <a:t>NEIAA data was used in 1 conference abstract published in </a:t>
            </a:r>
            <a:r>
              <a:rPr lang="en-GB" sz="1000" i="1">
                <a:solidFill>
                  <a:schemeClr val="tx1"/>
                </a:solidFill>
              </a:rPr>
              <a:t>Rheumatology</a:t>
            </a:r>
            <a:r>
              <a:rPr lang="en-GB" sz="1000">
                <a:solidFill>
                  <a:schemeClr val="tx1"/>
                </a:solidFill>
              </a:rPr>
              <a:t> (</a:t>
            </a:r>
            <a:r>
              <a:rPr lang="en-GB" sz="1000">
                <a:solidFill>
                  <a:schemeClr val="tx1"/>
                </a:solidFill>
                <a:hlinkClick r:id="rId17">
                  <a:extLst>
                    <a:ext uri="{A12FA001-AC4F-418D-AE19-62706E023703}">
                      <ahyp:hlinkClr xmlns:ahyp="http://schemas.microsoft.com/office/drawing/2018/hyperlinkcolor" val="tx"/>
                    </a:ext>
                  </a:extLst>
                </a:hlinkClick>
              </a:rPr>
              <a:t>LINK 1</a:t>
            </a:r>
            <a:r>
              <a:rPr lang="en-GB" sz="1000">
                <a:solidFill>
                  <a:schemeClr val="tx1"/>
                </a:solidFill>
              </a:rPr>
              <a:t>) and 2 conference abstracts published in Annals of the Rheumatic Diseases (EULAR conference) (</a:t>
            </a:r>
            <a:r>
              <a:rPr lang="en-GB" sz="1000">
                <a:solidFill>
                  <a:schemeClr val="tx1"/>
                </a:solidFill>
                <a:hlinkClick r:id="rId18">
                  <a:extLst>
                    <a:ext uri="{A12FA001-AC4F-418D-AE19-62706E023703}">
                      <ahyp:hlinkClr xmlns:ahyp="http://schemas.microsoft.com/office/drawing/2018/hyperlinkcolor" val="tx"/>
                    </a:ext>
                  </a:extLst>
                </a:hlinkClick>
              </a:rPr>
              <a:t>LINK 2</a:t>
            </a:r>
            <a:r>
              <a:rPr lang="en-GB" sz="1000">
                <a:solidFill>
                  <a:schemeClr val="tx1"/>
                </a:solidFill>
              </a:rPr>
              <a:t>, </a:t>
            </a:r>
            <a:r>
              <a:rPr lang="en-GB" sz="1000">
                <a:solidFill>
                  <a:schemeClr val="tx1"/>
                </a:solidFill>
                <a:hlinkClick r:id="rId19">
                  <a:extLst>
                    <a:ext uri="{A12FA001-AC4F-418D-AE19-62706E023703}">
                      <ahyp:hlinkClr xmlns:ahyp="http://schemas.microsoft.com/office/drawing/2018/hyperlinkcolor" val="tx"/>
                    </a:ext>
                  </a:extLst>
                </a:hlinkClick>
              </a:rPr>
              <a:t>LINK 3</a:t>
            </a:r>
            <a:r>
              <a:rPr lang="en-GB" sz="1000">
                <a:solidFill>
                  <a:schemeClr val="tx1"/>
                </a:solidFill>
              </a:rPr>
              <a:t>).</a:t>
            </a:r>
            <a:endParaRPr lang="en-GB" sz="1000">
              <a:solidFill>
                <a:schemeClr val="tx1"/>
              </a:solidFill>
              <a:ea typeface="Calibri"/>
              <a:cs typeface="Calibri"/>
            </a:endParaRPr>
          </a:p>
        </p:txBody>
      </p:sp>
      <p:sp>
        <p:nvSpPr>
          <p:cNvPr id="4" name="TextBox 3"/>
          <p:cNvSpPr txBox="1"/>
          <p:nvPr/>
        </p:nvSpPr>
        <p:spPr>
          <a:xfrm>
            <a:off x="232955" y="1360240"/>
            <a:ext cx="9201932" cy="120032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lIns="91440" tIns="45720" rIns="91440" bIns="45720" numCol="1" rtlCol="0" anchor="t">
            <a:spAutoFit/>
          </a:bodyPr>
          <a:lstStyle/>
          <a:p>
            <a:r>
              <a:rPr lang="en-GB" sz="2400" b="1"/>
              <a:t>IMPROVEMENT GOALS</a:t>
            </a:r>
          </a:p>
          <a:p>
            <a:r>
              <a:rPr lang="en-GB" sz="1200"/>
              <a:t>1. Reduce by 10% each audit year the time in days from receipt of referral to first rheumatology appointment for patients eligible for follow-up.</a:t>
            </a:r>
          </a:p>
          <a:p>
            <a:r>
              <a:rPr lang="en-GB" sz="1200"/>
              <a:t>2. Reduce by 7.5% each audit year the time in days from receipt of referral to starting treatment for patients eligible for follow-up.</a:t>
            </a:r>
          </a:p>
          <a:p>
            <a:r>
              <a:rPr lang="en-GB" sz="1200"/>
              <a:t>3. Increase the number of patients being entered into the audit by 20% each audit year. </a:t>
            </a:r>
          </a:p>
          <a:p>
            <a:r>
              <a:rPr lang="en-GB" sz="1200"/>
              <a:t>4. Increase by 15% each audit year the proportion of patients entering baseline PROM data to achieve 75% of patients by 2025.</a:t>
            </a:r>
            <a:endParaRPr lang="en-GB" sz="1200">
              <a:ea typeface="Calibri"/>
              <a:cs typeface="Calibri"/>
            </a:endParaRPr>
          </a:p>
        </p:txBody>
      </p:sp>
      <p:sp>
        <p:nvSpPr>
          <p:cNvPr id="9" name="Rounded Rectangle 81">
            <a:extLst>
              <a:ext uri="{FF2B5EF4-FFF2-40B4-BE49-F238E27FC236}">
                <a16:creationId xmlns:a16="http://schemas.microsoft.com/office/drawing/2014/main" id="{3261993B-7AAB-A0A6-64C5-33A6D4FCB189}"/>
              </a:ext>
            </a:extLst>
          </p:cNvPr>
          <p:cNvSpPr/>
          <p:nvPr/>
        </p:nvSpPr>
        <p:spPr>
          <a:xfrm>
            <a:off x="1031714" y="7804812"/>
            <a:ext cx="3395770" cy="1367277"/>
          </a:xfrm>
          <a:prstGeom prst="roundRect">
            <a:avLst/>
          </a:prstGeom>
          <a:solidFill>
            <a:schemeClr val="accent4">
              <a:lumMod val="20000"/>
              <a:lumOff val="8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spcCol="0" rtlCol="0" anchor="ctr"/>
          <a:lstStyle/>
          <a:p>
            <a:r>
              <a:rPr lang="en-GB" sz="1100">
                <a:solidFill>
                  <a:prstClr val="black"/>
                </a:solidFill>
              </a:rPr>
              <a:t>Engagement work was undertaken year-round by the NEIAA Clinical Lead, Dr Liz Price. This included holding meetings with outlier providers and writing bespoke letters to support local engagement with senior healthcare managers. Various national, regional, and local meetings were also attended by the project team to promote the audit. </a:t>
            </a:r>
            <a:endParaRPr lang="en-GB" sz="1100">
              <a:solidFill>
                <a:prstClr val="black"/>
              </a:solidFill>
              <a:ea typeface="Calibri"/>
              <a:cs typeface="Calibri"/>
            </a:endParaRPr>
          </a:p>
        </p:txBody>
      </p:sp>
      <p:sp>
        <p:nvSpPr>
          <p:cNvPr id="2" name="Rounded Rectangle 98">
            <a:extLst>
              <a:ext uri="{FF2B5EF4-FFF2-40B4-BE49-F238E27FC236}">
                <a16:creationId xmlns:a16="http://schemas.microsoft.com/office/drawing/2014/main" id="{115B2532-4242-E4C3-8ECD-9D2FE181F863}"/>
              </a:ext>
            </a:extLst>
          </p:cNvPr>
          <p:cNvSpPr/>
          <p:nvPr/>
        </p:nvSpPr>
        <p:spPr>
          <a:xfrm>
            <a:off x="7562671" y="9268594"/>
            <a:ext cx="1805573" cy="726490"/>
          </a:xfrm>
          <a:prstGeom prst="roundRect">
            <a:avLst/>
          </a:prstGeom>
          <a:solidFill>
            <a:schemeClr val="accent3">
              <a:lumMod val="20000"/>
              <a:lumOff val="8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spcCol="0" rtlCol="0" anchor="ctr"/>
          <a:lstStyle/>
          <a:p>
            <a:r>
              <a:rPr lang="en-GB" sz="800">
                <a:solidFill>
                  <a:prstClr val="black"/>
                </a:solidFill>
              </a:rPr>
              <a:t>Between 1 June 2024 and</a:t>
            </a:r>
            <a:r>
              <a:rPr lang="en-GB" sz="800">
                <a:solidFill>
                  <a:schemeClr val="tx1"/>
                </a:solidFill>
              </a:rPr>
              <a:t> 29 May 2025 , the NEIAA page on the</a:t>
            </a:r>
            <a:r>
              <a:rPr lang="en-GB" sz="800">
                <a:solidFill>
                  <a:prstClr val="black"/>
                </a:solidFill>
              </a:rPr>
              <a:t> </a:t>
            </a:r>
            <a:r>
              <a:rPr lang="en-GB" sz="800">
                <a:solidFill>
                  <a:prstClr val="black"/>
                </a:solidFill>
                <a:hlinkClick r:id="rId20">
                  <a:extLst>
                    <a:ext uri="{A12FA001-AC4F-418D-AE19-62706E023703}">
                      <ahyp:hlinkClr xmlns:ahyp="http://schemas.microsoft.com/office/drawing/2018/hyperlinkcolor" val="tx"/>
                    </a:ext>
                  </a:extLst>
                </a:hlinkClick>
              </a:rPr>
              <a:t>British Society for Rheumatology website </a:t>
            </a:r>
            <a:r>
              <a:rPr lang="en-GB" sz="800">
                <a:solidFill>
                  <a:prstClr val="black"/>
                </a:solidFill>
              </a:rPr>
              <a:t>was viewed 8,432</a:t>
            </a:r>
            <a:r>
              <a:rPr lang="en-GB" sz="800">
                <a:solidFill>
                  <a:srgbClr val="FF0000"/>
                </a:solidFill>
              </a:rPr>
              <a:t> </a:t>
            </a:r>
            <a:r>
              <a:rPr lang="en-GB" sz="800">
                <a:solidFill>
                  <a:prstClr val="black"/>
                </a:solidFill>
              </a:rPr>
              <a:t>times (2023/24 = 8,694 views). </a:t>
            </a:r>
          </a:p>
        </p:txBody>
      </p:sp>
      <p:pic>
        <p:nvPicPr>
          <p:cNvPr id="7" name="Picture 6">
            <a:extLst>
              <a:ext uri="{FF2B5EF4-FFF2-40B4-BE49-F238E27FC236}">
                <a16:creationId xmlns:a16="http://schemas.microsoft.com/office/drawing/2014/main" id="{51C7E7DC-1DA4-B8B7-0707-DB4334E541E4}"/>
              </a:ext>
            </a:extLst>
          </p:cNvPr>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5910137" y="447103"/>
            <a:ext cx="1679385" cy="391751"/>
          </a:xfrm>
          <a:prstGeom prst="rect">
            <a:avLst/>
          </a:prstGeom>
          <a:noFill/>
          <a:ln>
            <a:noFill/>
          </a:ln>
        </p:spPr>
      </p:pic>
      <p:pic>
        <p:nvPicPr>
          <p:cNvPr id="12" name="Picture 11" descr="A close-up of a logo&#10;&#10;Description automatically generated">
            <a:extLst>
              <a:ext uri="{FF2B5EF4-FFF2-40B4-BE49-F238E27FC236}">
                <a16:creationId xmlns:a16="http://schemas.microsoft.com/office/drawing/2014/main" id="{CD625A54-E608-BF73-28CC-BBC8C507194C}"/>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7746194" y="311568"/>
            <a:ext cx="1679386" cy="888399"/>
          </a:xfrm>
          <a:prstGeom prst="rect">
            <a:avLst/>
          </a:prstGeom>
        </p:spPr>
      </p:pic>
      <p:sp>
        <p:nvSpPr>
          <p:cNvPr id="15" name="Rounded Rectangle 40">
            <a:extLst>
              <a:ext uri="{FF2B5EF4-FFF2-40B4-BE49-F238E27FC236}">
                <a16:creationId xmlns:a16="http://schemas.microsoft.com/office/drawing/2014/main" id="{CEE9BE83-46FA-757F-F252-2BF7D821E9B9}"/>
              </a:ext>
            </a:extLst>
          </p:cNvPr>
          <p:cNvSpPr/>
          <p:nvPr/>
        </p:nvSpPr>
        <p:spPr>
          <a:xfrm>
            <a:off x="917011" y="2747956"/>
            <a:ext cx="1360698" cy="4705631"/>
          </a:xfrm>
          <a:prstGeom prst="roundRect">
            <a:avLst/>
          </a:prstGeom>
          <a:solidFill>
            <a:schemeClr val="accent6">
              <a:lumMod val="20000"/>
              <a:lumOff val="8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spcCol="0" rtlCol="0" anchor="ctr"/>
          <a:lstStyle/>
          <a:p>
            <a:r>
              <a:rPr lang="en-GB" sz="1000">
                <a:solidFill>
                  <a:schemeClr val="tx1"/>
                </a:solidFill>
              </a:rPr>
              <a:t>The NEIAA </a:t>
            </a:r>
            <a:r>
              <a:rPr lang="en-GB" sz="1000">
                <a:solidFill>
                  <a:schemeClr val="tx1"/>
                </a:solidFill>
                <a:hlinkClick r:id="rId23">
                  <a:extLst>
                    <a:ext uri="{A12FA001-AC4F-418D-AE19-62706E023703}">
                      <ahyp:hlinkClr xmlns:ahyp="http://schemas.microsoft.com/office/drawing/2018/hyperlinkcolor" val="tx"/>
                    </a:ext>
                  </a:extLst>
                </a:hlinkClick>
              </a:rPr>
              <a:t>State of the Nation Report 2024 </a:t>
            </a:r>
            <a:r>
              <a:rPr lang="en-GB" sz="1000">
                <a:solidFill>
                  <a:schemeClr val="tx1"/>
                </a:solidFill>
              </a:rPr>
              <a:t>was published in October 2024. Highlights from the report include:</a:t>
            </a:r>
          </a:p>
          <a:p>
            <a:r>
              <a:rPr lang="en-GB" sz="1000">
                <a:solidFill>
                  <a:schemeClr val="tx1"/>
                </a:solidFill>
              </a:rPr>
              <a:t>5,778 patients were recruited with confirmed EIA</a:t>
            </a:r>
            <a:endParaRPr lang="en-GB" sz="1000">
              <a:solidFill>
                <a:schemeClr val="tx1"/>
              </a:solidFill>
              <a:ea typeface="Calibri"/>
              <a:cs typeface="Calibri"/>
            </a:endParaRPr>
          </a:p>
          <a:p>
            <a:r>
              <a:rPr lang="en-GB" sz="1000" i="1">
                <a:solidFill>
                  <a:schemeClr val="tx1"/>
                </a:solidFill>
              </a:rPr>
              <a:t>(2023/24 = 5,440)</a:t>
            </a:r>
            <a:endParaRPr lang="en-GB" sz="1000" i="1">
              <a:solidFill>
                <a:schemeClr val="tx1"/>
              </a:solidFill>
              <a:ea typeface="Calibri"/>
              <a:cs typeface="Calibri"/>
            </a:endParaRPr>
          </a:p>
          <a:p>
            <a:r>
              <a:rPr lang="en-GB" sz="1000">
                <a:solidFill>
                  <a:schemeClr val="tx1"/>
                </a:solidFill>
              </a:rPr>
              <a:t>51% of patients were referred within 3 working days</a:t>
            </a:r>
            <a:endParaRPr lang="en-GB" sz="1000">
              <a:solidFill>
                <a:schemeClr val="tx1"/>
              </a:solidFill>
              <a:ea typeface="Calibri"/>
              <a:cs typeface="Calibri"/>
            </a:endParaRPr>
          </a:p>
          <a:p>
            <a:r>
              <a:rPr lang="en-GB" sz="1000" i="1">
                <a:solidFill>
                  <a:schemeClr val="tx1"/>
                </a:solidFill>
              </a:rPr>
              <a:t>(2023/24 = 56%)</a:t>
            </a:r>
            <a:endParaRPr lang="en-GB" sz="1000" i="1">
              <a:solidFill>
                <a:schemeClr val="tx1"/>
              </a:solidFill>
              <a:ea typeface="Calibri"/>
              <a:cs typeface="Calibri"/>
            </a:endParaRPr>
          </a:p>
          <a:p>
            <a:r>
              <a:rPr lang="en-GB" sz="1000">
                <a:solidFill>
                  <a:schemeClr val="tx1"/>
                </a:solidFill>
              </a:rPr>
              <a:t>60% of patients started treatment within 6 weeks</a:t>
            </a:r>
            <a:endParaRPr lang="en-GB" sz="1000">
              <a:solidFill>
                <a:schemeClr val="tx1"/>
              </a:solidFill>
              <a:ea typeface="Calibri"/>
              <a:cs typeface="Calibri"/>
            </a:endParaRPr>
          </a:p>
          <a:p>
            <a:r>
              <a:rPr lang="en-GB" sz="1000" i="1">
                <a:solidFill>
                  <a:schemeClr val="tx1"/>
                </a:solidFill>
              </a:rPr>
              <a:t>(2023/24 = 52%)</a:t>
            </a:r>
            <a:endParaRPr lang="en-GB" sz="1000" i="1">
              <a:solidFill>
                <a:schemeClr val="tx1"/>
              </a:solidFill>
              <a:ea typeface="Calibri"/>
              <a:cs typeface="Calibri"/>
            </a:endParaRPr>
          </a:p>
          <a:p>
            <a:endParaRPr lang="en-GB" sz="1000">
              <a:solidFill>
                <a:schemeClr val="tx1"/>
              </a:solidFill>
              <a:ea typeface="Calibri"/>
              <a:cs typeface="Calibri"/>
            </a:endParaRPr>
          </a:p>
          <a:p>
            <a:r>
              <a:rPr lang="en-GB" sz="1000">
                <a:solidFill>
                  <a:schemeClr val="tx1"/>
                </a:solidFill>
                <a:ea typeface="Calibri"/>
                <a:cs typeface="Calibri"/>
              </a:rPr>
              <a:t>Patients are being seen and treated quicker therefore reducing the risk of more severe disease, ensuring they are able to continue work or education. </a:t>
            </a:r>
          </a:p>
        </p:txBody>
      </p:sp>
      <p:sp>
        <p:nvSpPr>
          <p:cNvPr id="16" name="Rounded Rectangle 48">
            <a:extLst>
              <a:ext uri="{FF2B5EF4-FFF2-40B4-BE49-F238E27FC236}">
                <a16:creationId xmlns:a16="http://schemas.microsoft.com/office/drawing/2014/main" id="{658B5572-C884-703F-2649-BF59909A2388}"/>
              </a:ext>
            </a:extLst>
          </p:cNvPr>
          <p:cNvSpPr/>
          <p:nvPr/>
        </p:nvSpPr>
        <p:spPr>
          <a:xfrm>
            <a:off x="1030206" y="10317594"/>
            <a:ext cx="3382190" cy="998904"/>
          </a:xfrm>
          <a:prstGeom prst="roundRect">
            <a:avLst/>
          </a:prstGeom>
          <a:solidFill>
            <a:schemeClr val="accent4">
              <a:lumMod val="20000"/>
              <a:lumOff val="8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spcCol="0" rtlCol="0" anchor="ctr"/>
          <a:lstStyle/>
          <a:p>
            <a:r>
              <a:rPr lang="en-GB" sz="1100">
                <a:solidFill>
                  <a:prstClr val="black"/>
                </a:solidFill>
              </a:rPr>
              <a:t>Additional questions were introduced to the clinical dataset in September 2024 for cases of Giant Cell Arteritis with the aim to support services with measuring performance against quality standards for the disease. </a:t>
            </a:r>
          </a:p>
        </p:txBody>
      </p:sp>
      <p:sp>
        <p:nvSpPr>
          <p:cNvPr id="17" name="Rounded Rectangle 63">
            <a:extLst>
              <a:ext uri="{FF2B5EF4-FFF2-40B4-BE49-F238E27FC236}">
                <a16:creationId xmlns:a16="http://schemas.microsoft.com/office/drawing/2014/main" id="{3C9914BF-8178-1C71-BD66-7906B3B6A789}"/>
              </a:ext>
            </a:extLst>
          </p:cNvPr>
          <p:cNvSpPr/>
          <p:nvPr/>
        </p:nvSpPr>
        <p:spPr>
          <a:xfrm>
            <a:off x="7519474" y="6512914"/>
            <a:ext cx="1848771" cy="995372"/>
          </a:xfrm>
          <a:prstGeom prst="roundRect">
            <a:avLst/>
          </a:prstGeom>
          <a:solidFill>
            <a:schemeClr val="accent5">
              <a:lumMod val="20000"/>
              <a:lumOff val="8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spcCol="0" rtlCol="0" anchor="ctr"/>
          <a:lstStyle/>
          <a:p>
            <a:r>
              <a:rPr lang="en-GB" sz="1000">
                <a:solidFill>
                  <a:prstClr val="black"/>
                </a:solidFill>
              </a:rPr>
              <a:t>NEIAA data informed BSR’s external affairs and policy work through parliamentary briefings, inquiry evidence submissions, and consultation responses. </a:t>
            </a:r>
          </a:p>
        </p:txBody>
      </p:sp>
      <p:sp>
        <p:nvSpPr>
          <p:cNvPr id="3" name="Rounded Rectangle 118">
            <a:extLst>
              <a:ext uri="{FF2B5EF4-FFF2-40B4-BE49-F238E27FC236}">
                <a16:creationId xmlns:a16="http://schemas.microsoft.com/office/drawing/2014/main" id="{0BBBD570-B6C3-03E8-C1F0-18E2E2E193CC}"/>
              </a:ext>
            </a:extLst>
          </p:cNvPr>
          <p:cNvSpPr/>
          <p:nvPr/>
        </p:nvSpPr>
        <p:spPr>
          <a:xfrm>
            <a:off x="2360077" y="2809323"/>
            <a:ext cx="2173433" cy="1097349"/>
          </a:xfrm>
          <a:prstGeom prst="roundRect">
            <a:avLst/>
          </a:prstGeom>
          <a:solidFill>
            <a:schemeClr val="accent6">
              <a:lumMod val="20000"/>
              <a:lumOff val="8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spcCol="0" rtlCol="0" anchor="ctr"/>
          <a:lstStyle/>
          <a:p>
            <a:r>
              <a:rPr lang="en-GB" sz="1100">
                <a:solidFill>
                  <a:prstClr val="black"/>
                </a:solidFill>
              </a:rPr>
              <a:t>In early 2025, the rheumatology service in Jersey was onboarded. This will provide an opportunity to audit care quality and outcomes for patients on the island.  </a:t>
            </a:r>
            <a:endParaRPr lang="en-GB" sz="1100">
              <a:solidFill>
                <a:prstClr val="black"/>
              </a:solidFill>
              <a:ea typeface="Calibri"/>
              <a:cs typeface="Calibri"/>
            </a:endParaRPr>
          </a:p>
        </p:txBody>
      </p:sp>
      <p:sp>
        <p:nvSpPr>
          <p:cNvPr id="6" name="Rounded Rectangle 118">
            <a:extLst>
              <a:ext uri="{FF2B5EF4-FFF2-40B4-BE49-F238E27FC236}">
                <a16:creationId xmlns:a16="http://schemas.microsoft.com/office/drawing/2014/main" id="{69601F6F-3D73-0835-8512-E87F03D4D5A7}"/>
              </a:ext>
            </a:extLst>
          </p:cNvPr>
          <p:cNvSpPr/>
          <p:nvPr/>
        </p:nvSpPr>
        <p:spPr>
          <a:xfrm>
            <a:off x="2285916" y="4032148"/>
            <a:ext cx="2247594" cy="1324879"/>
          </a:xfrm>
          <a:prstGeom prst="roundRect">
            <a:avLst/>
          </a:prstGeom>
          <a:solidFill>
            <a:schemeClr val="accent6">
              <a:lumMod val="20000"/>
              <a:lumOff val="8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spcCol="0" rtlCol="0" anchor="ctr"/>
          <a:lstStyle/>
          <a:p>
            <a:r>
              <a:rPr lang="en-GB" sz="1100">
                <a:solidFill>
                  <a:prstClr val="black"/>
                </a:solidFill>
                <a:ea typeface="Calibri"/>
                <a:cs typeface="Calibri"/>
              </a:rPr>
              <a:t>Welsh Rheumatology Clinical Implementation Network gained access to live Health Board level data in mid-2024, enabling improved oversight of audit data and engagement. </a:t>
            </a:r>
          </a:p>
        </p:txBody>
      </p:sp>
      <p:sp>
        <p:nvSpPr>
          <p:cNvPr id="13" name="Rounded Rectangle 98">
            <a:extLst>
              <a:ext uri="{FF2B5EF4-FFF2-40B4-BE49-F238E27FC236}">
                <a16:creationId xmlns:a16="http://schemas.microsoft.com/office/drawing/2014/main" id="{60CAA8D6-7F2A-0F2A-D95A-5B8DF6BF7FE0}"/>
              </a:ext>
            </a:extLst>
          </p:cNvPr>
          <p:cNvSpPr/>
          <p:nvPr/>
        </p:nvSpPr>
        <p:spPr>
          <a:xfrm>
            <a:off x="5722397" y="11623724"/>
            <a:ext cx="3594154" cy="710822"/>
          </a:xfrm>
          <a:prstGeom prst="roundRect">
            <a:avLst/>
          </a:prstGeom>
          <a:solidFill>
            <a:schemeClr val="accent3">
              <a:lumMod val="20000"/>
              <a:lumOff val="8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spcCol="0" rtlCol="0" anchor="ctr"/>
          <a:lstStyle/>
          <a:p>
            <a:r>
              <a:rPr lang="en-GB" sz="1000">
                <a:solidFill>
                  <a:prstClr val="black"/>
                </a:solidFill>
              </a:rPr>
              <a:t>A collection highlighting the latest articles published in Rheumatology and Rheumatology Advances in Practice was introduced in September 2024 (</a:t>
            </a:r>
            <a:r>
              <a:rPr lang="en-GB" sz="1000">
                <a:solidFill>
                  <a:prstClr val="black"/>
                </a:solidFill>
                <a:hlinkClick r:id="rId24">
                  <a:extLst>
                    <a:ext uri="{A12FA001-AC4F-418D-AE19-62706E023703}">
                      <ahyp:hlinkClr xmlns:ahyp="http://schemas.microsoft.com/office/drawing/2018/hyperlinkcolor" val="tx"/>
                    </a:ext>
                  </a:extLst>
                </a:hlinkClick>
              </a:rPr>
              <a:t>LINK</a:t>
            </a:r>
            <a:r>
              <a:rPr lang="en-GB" sz="1000">
                <a:solidFill>
                  <a:prstClr val="black"/>
                </a:solidFill>
              </a:rPr>
              <a:t>), providing a readily accessible repository for key research outputs. </a:t>
            </a:r>
            <a:endParaRPr lang="en-GB" sz="1000">
              <a:solidFill>
                <a:prstClr val="black"/>
              </a:solidFill>
              <a:ea typeface="Calibri"/>
              <a:cs typeface="Calibri"/>
            </a:endParaRPr>
          </a:p>
        </p:txBody>
      </p:sp>
      <p:sp>
        <p:nvSpPr>
          <p:cNvPr id="20" name="Rounded Rectangle 43">
            <a:extLst>
              <a:ext uri="{FF2B5EF4-FFF2-40B4-BE49-F238E27FC236}">
                <a16:creationId xmlns:a16="http://schemas.microsoft.com/office/drawing/2014/main" id="{9FBE7668-84BC-257F-E346-6F78979DA3D7}"/>
              </a:ext>
            </a:extLst>
          </p:cNvPr>
          <p:cNvSpPr/>
          <p:nvPr/>
        </p:nvSpPr>
        <p:spPr>
          <a:xfrm>
            <a:off x="5649787" y="5095147"/>
            <a:ext cx="1828624" cy="2457779"/>
          </a:xfrm>
          <a:prstGeom prst="roundRect">
            <a:avLst/>
          </a:prstGeom>
          <a:solidFill>
            <a:schemeClr val="accent5">
              <a:lumMod val="20000"/>
              <a:lumOff val="8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spcCol="0" rtlCol="0" anchor="ctr"/>
          <a:lstStyle/>
          <a:p>
            <a:r>
              <a:rPr lang="en-GB" sz="1050">
                <a:solidFill>
                  <a:schemeClr val="tx1"/>
                </a:solidFill>
              </a:rPr>
              <a:t>NEIAA data was used in an </a:t>
            </a:r>
            <a:r>
              <a:rPr lang="en-GB" sz="1050">
                <a:solidFill>
                  <a:schemeClr val="tx1"/>
                </a:solidFill>
                <a:hlinkClick r:id="rId25">
                  <a:extLst>
                    <a:ext uri="{A12FA001-AC4F-418D-AE19-62706E023703}">
                      <ahyp:hlinkClr xmlns:ahyp="http://schemas.microsoft.com/office/drawing/2018/hyperlinkcolor" val="tx"/>
                    </a:ext>
                  </a:extLst>
                </a:hlinkClick>
              </a:rPr>
              <a:t>article published in The Lancet Rheumatology </a:t>
            </a:r>
            <a:r>
              <a:rPr lang="en-GB" sz="1050">
                <a:solidFill>
                  <a:schemeClr val="tx1"/>
                </a:solidFill>
              </a:rPr>
              <a:t>showing that DMARD initiation for newly diagnosed RA patients varied markedly by ethnicity and age, as well as in 4 other full articles in Annals of the Rheumatic Diseases, RMD Open, and The Lancet Rheumatology (</a:t>
            </a:r>
            <a:r>
              <a:rPr lang="en-GB" sz="1050">
                <a:solidFill>
                  <a:schemeClr val="tx1"/>
                </a:solidFill>
                <a:hlinkClick r:id="rId26">
                  <a:extLst>
                    <a:ext uri="{A12FA001-AC4F-418D-AE19-62706E023703}">
                      <ahyp:hlinkClr xmlns:ahyp="http://schemas.microsoft.com/office/drawing/2018/hyperlinkcolor" val="tx"/>
                    </a:ext>
                  </a:extLst>
                </a:hlinkClick>
              </a:rPr>
              <a:t>LINK 1</a:t>
            </a:r>
            <a:r>
              <a:rPr lang="en-GB" sz="1050">
                <a:solidFill>
                  <a:schemeClr val="tx1"/>
                </a:solidFill>
              </a:rPr>
              <a:t>, </a:t>
            </a:r>
            <a:r>
              <a:rPr lang="en-GB" sz="1050">
                <a:solidFill>
                  <a:schemeClr val="tx1"/>
                </a:solidFill>
                <a:hlinkClick r:id="rId27">
                  <a:extLst>
                    <a:ext uri="{A12FA001-AC4F-418D-AE19-62706E023703}">
                      <ahyp:hlinkClr xmlns:ahyp="http://schemas.microsoft.com/office/drawing/2018/hyperlinkcolor" val="tx"/>
                    </a:ext>
                  </a:extLst>
                </a:hlinkClick>
              </a:rPr>
              <a:t>LINK 2</a:t>
            </a:r>
            <a:r>
              <a:rPr lang="en-GB" sz="1050">
                <a:solidFill>
                  <a:schemeClr val="tx1"/>
                </a:solidFill>
              </a:rPr>
              <a:t>, </a:t>
            </a:r>
            <a:r>
              <a:rPr lang="en-GB" sz="1050">
                <a:solidFill>
                  <a:schemeClr val="tx1"/>
                </a:solidFill>
                <a:hlinkClick r:id="rId28">
                  <a:extLst>
                    <a:ext uri="{A12FA001-AC4F-418D-AE19-62706E023703}">
                      <ahyp:hlinkClr xmlns:ahyp="http://schemas.microsoft.com/office/drawing/2018/hyperlinkcolor" val="tx"/>
                    </a:ext>
                  </a:extLst>
                </a:hlinkClick>
              </a:rPr>
              <a:t>LINK 3</a:t>
            </a:r>
            <a:r>
              <a:rPr lang="en-GB" sz="1050">
                <a:solidFill>
                  <a:schemeClr val="tx1"/>
                </a:solidFill>
              </a:rPr>
              <a:t>, </a:t>
            </a:r>
            <a:r>
              <a:rPr lang="en-GB" sz="1050">
                <a:solidFill>
                  <a:schemeClr val="tx1"/>
                </a:solidFill>
                <a:hlinkClick r:id="rId29">
                  <a:extLst>
                    <a:ext uri="{A12FA001-AC4F-418D-AE19-62706E023703}">
                      <ahyp:hlinkClr xmlns:ahyp="http://schemas.microsoft.com/office/drawing/2018/hyperlinkcolor" val="tx"/>
                    </a:ext>
                  </a:extLst>
                </a:hlinkClick>
              </a:rPr>
              <a:t>LINK 4</a:t>
            </a:r>
            <a:r>
              <a:rPr lang="en-GB" sz="1050">
                <a:solidFill>
                  <a:schemeClr val="tx1"/>
                </a:solidFill>
              </a:rPr>
              <a:t>). </a:t>
            </a:r>
            <a:endParaRPr lang="en-GB" sz="1050">
              <a:solidFill>
                <a:schemeClr val="tx1"/>
              </a:solidFill>
              <a:ea typeface="Calibri"/>
              <a:cs typeface="Calibri"/>
            </a:endParaRPr>
          </a:p>
        </p:txBody>
      </p:sp>
      <p:sp>
        <p:nvSpPr>
          <p:cNvPr id="22" name="Rounded Rectangle 118">
            <a:extLst>
              <a:ext uri="{FF2B5EF4-FFF2-40B4-BE49-F238E27FC236}">
                <a16:creationId xmlns:a16="http://schemas.microsoft.com/office/drawing/2014/main" id="{1367BA00-8AB2-318B-E448-2561C29CEAF0}"/>
              </a:ext>
            </a:extLst>
          </p:cNvPr>
          <p:cNvSpPr/>
          <p:nvPr/>
        </p:nvSpPr>
        <p:spPr>
          <a:xfrm>
            <a:off x="2285917" y="5466278"/>
            <a:ext cx="2224364" cy="2017300"/>
          </a:xfrm>
          <a:prstGeom prst="roundRect">
            <a:avLst/>
          </a:prstGeom>
          <a:solidFill>
            <a:schemeClr val="accent6">
              <a:lumMod val="20000"/>
              <a:lumOff val="8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spcCol="0" rtlCol="0" anchor="ctr"/>
          <a:lstStyle/>
          <a:p>
            <a:r>
              <a:rPr lang="en-GB" sz="1100" baseline="0">
                <a:solidFill>
                  <a:schemeClr val="tx1"/>
                </a:solidFill>
                <a:latin typeface="Calibri"/>
              </a:rPr>
              <a:t>In response to feedback from funders we undertook further analysis of remission data. </a:t>
            </a:r>
            <a:r>
              <a:rPr lang="en-GB" sz="1100" baseline="0">
                <a:solidFill>
                  <a:schemeClr val="tx1"/>
                </a:solidFill>
                <a:latin typeface="Calibri"/>
                <a:hlinkClick r:id="rId30">
                  <a:extLst>
                    <a:ext uri="{A12FA001-AC4F-418D-AE19-62706E023703}">
                      <ahyp:hlinkClr xmlns:ahyp="http://schemas.microsoft.com/office/drawing/2018/hyperlinkcolor" val="tx"/>
                    </a:ext>
                  </a:extLst>
                </a:hlinkClick>
              </a:rPr>
              <a:t>This paper </a:t>
            </a:r>
            <a:r>
              <a:rPr lang="en-GB" sz="1100" baseline="0">
                <a:solidFill>
                  <a:schemeClr val="tx1"/>
                </a:solidFill>
                <a:latin typeface="Calibri"/>
              </a:rPr>
              <a:t>showed that while national remission rates for early RA have remained stable in England and Wales since 2018, there is marked regional and hospital-level variation, highlighting ongoing inequities in service delivery</a:t>
            </a:r>
            <a:endParaRPr lang="en-GB" sz="1100">
              <a:solidFill>
                <a:schemeClr val="tx1"/>
              </a:solidFill>
              <a:ea typeface="Calibri"/>
              <a:cs typeface="Calibri"/>
            </a:endParaRPr>
          </a:p>
        </p:txBody>
      </p:sp>
      <p:sp>
        <p:nvSpPr>
          <p:cNvPr id="8" name="Rounded Rectangle 48">
            <a:extLst>
              <a:ext uri="{FF2B5EF4-FFF2-40B4-BE49-F238E27FC236}">
                <a16:creationId xmlns:a16="http://schemas.microsoft.com/office/drawing/2014/main" id="{119B1190-26F6-9FE3-D47D-26ECD4A3B4F0}"/>
              </a:ext>
            </a:extLst>
          </p:cNvPr>
          <p:cNvSpPr/>
          <p:nvPr/>
        </p:nvSpPr>
        <p:spPr>
          <a:xfrm>
            <a:off x="1051260" y="9243773"/>
            <a:ext cx="3382190" cy="998904"/>
          </a:xfrm>
          <a:prstGeom prst="roundRect">
            <a:avLst/>
          </a:prstGeom>
          <a:solidFill>
            <a:schemeClr val="accent4">
              <a:lumMod val="20000"/>
              <a:lumOff val="8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spcCol="0" rtlCol="0" anchor="ctr"/>
          <a:lstStyle/>
          <a:p>
            <a:r>
              <a:rPr lang="en-GB" sz="1100">
                <a:solidFill>
                  <a:prstClr val="black"/>
                </a:solidFill>
              </a:rPr>
              <a:t>Regional and local datasets are published on an annual basis. These are complemented by continually improved dashboard and report features on the NEIAA data-entry platform, providing critical tools for local quality improvement. </a:t>
            </a:r>
            <a:endParaRPr lang="en-GB" sz="1100">
              <a:solidFill>
                <a:prstClr val="black"/>
              </a:solidFill>
              <a:ea typeface="Calibri"/>
              <a:cs typeface="Calibri"/>
            </a:endParaRPr>
          </a:p>
        </p:txBody>
      </p:sp>
      <p:pic>
        <p:nvPicPr>
          <p:cNvPr id="25" name="Picture 24">
            <a:extLst>
              <a:ext uri="{FF2B5EF4-FFF2-40B4-BE49-F238E27FC236}">
                <a16:creationId xmlns:a16="http://schemas.microsoft.com/office/drawing/2014/main" id="{3DAA67F9-C323-95AE-9210-AF2FCE0EA120}"/>
              </a:ext>
            </a:extLst>
          </p:cNvPr>
          <p:cNvPicPr>
            <a:picLocks noChangeAspect="1"/>
          </p:cNvPicPr>
          <p:nvPr/>
        </p:nvPicPr>
        <p:blipFill>
          <a:blip r:embed="rId31"/>
          <a:srcRect l="547" r="2541" b="6153"/>
          <a:stretch>
            <a:fillRect/>
          </a:stretch>
        </p:blipFill>
        <p:spPr>
          <a:xfrm>
            <a:off x="7548636" y="7887769"/>
            <a:ext cx="1814114" cy="1149906"/>
          </a:xfrm>
          <a:prstGeom prst="rect">
            <a:avLst/>
          </a:prstGeom>
          <a:ln>
            <a:solidFill>
              <a:schemeClr val="tx1"/>
            </a:solidFill>
          </a:ln>
        </p:spPr>
      </p:pic>
      <p:pic>
        <p:nvPicPr>
          <p:cNvPr id="28" name="Picture 27">
            <a:extLst>
              <a:ext uri="{FF2B5EF4-FFF2-40B4-BE49-F238E27FC236}">
                <a16:creationId xmlns:a16="http://schemas.microsoft.com/office/drawing/2014/main" id="{E88A43EB-50F0-C21E-67B9-9DDCB4A6E782}"/>
              </a:ext>
            </a:extLst>
          </p:cNvPr>
          <p:cNvPicPr>
            <a:picLocks noChangeAspect="1"/>
          </p:cNvPicPr>
          <p:nvPr/>
        </p:nvPicPr>
        <p:blipFill>
          <a:blip r:embed="rId32"/>
          <a:stretch>
            <a:fillRect/>
          </a:stretch>
        </p:blipFill>
        <p:spPr>
          <a:xfrm>
            <a:off x="5769964" y="10134653"/>
            <a:ext cx="2007597" cy="1306707"/>
          </a:xfrm>
          <a:prstGeom prst="rect">
            <a:avLst/>
          </a:prstGeom>
          <a:ln>
            <a:solidFill>
              <a:schemeClr val="tx1"/>
            </a:solidFill>
          </a:ln>
        </p:spPr>
      </p:pic>
    </p:spTree>
    <p:extLst>
      <p:ext uri="{BB962C8B-B14F-4D97-AF65-F5344CB8AC3E}">
        <p14:creationId xmlns:p14="http://schemas.microsoft.com/office/powerpoint/2010/main" val="1320882938"/>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B889B2CD0031B49BDF667041EC222CE" ma:contentTypeVersion="18" ma:contentTypeDescription="Create a new document." ma:contentTypeScope="" ma:versionID="f919e7f3122eb93df287abd2bdfd0d1f">
  <xsd:schema xmlns:xsd="http://www.w3.org/2001/XMLSchema" xmlns:xs="http://www.w3.org/2001/XMLSchema" xmlns:p="http://schemas.microsoft.com/office/2006/metadata/properties" xmlns:ns2="f2e053ca-8005-4159-9996-86e517d17ab1" xmlns:ns3="3f63a1a9-5bfe-4922-8e21-1b8284f3ba99" xmlns:ns4="83938504-9758-4215-97f4-15eee76f6a8b" targetNamespace="http://schemas.microsoft.com/office/2006/metadata/properties" ma:root="true" ma:fieldsID="1e77d9083fde87691a5e745b5a7cdfad" ns2:_="" ns3:_="" ns4:_="">
    <xsd:import namespace="f2e053ca-8005-4159-9996-86e517d17ab1"/>
    <xsd:import namespace="3f63a1a9-5bfe-4922-8e21-1b8284f3ba99"/>
    <xsd:import namespace="83938504-9758-4215-97f4-15eee76f6a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4: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2e053ca-8005-4159-9996-86e517d17ab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d7f3d2b-9659-43c6-a6b2-3e7ec55bbdc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f63a1a9-5bfe-4922-8e21-1b8284f3ba99"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3938504-9758-4215-97f4-15eee76f6a8b"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92b6a548-2f9a-421d-b2ba-3d2fc4cc26ae}" ma:internalName="TaxCatchAll" ma:showField="CatchAllData" ma:web="83938504-9758-4215-97f4-15eee76f6a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2e053ca-8005-4159-9996-86e517d17ab1">
      <Terms xmlns="http://schemas.microsoft.com/office/infopath/2007/PartnerControls"/>
    </lcf76f155ced4ddcb4097134ff3c332f>
    <TaxCatchAll xmlns="83938504-9758-4215-97f4-15eee76f6a8b" xsi:nil="true"/>
  </documentManagement>
</p:properties>
</file>

<file path=customXml/itemProps1.xml><?xml version="1.0" encoding="utf-8"?>
<ds:datastoreItem xmlns:ds="http://schemas.openxmlformats.org/officeDocument/2006/customXml" ds:itemID="{98880B2E-71E1-4C15-95D1-CBB4762B4972}">
  <ds:schemaRefs>
    <ds:schemaRef ds:uri="http://schemas.microsoft.com/sharepoint/v3/contenttype/forms"/>
  </ds:schemaRefs>
</ds:datastoreItem>
</file>

<file path=customXml/itemProps2.xml><?xml version="1.0" encoding="utf-8"?>
<ds:datastoreItem xmlns:ds="http://schemas.openxmlformats.org/officeDocument/2006/customXml" ds:itemID="{2AB6D99C-2925-406F-B325-143CF40D5237}">
  <ds:schemaRefs>
    <ds:schemaRef ds:uri="3f63a1a9-5bfe-4922-8e21-1b8284f3ba99"/>
    <ds:schemaRef ds:uri="83938504-9758-4215-97f4-15eee76f6a8b"/>
    <ds:schemaRef ds:uri="f2e053ca-8005-4159-9996-86e517d17ab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20BDBF9-725E-47D2-AF4E-1095D52498C9}">
  <ds:schemaRefs>
    <ds:schemaRef ds:uri="3f63a1a9-5bfe-4922-8e21-1b8284f3ba99"/>
    <ds:schemaRef ds:uri="83938504-9758-4215-97f4-15eee76f6a8b"/>
    <ds:schemaRef ds:uri="f2e053ca-8005-4159-9996-86e517d17ab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A3 Paper (297x420 mm)</PresentationFormat>
  <Slides>1</Slides>
  <Notes>1</Notes>
  <HiddenSlides>0</HiddenSlide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1_Office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Campbell</dc:creator>
  <cp:revision>1</cp:revision>
  <dcterms:created xsi:type="dcterms:W3CDTF">2016-08-12T08:36:34Z</dcterms:created>
  <dcterms:modified xsi:type="dcterms:W3CDTF">2025-06-11T13:27:52Z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0x010100AB889B2CD0031B49BDF667041EC222CE</vt:lpwstr>
  </property>
  <property fmtid="{D5CDD505-2E9C-101B-9397-08002B2CF9AE}" pid="3" name="MediaServiceImageTags">
    <vt:lpwstr/>
  </property>
</Properties>
</file>