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BE61937-6853-7DC8-5F94-F133E305E4D8}" name="Tina Strack" initials="TS" userId="S::tina.strack@hqip.org.uk::d6ff3060-f281-4a05-95da-3273d3914871" providerId="AD"/>
  <p188:author id="{135DEAB5-3AFC-B429-B79F-FE33725FC115}" name="Sarah Walker" initials="SW" userId="S::Sarah.Walker@hqip.org.uk::fd901c00-4292-4405-82df-6139d2c5e57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8925"/>
    <a:srgbClr val="A9A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942FE1-E1BF-4C87-BEB3-B246427F85D2}" v="441" dt="2025-09-21T14:51:20.6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25" autoAdjust="0"/>
    <p:restoredTop sz="93557" autoAdjust="0"/>
  </p:normalViewPr>
  <p:slideViewPr>
    <p:cSldViewPr snapToGrid="0">
      <p:cViewPr varScale="1">
        <p:scale>
          <a:sx n="60" d="100"/>
          <a:sy n="60" d="100"/>
        </p:scale>
        <p:origin x="2688" y="90"/>
      </p:cViewPr>
      <p:guideLst>
        <p:guide orient="horz" pos="4032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ine Turnbull" userId="409d1224-aced-4db4-b117-20508c265622" providerId="ADAL" clId="{84942FE1-E1BF-4C87-BEB3-B246427F85D2}"/>
    <pc:docChg chg="modSld">
      <pc:chgData name="Pauline Turnbull" userId="409d1224-aced-4db4-b117-20508c265622" providerId="ADAL" clId="{84942FE1-E1BF-4C87-BEB3-B246427F85D2}" dt="2025-09-21T14:51:20.630" v="445" actId="1076"/>
      <pc:docMkLst>
        <pc:docMk/>
      </pc:docMkLst>
      <pc:sldChg chg="addSp delSp modSp mod">
        <pc:chgData name="Pauline Turnbull" userId="409d1224-aced-4db4-b117-20508c265622" providerId="ADAL" clId="{84942FE1-E1BF-4C87-BEB3-B246427F85D2}" dt="2025-09-21T14:51:20.630" v="445" actId="1076"/>
        <pc:sldMkLst>
          <pc:docMk/>
          <pc:sldMk cId="3381684738" sldId="259"/>
        </pc:sldMkLst>
        <pc:spChg chg="mod">
          <ac:chgData name="Pauline Turnbull" userId="409d1224-aced-4db4-b117-20508c265622" providerId="ADAL" clId="{84942FE1-E1BF-4C87-BEB3-B246427F85D2}" dt="2025-09-21T14:24:07.696" v="223" actId="6549"/>
          <ac:spMkLst>
            <pc:docMk/>
            <pc:sldMk cId="3381684738" sldId="259"/>
            <ac:spMk id="4" creationId="{F7050F6B-BC47-F745-3D39-3CF04CC31B78}"/>
          </ac:spMkLst>
        </pc:spChg>
        <pc:spChg chg="mod">
          <ac:chgData name="Pauline Turnbull" userId="409d1224-aced-4db4-b117-20508c265622" providerId="ADAL" clId="{84942FE1-E1BF-4C87-BEB3-B246427F85D2}" dt="2025-09-21T14:11:10.682" v="212" actId="1076"/>
          <ac:spMkLst>
            <pc:docMk/>
            <pc:sldMk cId="3381684738" sldId="259"/>
            <ac:spMk id="5" creationId="{00000000-0000-0000-0000-000000000000}"/>
          </ac:spMkLst>
        </pc:spChg>
        <pc:spChg chg="mod">
          <ac:chgData name="Pauline Turnbull" userId="409d1224-aced-4db4-b117-20508c265622" providerId="ADAL" clId="{84942FE1-E1BF-4C87-BEB3-B246427F85D2}" dt="2025-09-21T14:24:17.940" v="224" actId="1076"/>
          <ac:spMkLst>
            <pc:docMk/>
            <pc:sldMk cId="3381684738" sldId="259"/>
            <ac:spMk id="7" creationId="{0A38964C-68F1-D4F3-7CB4-313EC486B94B}"/>
          </ac:spMkLst>
        </pc:spChg>
        <pc:spChg chg="mod">
          <ac:chgData name="Pauline Turnbull" userId="409d1224-aced-4db4-b117-20508c265622" providerId="ADAL" clId="{84942FE1-E1BF-4C87-BEB3-B246427F85D2}" dt="2025-09-21T14:24:07.696" v="223" actId="6549"/>
          <ac:spMkLst>
            <pc:docMk/>
            <pc:sldMk cId="3381684738" sldId="259"/>
            <ac:spMk id="8" creationId="{122F15CF-ED91-F498-4AC2-06294EF4AC48}"/>
          </ac:spMkLst>
        </pc:spChg>
        <pc:spChg chg="mod">
          <ac:chgData name="Pauline Turnbull" userId="409d1224-aced-4db4-b117-20508c265622" providerId="ADAL" clId="{84942FE1-E1BF-4C87-BEB3-B246427F85D2}" dt="2025-09-21T14:24:36.885" v="227" actId="1076"/>
          <ac:spMkLst>
            <pc:docMk/>
            <pc:sldMk cId="3381684738" sldId="259"/>
            <ac:spMk id="9" creationId="{7E05636F-5207-0FAE-44D4-C6074CAC9F47}"/>
          </ac:spMkLst>
        </pc:spChg>
        <pc:spChg chg="mod">
          <ac:chgData name="Pauline Turnbull" userId="409d1224-aced-4db4-b117-20508c265622" providerId="ADAL" clId="{84942FE1-E1BF-4C87-BEB3-B246427F85D2}" dt="2025-09-21T14:24:47.507" v="228" actId="1076"/>
          <ac:spMkLst>
            <pc:docMk/>
            <pc:sldMk cId="3381684738" sldId="259"/>
            <ac:spMk id="14" creationId="{7B0892FE-57E4-FED2-6A1E-EC03A651AFE3}"/>
          </ac:spMkLst>
        </pc:spChg>
        <pc:spChg chg="mod">
          <ac:chgData name="Pauline Turnbull" userId="409d1224-aced-4db4-b117-20508c265622" providerId="ADAL" clId="{84942FE1-E1BF-4C87-BEB3-B246427F85D2}" dt="2025-09-21T14:24:47.507" v="228" actId="1076"/>
          <ac:spMkLst>
            <pc:docMk/>
            <pc:sldMk cId="3381684738" sldId="259"/>
            <ac:spMk id="16" creationId="{8E2E7D29-A3B3-F5D3-D839-BDF7B7753077}"/>
          </ac:spMkLst>
        </pc:spChg>
        <pc:spChg chg="mod">
          <ac:chgData name="Pauline Turnbull" userId="409d1224-aced-4db4-b117-20508c265622" providerId="ADAL" clId="{84942FE1-E1BF-4C87-BEB3-B246427F85D2}" dt="2025-09-21T14:24:47.507" v="228" actId="1076"/>
          <ac:spMkLst>
            <pc:docMk/>
            <pc:sldMk cId="3381684738" sldId="259"/>
            <ac:spMk id="23" creationId="{F7835B64-0099-F46A-29C4-5823DF70392C}"/>
          </ac:spMkLst>
        </pc:spChg>
        <pc:spChg chg="mod">
          <ac:chgData name="Pauline Turnbull" userId="409d1224-aced-4db4-b117-20508c265622" providerId="ADAL" clId="{84942FE1-E1BF-4C87-BEB3-B246427F85D2}" dt="2025-09-21T14:24:47.507" v="228" actId="1076"/>
          <ac:spMkLst>
            <pc:docMk/>
            <pc:sldMk cId="3381684738" sldId="259"/>
            <ac:spMk id="26" creationId="{AE073FF5-D5FC-4411-887D-AB8B3BF1D8A5}"/>
          </ac:spMkLst>
        </pc:spChg>
        <pc:spChg chg="mod">
          <ac:chgData name="Pauline Turnbull" userId="409d1224-aced-4db4-b117-20508c265622" providerId="ADAL" clId="{84942FE1-E1BF-4C87-BEB3-B246427F85D2}" dt="2025-09-21T14:24:47.507" v="228" actId="1076"/>
          <ac:spMkLst>
            <pc:docMk/>
            <pc:sldMk cId="3381684738" sldId="259"/>
            <ac:spMk id="28" creationId="{9DD11E37-C60F-37B3-FF3D-7B84C853DED2}"/>
          </ac:spMkLst>
        </pc:spChg>
        <pc:spChg chg="mod">
          <ac:chgData name="Pauline Turnbull" userId="409d1224-aced-4db4-b117-20508c265622" providerId="ADAL" clId="{84942FE1-E1BF-4C87-BEB3-B246427F85D2}" dt="2025-09-21T14:24:47.507" v="228" actId="1076"/>
          <ac:spMkLst>
            <pc:docMk/>
            <pc:sldMk cId="3381684738" sldId="259"/>
            <ac:spMk id="29" creationId="{32F23E46-327D-1717-F334-B5D7FA6B035B}"/>
          </ac:spMkLst>
        </pc:spChg>
        <pc:spChg chg="mod">
          <ac:chgData name="Pauline Turnbull" userId="409d1224-aced-4db4-b117-20508c265622" providerId="ADAL" clId="{84942FE1-E1BF-4C87-BEB3-B246427F85D2}" dt="2025-09-21T14:24:47.507" v="228" actId="1076"/>
          <ac:spMkLst>
            <pc:docMk/>
            <pc:sldMk cId="3381684738" sldId="259"/>
            <ac:spMk id="31" creationId="{5BE471A8-8763-7337-2ADC-9287F7DC2B62}"/>
          </ac:spMkLst>
        </pc:spChg>
        <pc:spChg chg="mod">
          <ac:chgData name="Pauline Turnbull" userId="409d1224-aced-4db4-b117-20508c265622" providerId="ADAL" clId="{84942FE1-E1BF-4C87-BEB3-B246427F85D2}" dt="2025-09-21T14:24:47.507" v="228" actId="1076"/>
          <ac:spMkLst>
            <pc:docMk/>
            <pc:sldMk cId="3381684738" sldId="259"/>
            <ac:spMk id="32" creationId="{506B411F-4625-F75E-2069-EA57EE3F7CB2}"/>
          </ac:spMkLst>
        </pc:spChg>
        <pc:spChg chg="mod">
          <ac:chgData name="Pauline Turnbull" userId="409d1224-aced-4db4-b117-20508c265622" providerId="ADAL" clId="{84942FE1-E1BF-4C87-BEB3-B246427F85D2}" dt="2025-09-21T14:24:47.507" v="228" actId="1076"/>
          <ac:spMkLst>
            <pc:docMk/>
            <pc:sldMk cId="3381684738" sldId="259"/>
            <ac:spMk id="34" creationId="{D4416005-85C8-0B5A-30FB-857EA682EAB8}"/>
          </ac:spMkLst>
        </pc:spChg>
        <pc:spChg chg="add mod">
          <ac:chgData name="Pauline Turnbull" userId="409d1224-aced-4db4-b117-20508c265622" providerId="ADAL" clId="{84942FE1-E1BF-4C87-BEB3-B246427F85D2}" dt="2025-09-21T14:30:37.644" v="375" actId="14100"/>
          <ac:spMkLst>
            <pc:docMk/>
            <pc:sldMk cId="3381684738" sldId="259"/>
            <ac:spMk id="43" creationId="{7C8536F8-C4AC-FE58-E5DE-C32D48C217CD}"/>
          </ac:spMkLst>
        </pc:spChg>
        <pc:spChg chg="mod">
          <ac:chgData name="Pauline Turnbull" userId="409d1224-aced-4db4-b117-20508c265622" providerId="ADAL" clId="{84942FE1-E1BF-4C87-BEB3-B246427F85D2}" dt="2025-09-21T14:24:58.130" v="229" actId="1076"/>
          <ac:spMkLst>
            <pc:docMk/>
            <pc:sldMk cId="3381684738" sldId="259"/>
            <ac:spMk id="59" creationId="{07E341C6-8B02-1483-7628-EA9428F2B828}"/>
          </ac:spMkLst>
        </pc:spChg>
        <pc:spChg chg="del mod">
          <ac:chgData name="Pauline Turnbull" userId="409d1224-aced-4db4-b117-20508c265622" providerId="ADAL" clId="{84942FE1-E1BF-4C87-BEB3-B246427F85D2}" dt="2025-09-21T13:35:08.183" v="199" actId="478"/>
          <ac:spMkLst>
            <pc:docMk/>
            <pc:sldMk cId="3381684738" sldId="259"/>
            <ac:spMk id="61" creationId="{C9DAB341-C73C-FFD1-9BC8-80E28CFD71F8}"/>
          </ac:spMkLst>
        </pc:spChg>
        <pc:grpChg chg="mod">
          <ac:chgData name="Pauline Turnbull" userId="409d1224-aced-4db4-b117-20508c265622" providerId="ADAL" clId="{84942FE1-E1BF-4C87-BEB3-B246427F85D2}" dt="2025-09-21T14:24:07.696" v="223" actId="6549"/>
          <ac:grpSpMkLst>
            <pc:docMk/>
            <pc:sldMk cId="3381684738" sldId="259"/>
            <ac:grpSpMk id="10" creationId="{2F198151-490D-90F6-32FB-8478AC0A9DEE}"/>
          </ac:grpSpMkLst>
        </pc:grpChg>
        <pc:grpChg chg="add del mod">
          <ac:chgData name="Pauline Turnbull" userId="409d1224-aced-4db4-b117-20508c265622" providerId="ADAL" clId="{84942FE1-E1BF-4C87-BEB3-B246427F85D2}" dt="2025-09-21T14:35:44.836" v="377" actId="165"/>
          <ac:grpSpMkLst>
            <pc:docMk/>
            <pc:sldMk cId="3381684738" sldId="259"/>
            <ac:grpSpMk id="19" creationId="{922DAA10-559C-1C4E-DF12-63321AD389FA}"/>
          </ac:grpSpMkLst>
        </pc:grpChg>
        <pc:grpChg chg="add del mod">
          <ac:chgData name="Pauline Turnbull" userId="409d1224-aced-4db4-b117-20508c265622" providerId="ADAL" clId="{84942FE1-E1BF-4C87-BEB3-B246427F85D2}" dt="2025-09-21T14:22:32.911" v="217" actId="478"/>
          <ac:grpSpMkLst>
            <pc:docMk/>
            <pc:sldMk cId="3381684738" sldId="259"/>
            <ac:grpSpMk id="20" creationId="{714CB123-5350-1ED3-EA63-101572952E59}"/>
          </ac:grpSpMkLst>
        </pc:grpChg>
        <pc:grpChg chg="add mod">
          <ac:chgData name="Pauline Turnbull" userId="409d1224-aced-4db4-b117-20508c265622" providerId="ADAL" clId="{84942FE1-E1BF-4C87-BEB3-B246427F85D2}" dt="2025-09-21T14:24:36.885" v="227" actId="1076"/>
          <ac:grpSpMkLst>
            <pc:docMk/>
            <pc:sldMk cId="3381684738" sldId="259"/>
            <ac:grpSpMk id="25" creationId="{8C96D462-DB91-CBFA-1A49-2E19EC4EE0F1}"/>
          </ac:grpSpMkLst>
        </pc:grpChg>
        <pc:grpChg chg="mod">
          <ac:chgData name="Pauline Turnbull" userId="409d1224-aced-4db4-b117-20508c265622" providerId="ADAL" clId="{84942FE1-E1BF-4C87-BEB3-B246427F85D2}" dt="2025-09-21T14:24:47.507" v="228" actId="1076"/>
          <ac:grpSpMkLst>
            <pc:docMk/>
            <pc:sldMk cId="3381684738" sldId="259"/>
            <ac:grpSpMk id="27" creationId="{F36DC2EF-3E38-0F86-10C9-D9C9AD8D7D5D}"/>
          </ac:grpSpMkLst>
        </pc:grpChg>
        <pc:grpChg chg="add mod">
          <ac:chgData name="Pauline Turnbull" userId="409d1224-aced-4db4-b117-20508c265622" providerId="ADAL" clId="{84942FE1-E1BF-4C87-BEB3-B246427F85D2}" dt="2025-09-21T13:34:55.059" v="197" actId="164"/>
          <ac:grpSpMkLst>
            <pc:docMk/>
            <pc:sldMk cId="3381684738" sldId="259"/>
            <ac:grpSpMk id="33" creationId="{BA33A4FE-D02C-2FE6-8B9C-DACB1F191635}"/>
          </ac:grpSpMkLst>
        </pc:grpChg>
        <pc:grpChg chg="mod">
          <ac:chgData name="Pauline Turnbull" userId="409d1224-aced-4db4-b117-20508c265622" providerId="ADAL" clId="{84942FE1-E1BF-4C87-BEB3-B246427F85D2}" dt="2025-09-21T13:34:55.059" v="197" actId="164"/>
          <ac:grpSpMkLst>
            <pc:docMk/>
            <pc:sldMk cId="3381684738" sldId="259"/>
            <ac:grpSpMk id="35" creationId="{644AFEB7-DECF-37BA-2943-B725E7796123}"/>
          </ac:grpSpMkLst>
        </pc:grpChg>
        <pc:picChg chg="add mod">
          <ac:chgData name="Pauline Turnbull" userId="409d1224-aced-4db4-b117-20508c265622" providerId="ADAL" clId="{84942FE1-E1BF-4C87-BEB3-B246427F85D2}" dt="2025-09-21T13:35:25.229" v="204" actId="1076"/>
          <ac:picMkLst>
            <pc:docMk/>
            <pc:sldMk cId="3381684738" sldId="259"/>
            <ac:picMk id="12" creationId="{DB6AC2D6-E930-B834-F23B-679949CC1D7F}"/>
          </ac:picMkLst>
        </pc:picChg>
        <pc:picChg chg="mod">
          <ac:chgData name="Pauline Turnbull" userId="409d1224-aced-4db4-b117-20508c265622" providerId="ADAL" clId="{84942FE1-E1BF-4C87-BEB3-B246427F85D2}" dt="2025-09-21T14:24:36.885" v="227" actId="1076"/>
          <ac:picMkLst>
            <pc:docMk/>
            <pc:sldMk cId="3381684738" sldId="259"/>
            <ac:picMk id="13" creationId="{D52D6511-6D82-AD9F-CA6B-0B39BD118731}"/>
          </ac:picMkLst>
        </pc:picChg>
        <pc:picChg chg="mod">
          <ac:chgData name="Pauline Turnbull" userId="409d1224-aced-4db4-b117-20508c265622" providerId="ADAL" clId="{84942FE1-E1BF-4C87-BEB3-B246427F85D2}" dt="2025-09-21T14:24:36.885" v="227" actId="1076"/>
          <ac:picMkLst>
            <pc:docMk/>
            <pc:sldMk cId="3381684738" sldId="259"/>
            <ac:picMk id="15" creationId="{4FC853A9-40F0-1B22-8969-18DEA3E5774A}"/>
          </ac:picMkLst>
        </pc:picChg>
        <pc:picChg chg="add mod topLvl">
          <ac:chgData name="Pauline Turnbull" userId="409d1224-aced-4db4-b117-20508c265622" providerId="ADAL" clId="{84942FE1-E1BF-4C87-BEB3-B246427F85D2}" dt="2025-09-21T14:36:08.149" v="385" actId="166"/>
          <ac:picMkLst>
            <pc:docMk/>
            <pc:sldMk cId="3381684738" sldId="259"/>
            <ac:picMk id="18" creationId="{06BB272F-3537-3E27-C596-0DBD0A3417F9}"/>
          </ac:picMkLst>
        </pc:picChg>
        <pc:picChg chg="add mod">
          <ac:chgData name="Pauline Turnbull" userId="409d1224-aced-4db4-b117-20508c265622" providerId="ADAL" clId="{84942FE1-E1BF-4C87-BEB3-B246427F85D2}" dt="2025-09-21T14:35:51.679" v="379" actId="1076"/>
          <ac:picMkLst>
            <pc:docMk/>
            <pc:sldMk cId="3381684738" sldId="259"/>
            <ac:picMk id="22" creationId="{F465B400-7C3C-0891-88DD-F8A0D76D28FF}"/>
          </ac:picMkLst>
        </pc:picChg>
        <pc:picChg chg="add del mod">
          <ac:chgData name="Pauline Turnbull" userId="409d1224-aced-4db4-b117-20508c265622" providerId="ADAL" clId="{84942FE1-E1BF-4C87-BEB3-B246427F85D2}" dt="2025-09-21T14:26:01.026" v="231" actId="478"/>
          <ac:picMkLst>
            <pc:docMk/>
            <pc:sldMk cId="3381684738" sldId="259"/>
            <ac:picMk id="37" creationId="{0B9D67C6-07F3-1C9B-C71F-C42CB2237E2F}"/>
          </ac:picMkLst>
        </pc:picChg>
        <pc:picChg chg="del">
          <ac:chgData name="Pauline Turnbull" userId="409d1224-aced-4db4-b117-20508c265622" providerId="ADAL" clId="{84942FE1-E1BF-4C87-BEB3-B246427F85D2}" dt="2025-09-21T13:35:09.727" v="201" actId="478"/>
          <ac:picMkLst>
            <pc:docMk/>
            <pc:sldMk cId="3381684738" sldId="259"/>
            <ac:picMk id="38" creationId="{E1C14A88-FF99-1567-4D89-F7021A12452A}"/>
          </ac:picMkLst>
        </pc:picChg>
        <pc:picChg chg="add del mod">
          <ac:chgData name="Pauline Turnbull" userId="409d1224-aced-4db4-b117-20508c265622" providerId="ADAL" clId="{84942FE1-E1BF-4C87-BEB3-B246427F85D2}" dt="2025-09-21T14:27:05.597" v="235" actId="478"/>
          <ac:picMkLst>
            <pc:docMk/>
            <pc:sldMk cId="3381684738" sldId="259"/>
            <ac:picMk id="40" creationId="{53927016-B243-410C-90E5-0002FEBDDA1A}"/>
          </ac:picMkLst>
        </pc:picChg>
        <pc:picChg chg="add mod">
          <ac:chgData name="Pauline Turnbull" userId="409d1224-aced-4db4-b117-20508c265622" providerId="ADAL" clId="{84942FE1-E1BF-4C87-BEB3-B246427F85D2}" dt="2025-09-21T14:51:01.729" v="440" actId="1076"/>
          <ac:picMkLst>
            <pc:docMk/>
            <pc:sldMk cId="3381684738" sldId="259"/>
            <ac:picMk id="42" creationId="{E7D87564-65AC-5105-E02C-3FFBF7985777}"/>
          </ac:picMkLst>
        </pc:picChg>
        <pc:picChg chg="add mod">
          <ac:chgData name="Pauline Turnbull" userId="409d1224-aced-4db4-b117-20508c265622" providerId="ADAL" clId="{84942FE1-E1BF-4C87-BEB3-B246427F85D2}" dt="2025-09-21T14:36:05.755" v="384" actId="1076"/>
          <ac:picMkLst>
            <pc:docMk/>
            <pc:sldMk cId="3381684738" sldId="259"/>
            <ac:picMk id="45" creationId="{B9779E87-01AD-5F58-66F4-3677CD80C406}"/>
          </ac:picMkLst>
        </pc:picChg>
        <pc:picChg chg="mod">
          <ac:chgData name="Pauline Turnbull" userId="409d1224-aced-4db4-b117-20508c265622" providerId="ADAL" clId="{84942FE1-E1BF-4C87-BEB3-B246427F85D2}" dt="2025-09-21T14:24:28.739" v="226" actId="1076"/>
          <ac:picMkLst>
            <pc:docMk/>
            <pc:sldMk cId="3381684738" sldId="259"/>
            <ac:picMk id="46" creationId="{0DF30B7D-856B-0059-41FB-98C634C80B66}"/>
          </ac:picMkLst>
        </pc:picChg>
        <pc:picChg chg="add mod">
          <ac:chgData name="Pauline Turnbull" userId="409d1224-aced-4db4-b117-20508c265622" providerId="ADAL" clId="{84942FE1-E1BF-4C87-BEB3-B246427F85D2}" dt="2025-09-21T14:51:20.630" v="445" actId="1076"/>
          <ac:picMkLst>
            <pc:docMk/>
            <pc:sldMk cId="3381684738" sldId="259"/>
            <ac:picMk id="48" creationId="{F5ADACA7-57E3-712A-9F5D-1FF6EE6B727E}"/>
          </ac:picMkLst>
        </pc:picChg>
        <pc:picChg chg="mod">
          <ac:chgData name="Pauline Turnbull" userId="409d1224-aced-4db4-b117-20508c265622" providerId="ADAL" clId="{84942FE1-E1BF-4C87-BEB3-B246427F85D2}" dt="2025-09-21T13:35:25.229" v="204" actId="1076"/>
          <ac:picMkLst>
            <pc:docMk/>
            <pc:sldMk cId="3381684738" sldId="259"/>
            <ac:picMk id="49" creationId="{5037F99F-1986-EB8E-18B9-ACDCC6DA61AA}"/>
          </ac:picMkLst>
        </pc:picChg>
        <pc:picChg chg="del mod topLvl">
          <ac:chgData name="Pauline Turnbull" userId="409d1224-aced-4db4-b117-20508c265622" providerId="ADAL" clId="{84942FE1-E1BF-4C87-BEB3-B246427F85D2}" dt="2025-09-21T14:35:56.955" v="380" actId="478"/>
          <ac:picMkLst>
            <pc:docMk/>
            <pc:sldMk cId="3381684738" sldId="259"/>
            <ac:picMk id="51" creationId="{7D4A70EB-3713-8FDA-213B-42F36D4F963C}"/>
          </ac:picMkLst>
        </pc:picChg>
        <pc:picChg chg="add mod">
          <ac:chgData name="Pauline Turnbull" userId="409d1224-aced-4db4-b117-20508c265622" providerId="ADAL" clId="{84942FE1-E1BF-4C87-BEB3-B246427F85D2}" dt="2025-09-21T14:51:13.925" v="443" actId="1076"/>
          <ac:picMkLst>
            <pc:docMk/>
            <pc:sldMk cId="3381684738" sldId="259"/>
            <ac:picMk id="52" creationId="{0013331B-CE56-BE13-593A-0B63BDF638F5}"/>
          </ac:picMkLst>
        </pc:picChg>
        <pc:picChg chg="del">
          <ac:chgData name="Pauline Turnbull" userId="409d1224-aced-4db4-b117-20508c265622" providerId="ADAL" clId="{84942FE1-E1BF-4C87-BEB3-B246427F85D2}" dt="2025-09-21T13:35:09.155" v="200" actId="478"/>
          <ac:picMkLst>
            <pc:docMk/>
            <pc:sldMk cId="3381684738" sldId="259"/>
            <ac:picMk id="53" creationId="{B53CF438-D9E0-E3EE-31EF-2474C70A583B}"/>
          </ac:picMkLst>
        </pc:picChg>
        <pc:picChg chg="add mod">
          <ac:chgData name="Pauline Turnbull" userId="409d1224-aced-4db4-b117-20508c265622" providerId="ADAL" clId="{84942FE1-E1BF-4C87-BEB3-B246427F85D2}" dt="2025-09-21T14:51:16.328" v="444" actId="1076"/>
          <ac:picMkLst>
            <pc:docMk/>
            <pc:sldMk cId="3381684738" sldId="259"/>
            <ac:picMk id="55" creationId="{83472DDE-CACB-03F8-0CE1-E13BD3B49011}"/>
          </ac:picMkLst>
        </pc:picChg>
      </pc:sldChg>
    </pc:docChg>
  </pc:docChgLst>
  <pc:docChgLst>
    <pc:chgData name="Pauline Turnbull" userId="409d1224-aced-4db4-b117-20508c265622" providerId="ADAL" clId="{DDBE5D3B-86BF-44E5-8A22-C86812E18BDB}"/>
    <pc:docChg chg="undo custSel modSld">
      <pc:chgData name="Pauline Turnbull" userId="409d1224-aced-4db4-b117-20508c265622" providerId="ADAL" clId="{DDBE5D3B-86BF-44E5-8A22-C86812E18BDB}" dt="2025-09-18T19:49:08.214" v="636" actId="207"/>
      <pc:docMkLst>
        <pc:docMk/>
      </pc:docMkLst>
      <pc:sldChg chg="addSp delSp modSp mod modCm">
        <pc:chgData name="Pauline Turnbull" userId="409d1224-aced-4db4-b117-20508c265622" providerId="ADAL" clId="{DDBE5D3B-86BF-44E5-8A22-C86812E18BDB}" dt="2025-09-18T19:49:08.214" v="636" actId="207"/>
        <pc:sldMkLst>
          <pc:docMk/>
          <pc:sldMk cId="3381684738" sldId="259"/>
        </pc:sldMkLst>
        <pc:spChg chg="mod">
          <ac:chgData name="Pauline Turnbull" userId="409d1224-aced-4db4-b117-20508c265622" providerId="ADAL" clId="{DDBE5D3B-86BF-44E5-8A22-C86812E18BDB}" dt="2025-09-18T19:46:30.734" v="596" actId="1076"/>
          <ac:spMkLst>
            <pc:docMk/>
            <pc:sldMk cId="3381684738" sldId="259"/>
            <ac:spMk id="5" creationId="{00000000-0000-0000-0000-000000000000}"/>
          </ac:spMkLst>
        </pc:spChg>
        <pc:spChg chg="mod">
          <ac:chgData name="Pauline Turnbull" userId="409d1224-aced-4db4-b117-20508c265622" providerId="ADAL" clId="{DDBE5D3B-86BF-44E5-8A22-C86812E18BDB}" dt="2025-09-18T19:45:35.476" v="587" actId="20577"/>
          <ac:spMkLst>
            <pc:docMk/>
            <pc:sldMk cId="3381684738" sldId="259"/>
            <ac:spMk id="7" creationId="{0A38964C-68F1-D4F3-7CB4-313EC486B94B}"/>
          </ac:spMkLst>
        </pc:spChg>
        <pc:spChg chg="mod">
          <ac:chgData name="Pauline Turnbull" userId="409d1224-aced-4db4-b117-20508c265622" providerId="ADAL" clId="{DDBE5D3B-86BF-44E5-8A22-C86812E18BDB}" dt="2025-09-18T19:43:00.950" v="408" actId="20577"/>
          <ac:spMkLst>
            <pc:docMk/>
            <pc:sldMk cId="3381684738" sldId="259"/>
            <ac:spMk id="8" creationId="{122F15CF-ED91-F498-4AC2-06294EF4AC48}"/>
          </ac:spMkLst>
        </pc:spChg>
        <pc:spChg chg="mod">
          <ac:chgData name="Pauline Turnbull" userId="409d1224-aced-4db4-b117-20508c265622" providerId="ADAL" clId="{DDBE5D3B-86BF-44E5-8A22-C86812E18BDB}" dt="2025-09-18T19:45:46.773" v="588" actId="1076"/>
          <ac:spMkLst>
            <pc:docMk/>
            <pc:sldMk cId="3381684738" sldId="259"/>
            <ac:spMk id="9" creationId="{7E05636F-5207-0FAE-44D4-C6074CAC9F47}"/>
          </ac:spMkLst>
        </pc:spChg>
        <pc:spChg chg="mod">
          <ac:chgData name="Pauline Turnbull" userId="409d1224-aced-4db4-b117-20508c265622" providerId="ADAL" clId="{DDBE5D3B-86BF-44E5-8A22-C86812E18BDB}" dt="2025-09-18T19:47:41.966" v="612"/>
          <ac:spMkLst>
            <pc:docMk/>
            <pc:sldMk cId="3381684738" sldId="259"/>
            <ac:spMk id="14" creationId="{7B0892FE-57E4-FED2-6A1E-EC03A651AFE3}"/>
          </ac:spMkLst>
        </pc:spChg>
        <pc:spChg chg="mod">
          <ac:chgData name="Pauline Turnbull" userId="409d1224-aced-4db4-b117-20508c265622" providerId="ADAL" clId="{DDBE5D3B-86BF-44E5-8A22-C86812E18BDB}" dt="2025-09-18T19:49:08.214" v="636" actId="207"/>
          <ac:spMkLst>
            <pc:docMk/>
            <pc:sldMk cId="3381684738" sldId="259"/>
            <ac:spMk id="16" creationId="{8E2E7D29-A3B3-F5D3-D839-BDF7B7753077}"/>
          </ac:spMkLst>
        </pc:spChg>
        <pc:spChg chg="add del mod">
          <ac:chgData name="Pauline Turnbull" userId="409d1224-aced-4db4-b117-20508c265622" providerId="ADAL" clId="{DDBE5D3B-86BF-44E5-8A22-C86812E18BDB}" dt="2025-09-18T19:48:22.182" v="624"/>
          <ac:spMkLst>
            <pc:docMk/>
            <pc:sldMk cId="3381684738" sldId="259"/>
            <ac:spMk id="26" creationId="{AE073FF5-D5FC-4411-887D-AB8B3BF1D8A5}"/>
          </ac:spMkLst>
        </pc:spChg>
        <pc:spChg chg="mod">
          <ac:chgData name="Pauline Turnbull" userId="409d1224-aced-4db4-b117-20508c265622" providerId="ADAL" clId="{DDBE5D3B-86BF-44E5-8A22-C86812E18BDB}" dt="2025-09-18T19:48:47.105" v="632" actId="1076"/>
          <ac:spMkLst>
            <pc:docMk/>
            <pc:sldMk cId="3381684738" sldId="259"/>
            <ac:spMk id="34" creationId="{D4416005-85C8-0B5A-30FB-857EA682EAB8}"/>
          </ac:spMkLst>
        </pc:spChg>
        <pc:spChg chg="mod">
          <ac:chgData name="Pauline Turnbull" userId="409d1224-aced-4db4-b117-20508c265622" providerId="ADAL" clId="{DDBE5D3B-86BF-44E5-8A22-C86812E18BDB}" dt="2025-09-18T19:47:20.552" v="607" actId="1076"/>
          <ac:spMkLst>
            <pc:docMk/>
            <pc:sldMk cId="3381684738" sldId="259"/>
            <ac:spMk id="59" creationId="{07E341C6-8B02-1483-7628-EA9428F2B828}"/>
          </ac:spMkLst>
        </pc:spChg>
        <pc:grpChg chg="mod">
          <ac:chgData name="Pauline Turnbull" userId="409d1224-aced-4db4-b117-20508c265622" providerId="ADAL" clId="{DDBE5D3B-86BF-44E5-8A22-C86812E18BDB}" dt="2025-09-18T19:42:55.986" v="403" actId="14100"/>
          <ac:grpSpMkLst>
            <pc:docMk/>
            <pc:sldMk cId="3381684738" sldId="259"/>
            <ac:grpSpMk id="10" creationId="{2F198151-490D-90F6-32FB-8478AC0A9DEE}"/>
          </ac:grpSpMkLst>
        </pc:grpChg>
        <pc:grpChg chg="mod">
          <ac:chgData name="Pauline Turnbull" userId="409d1224-aced-4db4-b117-20508c265622" providerId="ADAL" clId="{DDBE5D3B-86BF-44E5-8A22-C86812E18BDB}" dt="2025-09-18T19:47:32.686" v="608" actId="1076"/>
          <ac:grpSpMkLst>
            <pc:docMk/>
            <pc:sldMk cId="3381684738" sldId="259"/>
            <ac:grpSpMk id="35" creationId="{644AFEB7-DECF-37BA-2943-B725E7796123}"/>
          </ac:grpSpMkLst>
        </pc:grpChg>
        <pc:picChg chg="mod">
          <ac:chgData name="Pauline Turnbull" userId="409d1224-aced-4db4-b117-20508c265622" providerId="ADAL" clId="{DDBE5D3B-86BF-44E5-8A22-C86812E18BDB}" dt="2025-09-18T19:45:46.773" v="588" actId="1076"/>
          <ac:picMkLst>
            <pc:docMk/>
            <pc:sldMk cId="3381684738" sldId="259"/>
            <ac:picMk id="13" creationId="{D52D6511-6D82-AD9F-CA6B-0B39BD118731}"/>
          </ac:picMkLst>
        </pc:picChg>
        <pc:picChg chg="mod">
          <ac:chgData name="Pauline Turnbull" userId="409d1224-aced-4db4-b117-20508c265622" providerId="ADAL" clId="{DDBE5D3B-86BF-44E5-8A22-C86812E18BDB}" dt="2025-09-18T19:45:46.773" v="588" actId="1076"/>
          <ac:picMkLst>
            <pc:docMk/>
            <pc:sldMk cId="3381684738" sldId="259"/>
            <ac:picMk id="15" creationId="{4FC853A9-40F0-1B22-8969-18DEA3E5774A}"/>
          </ac:picMkLst>
        </pc:picChg>
        <pc:picChg chg="mod">
          <ac:chgData name="Pauline Turnbull" userId="409d1224-aced-4db4-b117-20508c265622" providerId="ADAL" clId="{DDBE5D3B-86BF-44E5-8A22-C86812E18BDB}" dt="2025-09-18T19:45:49.513" v="589" actId="1076"/>
          <ac:picMkLst>
            <pc:docMk/>
            <pc:sldMk cId="3381684738" sldId="259"/>
            <ac:picMk id="46" creationId="{0DF30B7D-856B-0059-41FB-98C634C80B66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Pauline Turnbull" userId="409d1224-aced-4db4-b117-20508c265622" providerId="ADAL" clId="{DDBE5D3B-86BF-44E5-8A22-C86812E18BDB}" dt="2025-09-18T19:43:00.950" v="408" actId="20577"/>
              <pc2:cmMkLst xmlns:pc2="http://schemas.microsoft.com/office/powerpoint/2019/9/main/command">
                <pc:docMk/>
                <pc:sldMk cId="3381684738" sldId="259"/>
                <pc2:cmMk id="{58A6DC81-694F-486E-B2E3-F89C5646382A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18595-8AE8-499E-823A-43166D6BBA6F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EC49C-454C-4F13-B053-42B3071643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42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FE20F-1569-47FA-802A-1537039D8718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147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91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51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02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144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50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41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84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41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9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5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5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tes.manchester.ac.uk/ncish/resources/#toolkits" TargetMode="External"/><Relationship Id="rId11" Type="http://schemas.openxmlformats.org/officeDocument/2006/relationships/hyperlink" Target="https://www.gov.scot/publications/scotlands-self-harm-strategy-action-plan-2023-27/" TargetMode="External"/><Relationship Id="rId5" Type="http://schemas.openxmlformats.org/officeDocument/2006/relationships/image" Target="../media/image3.png"/><Relationship Id="rId15" Type="http://schemas.openxmlformats.org/officeDocument/2006/relationships/image" Target="../media/image9.png"/><Relationship Id="rId10" Type="http://schemas.openxmlformats.org/officeDocument/2006/relationships/hyperlink" Target="https://www.health-ni.gov.uk/articles/suicide-prevention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www.gov.uk/government/publications/suicide-prevention-strategy-for-england-2023-to-2028" TargetMode="External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 descr="A diagram of a circular diagram with icons&#10;&#10;Description automatically generated with medium confidence">
            <a:extLst>
              <a:ext uri="{FF2B5EF4-FFF2-40B4-BE49-F238E27FC236}">
                <a16:creationId xmlns:a16="http://schemas.microsoft.com/office/drawing/2014/main" id="{0DF30B7D-856B-0059-41FB-98C634C80B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020" y="2975693"/>
            <a:ext cx="3441020" cy="2965252"/>
          </a:xfrm>
          <a:prstGeom prst="rect">
            <a:avLst/>
          </a:prstGeom>
        </p:spPr>
      </p:pic>
      <p:sp>
        <p:nvSpPr>
          <p:cNvPr id="11" name="Round Diagonal Corner Rectangle 10"/>
          <p:cNvSpPr/>
          <p:nvPr/>
        </p:nvSpPr>
        <p:spPr>
          <a:xfrm>
            <a:off x="-5651" y="5695"/>
            <a:ext cx="9595634" cy="14117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rgbClr val="B189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4400">
                <a:solidFill>
                  <a:schemeClr val="bg1"/>
                </a:solidFill>
                <a:ea typeface="Arial Unicode MS"/>
                <a:cs typeface="Vrinda"/>
              </a:rPr>
              <a:t>Impact of NCISH: </a:t>
            </a:r>
          </a:p>
          <a:p>
            <a:r>
              <a:rPr lang="en-GB" sz="4400">
                <a:solidFill>
                  <a:schemeClr val="bg1"/>
                </a:solidFill>
                <a:ea typeface="Arial Unicode MS"/>
                <a:cs typeface="Vrinda"/>
              </a:rPr>
              <a:t>system level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81446" y="12487307"/>
            <a:ext cx="6153765" cy="252377"/>
          </a:xfrm>
          <a:prstGeom prst="rect">
            <a:avLst/>
          </a:prstGeom>
          <a:noFill/>
        </p:spPr>
        <p:txBody>
          <a:bodyPr wrap="square" lIns="128016" tIns="64008" rIns="128016" bIns="64008" rtlCol="0" anchor="t">
            <a:spAutoFit/>
          </a:bodyPr>
          <a:lstStyle/>
          <a:p>
            <a:pPr algn="r"/>
            <a:r>
              <a:rPr lang="en-GB" sz="800" dirty="0"/>
              <a:t>Impact examples from 2004 to August 2025. Impact report updated September 2025.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576" y="314293"/>
            <a:ext cx="2360532" cy="7857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684" b="84470"/>
          <a:stretch/>
        </p:blipFill>
        <p:spPr>
          <a:xfrm>
            <a:off x="7118392" y="253002"/>
            <a:ext cx="2217951" cy="9083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38964C-68F1-D4F3-7CB4-313EC486B94B}"/>
              </a:ext>
            </a:extLst>
          </p:cNvPr>
          <p:cNvSpPr txBox="1"/>
          <p:nvPr/>
        </p:nvSpPr>
        <p:spPr>
          <a:xfrm>
            <a:off x="15598" y="3167370"/>
            <a:ext cx="6144582" cy="2289409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500" dirty="0">
                <a:solidFill>
                  <a:srgbClr val="002060"/>
                </a:solidFill>
              </a:rPr>
              <a:t>We developed </a:t>
            </a:r>
            <a:r>
              <a:rPr lang="en-GB" sz="1500" b="1" dirty="0">
                <a:solidFill>
                  <a:srgbClr val="002060"/>
                </a:solidFill>
              </a:rPr>
              <a:t>“10 ways to improve safety”</a:t>
            </a:r>
            <a:r>
              <a:rPr lang="en-GB" sz="1500" dirty="0">
                <a:solidFill>
                  <a:srgbClr val="002060"/>
                </a:solidFill>
              </a:rPr>
              <a:t> based on recommendations associated with lower suicide rates.</a:t>
            </a:r>
          </a:p>
          <a:p>
            <a:pPr marL="285750" indent="-2857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500" dirty="0">
                <a:solidFill>
                  <a:srgbClr val="002060"/>
                </a:solidFill>
              </a:rPr>
              <a:t>These “10 ways” form the basis of a </a:t>
            </a:r>
            <a:r>
              <a:rPr lang="en-GB" sz="1500" b="1" dirty="0">
                <a:solidFill>
                  <a:srgbClr val="002060"/>
                </a:solidFill>
                <a:hlinkClick r:id="rId6"/>
              </a:rPr>
              <a:t>self-audit toolkit</a:t>
            </a:r>
            <a:r>
              <a:rPr lang="en-GB" sz="1500" dirty="0">
                <a:solidFill>
                  <a:srgbClr val="002060"/>
                </a:solidFill>
                <a:hlinkClick r:id="rId6"/>
              </a:rPr>
              <a:t> </a:t>
            </a:r>
            <a:r>
              <a:rPr lang="en-GB" sz="1500" dirty="0">
                <a:solidFill>
                  <a:srgbClr val="002060"/>
                </a:solidFill>
              </a:rPr>
              <a:t>for specialist mental health services, quality standards against which trusts can assess their suicide prevention.</a:t>
            </a:r>
          </a:p>
          <a:p>
            <a:pPr marL="285750" indent="-285750" algn="just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500" dirty="0">
                <a:solidFill>
                  <a:srgbClr val="002060"/>
                </a:solidFill>
              </a:rPr>
              <a:t>The toolkit has been downloaded </a:t>
            </a:r>
            <a:r>
              <a:rPr lang="en-GB" sz="1500" b="1" dirty="0">
                <a:solidFill>
                  <a:srgbClr val="002060"/>
                </a:solidFill>
              </a:rPr>
              <a:t>&gt;45,650 </a:t>
            </a:r>
            <a:r>
              <a:rPr lang="en-GB" sz="1500" dirty="0">
                <a:solidFill>
                  <a:srgbClr val="002060"/>
                </a:solidFill>
              </a:rPr>
              <a:t>times and is updated continually with new evidence.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sz="600" dirty="0">
              <a:solidFill>
                <a:srgbClr val="00206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F198151-490D-90F6-32FB-8478AC0A9DEE}"/>
              </a:ext>
            </a:extLst>
          </p:cNvPr>
          <p:cNvGrpSpPr/>
          <p:nvPr/>
        </p:nvGrpSpPr>
        <p:grpSpPr>
          <a:xfrm>
            <a:off x="0" y="1560718"/>
            <a:ext cx="9437689" cy="1394684"/>
            <a:chOff x="-11123" y="1526553"/>
            <a:chExt cx="9603097" cy="1134408"/>
          </a:xfrm>
        </p:grpSpPr>
        <p:sp>
          <p:nvSpPr>
            <p:cNvPr id="4" name="Arrow: Pentagon 3">
              <a:extLst>
                <a:ext uri="{FF2B5EF4-FFF2-40B4-BE49-F238E27FC236}">
                  <a16:creationId xmlns:a16="http://schemas.microsoft.com/office/drawing/2014/main" id="{F7050F6B-BC47-F745-3D39-3CF04CC31B78}"/>
                </a:ext>
              </a:extLst>
            </p:cNvPr>
            <p:cNvSpPr/>
            <p:nvPr/>
          </p:nvSpPr>
          <p:spPr>
            <a:xfrm>
              <a:off x="-4843" y="1536042"/>
              <a:ext cx="9596817" cy="1124919"/>
            </a:xfrm>
            <a:prstGeom prst="homePlat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22F15CF-ED91-F498-4AC2-06294EF4AC48}"/>
                </a:ext>
              </a:extLst>
            </p:cNvPr>
            <p:cNvSpPr txBox="1"/>
            <p:nvPr/>
          </p:nvSpPr>
          <p:spPr>
            <a:xfrm>
              <a:off x="-11123" y="1526553"/>
              <a:ext cx="9421744" cy="981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14000"/>
                </a:lnSpc>
                <a:spcAft>
                  <a:spcPts val="600"/>
                </a:spcAft>
                <a:buFont typeface="Wingdings" panose="05000000000000000000" pitchFamily="2" charset="2"/>
                <a:buChar char="Ø"/>
              </a:pPr>
              <a:r>
                <a:rPr lang="en-GB" sz="1500" i="0" dirty="0">
                  <a:solidFill>
                    <a:srgbClr val="002060"/>
                  </a:solidFill>
                  <a:effectLst/>
                </a:rPr>
                <a:t>NCISH has collected </a:t>
              </a:r>
              <a:r>
                <a:rPr lang="en-GB" sz="1500" b="1" i="0" dirty="0">
                  <a:solidFill>
                    <a:srgbClr val="002060"/>
                  </a:solidFill>
                  <a:effectLst/>
                </a:rPr>
                <a:t>in-depth information</a:t>
              </a:r>
              <a:r>
                <a:rPr lang="en-GB" sz="1500" i="0" dirty="0">
                  <a:solidFill>
                    <a:srgbClr val="002060"/>
                  </a:solidFill>
                  <a:effectLst/>
                </a:rPr>
                <a:t> on </a:t>
              </a:r>
              <a:r>
                <a:rPr lang="en-GB" sz="1500" b="1" i="0" dirty="0">
                  <a:solidFill>
                    <a:srgbClr val="002060"/>
                  </a:solidFill>
                  <a:effectLst/>
                </a:rPr>
                <a:t>all suicides </a:t>
              </a:r>
              <a:r>
                <a:rPr lang="en-GB" sz="1500" i="0" dirty="0">
                  <a:solidFill>
                    <a:srgbClr val="002060"/>
                  </a:solidFill>
                  <a:effectLst/>
                </a:rPr>
                <a:t>in the </a:t>
              </a:r>
              <a:r>
                <a:rPr lang="en-GB" sz="1500" b="1" i="0" dirty="0">
                  <a:solidFill>
                    <a:srgbClr val="002060"/>
                  </a:solidFill>
                  <a:effectLst/>
                </a:rPr>
                <a:t>UK </a:t>
              </a:r>
              <a:r>
                <a:rPr lang="en-GB" sz="1500" i="0" dirty="0">
                  <a:solidFill>
                    <a:srgbClr val="002060"/>
                  </a:solidFill>
                  <a:effectLst/>
                </a:rPr>
                <a:t>since 1996. </a:t>
              </a:r>
            </a:p>
            <a:p>
              <a:pPr marL="285750" indent="-285750">
                <a:lnSpc>
                  <a:spcPct val="114000"/>
                </a:lnSpc>
                <a:spcAft>
                  <a:spcPts val="600"/>
                </a:spcAft>
                <a:buFont typeface="Wingdings" panose="05000000000000000000" pitchFamily="2" charset="2"/>
                <a:buChar char="Ø"/>
              </a:pPr>
              <a:r>
                <a:rPr lang="en-GB" sz="1500" i="0" dirty="0">
                  <a:solidFill>
                    <a:srgbClr val="002060"/>
                  </a:solidFill>
                  <a:effectLst/>
                </a:rPr>
                <a:t>NCISH recommendations have been shown to </a:t>
              </a:r>
              <a:r>
                <a:rPr lang="en-GB" sz="1500" b="1" i="0" dirty="0">
                  <a:solidFill>
                    <a:srgbClr val="002060"/>
                  </a:solidFill>
                  <a:effectLst/>
                </a:rPr>
                <a:t>reduce suicide rates</a:t>
              </a:r>
              <a:r>
                <a:rPr lang="en-GB" sz="1500" i="0" dirty="0">
                  <a:solidFill>
                    <a:srgbClr val="002060"/>
                  </a:solidFill>
                  <a:effectLst/>
                </a:rPr>
                <a:t> in mental health settings that implement them (1997-2006). Implementing NCISH recommendations is linked with 200-300 fewer patient deaths annually, equating to a potential societal cost saving of £450 million.</a:t>
              </a:r>
              <a:endParaRPr lang="en-GB" sz="600" i="0" dirty="0">
                <a:solidFill>
                  <a:srgbClr val="002060"/>
                </a:solidFill>
                <a:effectLst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C96D462-DB91-CBFA-1A49-2E19EC4EE0F1}"/>
              </a:ext>
            </a:extLst>
          </p:cNvPr>
          <p:cNvGrpSpPr/>
          <p:nvPr/>
        </p:nvGrpSpPr>
        <p:grpSpPr>
          <a:xfrm>
            <a:off x="6172" y="5789477"/>
            <a:ext cx="9624685" cy="1080000"/>
            <a:chOff x="-11339" y="5850322"/>
            <a:chExt cx="9624685" cy="108000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E05636F-5207-0FAE-44D4-C6074CAC9F47}"/>
                </a:ext>
              </a:extLst>
            </p:cNvPr>
            <p:cNvSpPr txBox="1"/>
            <p:nvPr/>
          </p:nvSpPr>
          <p:spPr>
            <a:xfrm>
              <a:off x="-11339" y="6151796"/>
              <a:ext cx="9624685" cy="553998"/>
            </a:xfrm>
            <a:prstGeom prst="rect">
              <a:avLst/>
            </a:prstGeom>
            <a:solidFill>
              <a:srgbClr val="00B0F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500" i="0" dirty="0">
                  <a:solidFill>
                    <a:srgbClr val="002060"/>
                  </a:solidFill>
                  <a:effectLst/>
                </a:rPr>
                <a:t>Our evidence is </a:t>
              </a:r>
              <a:r>
                <a:rPr lang="en-GB" sz="1500" b="1" i="0" dirty="0">
                  <a:solidFill>
                    <a:srgbClr val="002060"/>
                  </a:solidFill>
                  <a:effectLst/>
                </a:rPr>
                <a:t>cited</a:t>
              </a:r>
              <a:r>
                <a:rPr lang="en-GB" sz="1500" i="0" dirty="0">
                  <a:solidFill>
                    <a:srgbClr val="002060"/>
                  </a:solidFill>
                  <a:effectLst/>
                </a:rPr>
                <a:t> in the </a:t>
              </a:r>
              <a:r>
                <a:rPr lang="en-GB" sz="1500" b="1" i="0" dirty="0">
                  <a:solidFill>
                    <a:srgbClr val="002060"/>
                  </a:solidFill>
                  <a:effectLst/>
                </a:rPr>
                <a:t>latest</a:t>
              </a:r>
              <a:r>
                <a:rPr lang="en-GB" sz="1500" i="0" dirty="0">
                  <a:solidFill>
                    <a:srgbClr val="002060"/>
                  </a:solidFill>
                  <a:effectLst/>
                </a:rPr>
                <a:t> national </a:t>
              </a:r>
              <a:r>
                <a:rPr lang="en-GB" sz="1500" b="1" i="0" dirty="0">
                  <a:solidFill>
                    <a:srgbClr val="002060"/>
                  </a:solidFill>
                  <a:effectLst/>
                </a:rPr>
                <a:t>strategies</a:t>
              </a:r>
              <a:r>
                <a:rPr lang="en-GB" sz="1500" i="0" dirty="0">
                  <a:solidFill>
                    <a:srgbClr val="002060"/>
                  </a:solidFill>
                  <a:effectLst/>
                </a:rPr>
                <a:t>, </a:t>
              </a:r>
              <a:r>
                <a:rPr lang="en-GB" sz="1500" b="1" i="0" dirty="0">
                  <a:solidFill>
                    <a:srgbClr val="002060"/>
                  </a:solidFill>
                  <a:effectLst/>
                </a:rPr>
                <a:t>policies, </a:t>
              </a:r>
            </a:p>
            <a:p>
              <a:pPr algn="ctr"/>
              <a:r>
                <a:rPr lang="en-GB" sz="1500" b="1" i="0" dirty="0">
                  <a:solidFill>
                    <a:srgbClr val="002060"/>
                  </a:solidFill>
                  <a:effectLst/>
                </a:rPr>
                <a:t>clinical guidance </a:t>
              </a:r>
              <a:r>
                <a:rPr lang="en-GB" sz="1500" i="0" dirty="0">
                  <a:solidFill>
                    <a:srgbClr val="002060"/>
                  </a:solidFill>
                  <a:effectLst/>
                </a:rPr>
                <a:t>and</a:t>
              </a:r>
              <a:r>
                <a:rPr lang="en-GB" sz="1500" b="1" i="0" dirty="0">
                  <a:solidFill>
                    <a:srgbClr val="002060"/>
                  </a:solidFill>
                  <a:effectLst/>
                </a:rPr>
                <a:t> regulation </a:t>
              </a:r>
              <a:r>
                <a:rPr lang="en-GB" sz="1500" i="0" dirty="0">
                  <a:solidFill>
                    <a:srgbClr val="002060"/>
                  </a:solidFill>
                  <a:effectLst/>
                </a:rPr>
                <a:t>in all UK countries.</a:t>
              </a:r>
              <a:endParaRPr lang="en-GB" sz="1500" dirty="0">
                <a:solidFill>
                  <a:srgbClr val="002060"/>
                </a:solidFill>
              </a:endParaRPr>
            </a:p>
          </p:txBody>
        </p:sp>
        <p:pic>
          <p:nvPicPr>
            <p:cNvPr id="13" name="Picture 12" descr="A magnifying glass and a piece of paper&#10;&#10;Description automatically generated">
              <a:extLst>
                <a:ext uri="{FF2B5EF4-FFF2-40B4-BE49-F238E27FC236}">
                  <a16:creationId xmlns:a16="http://schemas.microsoft.com/office/drawing/2014/main" id="{D52D6511-6D82-AD9F-CA6B-0B39BD11873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062" y="5850322"/>
              <a:ext cx="1080000" cy="1080000"/>
            </a:xfrm>
            <a:prstGeom prst="rect">
              <a:avLst/>
            </a:prstGeom>
          </p:spPr>
        </p:pic>
        <p:pic>
          <p:nvPicPr>
            <p:cNvPr id="15" name="Picture 14" descr="A colorful circle with a graph in it&#10;&#10;Description automatically generated">
              <a:extLst>
                <a:ext uri="{FF2B5EF4-FFF2-40B4-BE49-F238E27FC236}">
                  <a16:creationId xmlns:a16="http://schemas.microsoft.com/office/drawing/2014/main" id="{4FC853A9-40F0-1B22-8969-18DEA3E57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8905" y="5850322"/>
              <a:ext cx="1080000" cy="1080000"/>
            </a:xfrm>
            <a:prstGeom prst="rect">
              <a:avLst/>
            </a:prstGeom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A33A4FE-D02C-2FE6-8B9C-DACB1F191635}"/>
              </a:ext>
            </a:extLst>
          </p:cNvPr>
          <p:cNvGrpSpPr/>
          <p:nvPr/>
        </p:nvGrpSpPr>
        <p:grpSpPr>
          <a:xfrm>
            <a:off x="223850" y="6999393"/>
            <a:ext cx="9136632" cy="1795743"/>
            <a:chOff x="111720" y="7100923"/>
            <a:chExt cx="9136632" cy="1795743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644AFEB7-DECF-37BA-2943-B725E7796123}"/>
                </a:ext>
              </a:extLst>
            </p:cNvPr>
            <p:cNvGrpSpPr/>
            <p:nvPr/>
          </p:nvGrpSpPr>
          <p:grpSpPr>
            <a:xfrm>
              <a:off x="111720" y="7100923"/>
              <a:ext cx="9121064" cy="1795743"/>
              <a:chOff x="240069" y="5737490"/>
              <a:chExt cx="9121064" cy="1899258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4446DAB7-6AAB-4F04-3464-0B407553FAD3}"/>
                  </a:ext>
                </a:extLst>
              </p:cNvPr>
              <p:cNvGrpSpPr/>
              <p:nvPr/>
            </p:nvGrpSpPr>
            <p:grpSpPr>
              <a:xfrm>
                <a:off x="240069" y="5747244"/>
                <a:ext cx="2880319" cy="1889504"/>
                <a:chOff x="5952727" y="5045637"/>
                <a:chExt cx="2880319" cy="1889504"/>
              </a:xfrm>
            </p:grpSpPr>
            <p:sp>
              <p:nvSpPr>
                <p:cNvPr id="23" name="Speech Bubble: Oval 22">
                  <a:extLst>
                    <a:ext uri="{FF2B5EF4-FFF2-40B4-BE49-F238E27FC236}">
                      <a16:creationId xmlns:a16="http://schemas.microsoft.com/office/drawing/2014/main" id="{F7835B64-0099-F46A-29C4-5823DF70392C}"/>
                    </a:ext>
                  </a:extLst>
                </p:cNvPr>
                <p:cNvSpPr/>
                <p:nvPr/>
              </p:nvSpPr>
              <p:spPr>
                <a:xfrm>
                  <a:off x="5952727" y="5045637"/>
                  <a:ext cx="2880319" cy="1889504"/>
                </a:xfrm>
                <a:prstGeom prst="wedgeEllipseCallout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8E2E7D29-A3B3-F5D3-D839-BDF7B7753077}"/>
                    </a:ext>
                  </a:extLst>
                </p:cNvPr>
                <p:cNvSpPr txBox="1"/>
                <p:nvPr/>
              </p:nvSpPr>
              <p:spPr>
                <a:xfrm>
                  <a:off x="6059843" y="5526640"/>
                  <a:ext cx="2666086" cy="10742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chemeClr val="bg2"/>
                      </a:solidFill>
                    </a:rPr>
                    <a:t>“Mental health trusts should continue to review and implement evidence-informed recommendations from the NCISH Annual Report and 10 ways to improve safety”</a:t>
                  </a:r>
                  <a:endParaRPr lang="en-GB" sz="1500" dirty="0">
                    <a:solidFill>
                      <a:schemeClr val="bg2"/>
                    </a:solidFill>
                  </a:endParaRPr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F36DC2EF-3E38-0F86-10C9-D9C9AD8D7D5D}"/>
                  </a:ext>
                </a:extLst>
              </p:cNvPr>
              <p:cNvGrpSpPr/>
              <p:nvPr/>
            </p:nvGrpSpPr>
            <p:grpSpPr>
              <a:xfrm>
                <a:off x="3360441" y="5744598"/>
                <a:ext cx="2880319" cy="1886928"/>
                <a:chOff x="5878364" y="5048214"/>
                <a:chExt cx="2880319" cy="1886928"/>
              </a:xfrm>
            </p:grpSpPr>
            <p:sp>
              <p:nvSpPr>
                <p:cNvPr id="28" name="Speech Bubble: Oval 27">
                  <a:extLst>
                    <a:ext uri="{FF2B5EF4-FFF2-40B4-BE49-F238E27FC236}">
                      <a16:creationId xmlns:a16="http://schemas.microsoft.com/office/drawing/2014/main" id="{9DD11E37-C60F-37B3-FF3D-7B84C853DED2}"/>
                    </a:ext>
                  </a:extLst>
                </p:cNvPr>
                <p:cNvSpPr/>
                <p:nvPr/>
              </p:nvSpPr>
              <p:spPr>
                <a:xfrm>
                  <a:off x="5878364" y="5048214"/>
                  <a:ext cx="2880319" cy="1886928"/>
                </a:xfrm>
                <a:prstGeom prst="wedgeEllipseCallout">
                  <a:avLst>
                    <a:gd name="adj1" fmla="val 27622"/>
                    <a:gd name="adj2" fmla="val 63123"/>
                  </a:avLst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32F23E46-327D-1717-F334-B5D7FA6B035B}"/>
                    </a:ext>
                  </a:extLst>
                </p:cNvPr>
                <p:cNvSpPr txBox="1"/>
                <p:nvPr/>
              </p:nvSpPr>
              <p:spPr>
                <a:xfrm>
                  <a:off x="6028970" y="5499927"/>
                  <a:ext cx="2666086" cy="14311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200">
                      <a:solidFill>
                        <a:srgbClr val="002060"/>
                      </a:solidFill>
                    </a:rPr>
                    <a:t>“NCISH recommends comprehensive care planning…routine follow-up…in response to missed appointments and addressing adverse life and social circumstances…prior to discharge”</a:t>
                  </a:r>
                </a:p>
                <a:p>
                  <a:pPr algn="ctr"/>
                  <a:endParaRPr lang="en-GB" sz="1500">
                    <a:solidFill>
                      <a:srgbClr val="002060"/>
                    </a:solidFill>
                  </a:endParaRPr>
                </a:p>
              </p:txBody>
            </p: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A0D896BA-DC74-1C62-DE65-8432D407C21E}"/>
                  </a:ext>
                </a:extLst>
              </p:cNvPr>
              <p:cNvGrpSpPr/>
              <p:nvPr/>
            </p:nvGrpSpPr>
            <p:grpSpPr>
              <a:xfrm>
                <a:off x="6480814" y="5737490"/>
                <a:ext cx="2880319" cy="1894035"/>
                <a:chOff x="5952727" y="5041106"/>
                <a:chExt cx="2880319" cy="1894035"/>
              </a:xfrm>
            </p:grpSpPr>
            <p:sp>
              <p:nvSpPr>
                <p:cNvPr id="31" name="Speech Bubble: Oval 30">
                  <a:extLst>
                    <a:ext uri="{FF2B5EF4-FFF2-40B4-BE49-F238E27FC236}">
                      <a16:creationId xmlns:a16="http://schemas.microsoft.com/office/drawing/2014/main" id="{5BE471A8-8763-7337-2ADC-9287F7DC2B62}"/>
                    </a:ext>
                  </a:extLst>
                </p:cNvPr>
                <p:cNvSpPr/>
                <p:nvPr/>
              </p:nvSpPr>
              <p:spPr>
                <a:xfrm>
                  <a:off x="5952727" y="5041106"/>
                  <a:ext cx="2880319" cy="1894035"/>
                </a:xfrm>
                <a:prstGeom prst="wedgeEllipseCallout">
                  <a:avLst>
                    <a:gd name="adj1" fmla="val 27622"/>
                    <a:gd name="adj2" fmla="val 63123"/>
                  </a:avLst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506B411F-4625-F75E-2069-EA57EE3F7CB2}"/>
                    </a:ext>
                  </a:extLst>
                </p:cNvPr>
                <p:cNvSpPr txBox="1"/>
                <p:nvPr/>
              </p:nvSpPr>
              <p:spPr>
                <a:xfrm>
                  <a:off x="6058591" y="5499734"/>
                  <a:ext cx="2666086" cy="113443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200">
                      <a:solidFill>
                        <a:srgbClr val="002060"/>
                      </a:solidFill>
                    </a:rPr>
                    <a:t>“…training for staff working in specific settings, safety planning, implementing NCISH recommendations…will help provide the right support at the earliest opportunity…”</a:t>
                  </a:r>
                  <a:endParaRPr lang="en-GB" sz="1500">
                    <a:solidFill>
                      <a:srgbClr val="002060"/>
                    </a:solidFill>
                  </a:endParaRPr>
                </a:p>
              </p:txBody>
            </p:sp>
          </p:grpSp>
        </p:grp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7B0892FE-57E4-FED2-6A1E-EC03A651AFE3}"/>
                </a:ext>
              </a:extLst>
            </p:cNvPr>
            <p:cNvSpPr/>
            <p:nvPr/>
          </p:nvSpPr>
          <p:spPr>
            <a:xfrm>
              <a:off x="299496" y="7180307"/>
              <a:ext cx="2567300" cy="292899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12801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  <a:hlinkClick r:id="rId9"/>
                </a:rPr>
                <a:t>Suicide Prevention Strategy, England</a:t>
              </a:r>
              <a:endPara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AE073FF5-D5FC-4411-887D-AB8B3BF1D8A5}"/>
                </a:ext>
              </a:extLst>
            </p:cNvPr>
            <p:cNvSpPr/>
            <p:nvPr/>
          </p:nvSpPr>
          <p:spPr>
            <a:xfrm>
              <a:off x="3595597" y="7180306"/>
              <a:ext cx="2356654" cy="292899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12801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  <a:hlinkClick r:id="rId10"/>
                </a:rPr>
                <a:t>Suicide Prevention Strategy, NI</a:t>
              </a:r>
              <a:endPara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D4416005-85C8-0B5A-30FB-857EA682EAB8}"/>
                </a:ext>
              </a:extLst>
            </p:cNvPr>
            <p:cNvSpPr/>
            <p:nvPr/>
          </p:nvSpPr>
          <p:spPr>
            <a:xfrm>
              <a:off x="6475916" y="7180306"/>
              <a:ext cx="2772436" cy="292899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12801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  <a:hlinkClick r:id="rId11"/>
                </a:rPr>
                <a:t>Self-Harm Prevention Strategy, Scotland</a:t>
              </a:r>
              <a:endPara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07E341C6-8B02-1483-7628-EA9428F2B828}"/>
              </a:ext>
            </a:extLst>
          </p:cNvPr>
          <p:cNvSpPr/>
          <p:nvPr/>
        </p:nvSpPr>
        <p:spPr>
          <a:xfrm>
            <a:off x="111720" y="9151364"/>
            <a:ext cx="4026069" cy="35326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NCISH recommendations underpin NICE guidelines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465B400-7C3C-0891-88DD-F8A0D76D28F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7974" y="10983218"/>
            <a:ext cx="4158532" cy="154635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7D87564-65AC-5105-E02C-3FFBF79857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39710" y="9933977"/>
            <a:ext cx="2379370" cy="2409488"/>
          </a:xfrm>
          <a:prstGeom prst="rect">
            <a:avLst/>
          </a:prstGeom>
        </p:spPr>
      </p:pic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7C8536F8-C4AC-FE58-E5DE-C32D48C217CD}"/>
              </a:ext>
            </a:extLst>
          </p:cNvPr>
          <p:cNvSpPr/>
          <p:nvPr/>
        </p:nvSpPr>
        <p:spPr>
          <a:xfrm>
            <a:off x="4359349" y="9162825"/>
            <a:ext cx="5078340" cy="61767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NCISH recommendation for follow-up within 72 hours of discharge from in-patient care now in the NHS</a:t>
            </a:r>
            <a:r>
              <a:rPr kumimoji="0" lang="en-GB" sz="14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Standard contract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B9779E87-01AD-5F58-66F4-3677CD80C4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76697" y="9634230"/>
            <a:ext cx="3318061" cy="114379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6BB272F-3537-3E27-C596-0DBD0A3417F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362261" y="10546118"/>
            <a:ext cx="1963922" cy="33625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F5ADACA7-57E3-712A-9F5D-1FF6EE6B727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39852" y="11229216"/>
            <a:ext cx="1547817" cy="617673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83472DDE-CACB-03F8-0CE1-E13BD3B4901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336091" y="9924340"/>
            <a:ext cx="734474" cy="55760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0013331B-CE56-BE13-593A-0B63BDF638F5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750112" y="10511411"/>
            <a:ext cx="1906433" cy="45605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3816847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9437FD8390540BA2006B7923868C9" ma:contentTypeVersion="14" ma:contentTypeDescription="Create a new document." ma:contentTypeScope="" ma:versionID="75959bf9ccd06b4730a3fd5b29ac696f">
  <xsd:schema xmlns:xsd="http://www.w3.org/2001/XMLSchema" xmlns:xs="http://www.w3.org/2001/XMLSchema" xmlns:p="http://schemas.microsoft.com/office/2006/metadata/properties" xmlns:ns2="2e0b6fce-bd22-48c9-9c2a-050ff6d964a9" xmlns:ns3="a8909ba7-2c5b-4737-8949-485c48a93818" targetNamespace="http://schemas.microsoft.com/office/2006/metadata/properties" ma:root="true" ma:fieldsID="80132f84ae899fbd3a02b4bddd0aa532" ns2:_="" ns3:_="">
    <xsd:import namespace="2e0b6fce-bd22-48c9-9c2a-050ff6d964a9"/>
    <xsd:import namespace="a8909ba7-2c5b-4737-8949-485c48a938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b6fce-bd22-48c9-9c2a-050ff6d96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909ba7-2c5b-4737-8949-485c48a938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1d6adc2-9397-47fb-a83a-b68597780155}" ma:internalName="TaxCatchAll" ma:showField="CatchAllData" ma:web="a8909ba7-2c5b-4737-8949-485c48a93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0b6fce-bd22-48c9-9c2a-050ff6d964a9">
      <Terms xmlns="http://schemas.microsoft.com/office/infopath/2007/PartnerControls"/>
    </lcf76f155ced4ddcb4097134ff3c332f>
    <TaxCatchAll xmlns="a8909ba7-2c5b-4737-8949-485c48a93818" xsi:nil="true"/>
  </documentManagement>
</p:properties>
</file>

<file path=customXml/itemProps1.xml><?xml version="1.0" encoding="utf-8"?>
<ds:datastoreItem xmlns:ds="http://schemas.openxmlformats.org/officeDocument/2006/customXml" ds:itemID="{A8458C15-E031-4E65-A315-172A4176A06C}">
  <ds:schemaRefs>
    <ds:schemaRef ds:uri="2e0b6fce-bd22-48c9-9c2a-050ff6d964a9"/>
    <ds:schemaRef ds:uri="a8909ba7-2c5b-4737-8949-485c48a9381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CEDD60F-9F05-45C0-ADD2-F1412AC4FE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0EB49E-C3F1-4DB8-8BDA-375EDACC6F0A}">
  <ds:schemaRefs>
    <ds:schemaRef ds:uri="2e0b6fce-bd22-48c9-9c2a-050ff6d964a9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a8909ba7-2c5b-4737-8949-485c48a93818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278</Words>
  <Application>Microsoft Office PowerPoint</Application>
  <PresentationFormat>A3 Paper (297x420 mm)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Unicode MS</vt:lpstr>
      <vt:lpstr>Calibri</vt:lpstr>
      <vt:lpstr>Wingdings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Campbell</dc:creator>
  <cp:lastModifiedBy>James Campbell</cp:lastModifiedBy>
  <cp:revision>5</cp:revision>
  <cp:lastPrinted>2023-12-05T10:46:43Z</cp:lastPrinted>
  <dcterms:created xsi:type="dcterms:W3CDTF">2016-08-12T08:36:34Z</dcterms:created>
  <dcterms:modified xsi:type="dcterms:W3CDTF">2025-10-09T08:38:17Z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0x010100BB99437FD8390540BA2006B7923868C9</vt:lpwstr>
  </property>
  <property fmtid="{D5CDD505-2E9C-101B-9397-08002B2CF9AE}" pid="3" name="MediaServiceImageTags">
    <vt:lpwstr/>
  </property>
</Properties>
</file>