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1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C89-D6B4-417C-9410-65584C67F0A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F334-8B87-4D52-B481-D9C0FE21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77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C89-D6B4-417C-9410-65584C67F0A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F334-8B87-4D52-B481-D9C0FE21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9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C89-D6B4-417C-9410-65584C67F0A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F334-8B87-4D52-B481-D9C0FE21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C89-D6B4-417C-9410-65584C67F0A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F334-8B87-4D52-B481-D9C0FE21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C89-D6B4-417C-9410-65584C67F0A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F334-8B87-4D52-B481-D9C0FE21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8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C89-D6B4-417C-9410-65584C67F0A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F334-8B87-4D52-B481-D9C0FE21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1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C89-D6B4-417C-9410-65584C67F0A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F334-8B87-4D52-B481-D9C0FE21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8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C89-D6B4-417C-9410-65584C67F0A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F334-8B87-4D52-B481-D9C0FE21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7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C89-D6B4-417C-9410-65584C67F0A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F334-8B87-4D52-B481-D9C0FE21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3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C89-D6B4-417C-9410-65584C67F0A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F334-8B87-4D52-B481-D9C0FE21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1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CBC89-D6B4-417C-9410-65584C67F0A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F334-8B87-4D52-B481-D9C0FE21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8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6CBC89-D6B4-417C-9410-65584C67F0A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79F334-8B87-4D52-B481-D9C0FE213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E0B02D-DE53-A0A7-74AC-0750FAA1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" y="0"/>
            <a:ext cx="9574392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6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A3 Paper (297x420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HQIP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Smith</dc:creator>
  <cp:lastModifiedBy>Paul Smith</cp:lastModifiedBy>
  <cp:revision>1</cp:revision>
  <dcterms:created xsi:type="dcterms:W3CDTF">2025-03-28T10:01:00Z</dcterms:created>
  <dcterms:modified xsi:type="dcterms:W3CDTF">2025-03-28T10:11:14Z</dcterms:modified>
</cp:coreProperties>
</file>